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77" r:id="rId3"/>
    <p:sldId id="258" r:id="rId4"/>
    <p:sldId id="259" r:id="rId5"/>
    <p:sldId id="278" r:id="rId6"/>
    <p:sldId id="279" r:id="rId7"/>
    <p:sldId id="280" r:id="rId8"/>
    <p:sldId id="265" r:id="rId9"/>
    <p:sldId id="275" r:id="rId10"/>
  </p:sldIdLst>
  <p:sldSz cx="9144000" cy="5143500" type="screen16x9"/>
  <p:notesSz cx="6858000" cy="9144000"/>
  <p:embeddedFontLst>
    <p:embeddedFont>
      <p:font typeface="Playfair Display" panose="020B0604020202020204" charset="-52"/>
      <p:regular r:id="rId12"/>
      <p:bold r:id="rId13"/>
      <p:italic r:id="rId14"/>
      <p:boldItalic r:id="rId15"/>
    </p:embeddedFont>
    <p:embeddedFont>
      <p:font typeface="Comfortaa"/>
      <p:regular r:id="rId16"/>
      <p:bold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Caveat" panose="020B0604020202020204" charset="-52"/>
      <p:regular r:id="rId22"/>
      <p:bold r:id="rId23"/>
    </p:embeddedFont>
    <p:embeddedFont>
      <p:font typeface="Adobe Arabic" panose="02040503050201020203" charset="-78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 varScale="1">
        <p:scale>
          <a:sx n="56" d="100"/>
          <a:sy n="56" d="100"/>
        </p:scale>
        <p:origin x="2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10641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00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85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7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939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32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Модуль 9. «Содержание и методика преподавания по созданию и развитию собственного бизнеса</a:t>
            </a:r>
            <a:endParaRPr sz="24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67500" y="3362800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/>
              <a:t>Деловая игра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u" sz="1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/>
              <a:t>Москва,ВШЭ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/>
              <a:t> ноябрь 2018 </a:t>
            </a:r>
            <a:endParaRPr sz="1400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7A75901B-959F-B342-A7CA-C9F261FBBEE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cs typeface="Adobe Arabic" panose="02040503050201020203" pitchFamily="18" charset="-78"/>
              </a:rPr>
              <a:t>Фирма года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C680EA-020C-F24E-A07D-E5766F3A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526350"/>
            <a:ext cx="7188934" cy="4045650"/>
          </a:xfrm>
        </p:spPr>
        <p:txBody>
          <a:bodyPr/>
          <a:lstStyle/>
          <a:p>
            <a:r>
              <a:rPr lang="ru-RU" dirty="0"/>
              <a:t>Проектная группа:</a:t>
            </a:r>
            <a:br>
              <a:rPr lang="ru-RU" dirty="0"/>
            </a:br>
            <a:r>
              <a:rPr lang="ru-RU" sz="2400" dirty="0"/>
              <a:t>Борис Светлана Ивановна</a:t>
            </a:r>
            <a:br>
              <a:rPr lang="ru-RU" sz="2400" dirty="0"/>
            </a:br>
            <a:r>
              <a:rPr lang="ru-RU" sz="2400" dirty="0"/>
              <a:t>Мишина Анна Анатольевна</a:t>
            </a:r>
            <a:br>
              <a:rPr lang="ru-RU" sz="2400" dirty="0"/>
            </a:br>
            <a:r>
              <a:rPr lang="ru-RU" sz="2400" dirty="0"/>
              <a:t>Клюева Екатерина Георгиевна</a:t>
            </a:r>
            <a:br>
              <a:rPr lang="ru-RU" sz="2400" dirty="0"/>
            </a:br>
            <a:r>
              <a:rPr lang="ru-RU" sz="2400" dirty="0"/>
              <a:t>Лебедева Вера Михайловна</a:t>
            </a:r>
            <a:br>
              <a:rPr lang="ru-RU" sz="2400" dirty="0"/>
            </a:br>
            <a:r>
              <a:rPr lang="ru-RU" sz="2400" dirty="0"/>
              <a:t>Скрябина Дарья Ивановна</a:t>
            </a:r>
            <a:br>
              <a:rPr lang="ru-RU" sz="2400" dirty="0"/>
            </a:br>
            <a:r>
              <a:rPr lang="ru-RU" sz="2400" dirty="0"/>
              <a:t>Качанова Светлана Сергеевна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3AAD9C-D341-5A4C-8BC9-C086E8743175}"/>
              </a:ext>
            </a:extLst>
          </p:cNvPr>
          <p:cNvSpPr txBox="1"/>
          <p:nvPr/>
        </p:nvSpPr>
        <p:spPr>
          <a:xfrm>
            <a:off x="622550" y="3746376"/>
            <a:ext cx="4139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i="1" dirty="0">
                <a:solidFill>
                  <a:schemeClr val="bg1"/>
                </a:solidFill>
              </a:rPr>
              <a:t>СПИКЕР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Гусева Мария Геннадьевна</a:t>
            </a:r>
          </a:p>
        </p:txBody>
      </p:sp>
    </p:spTree>
    <p:extLst>
      <p:ext uri="{BB962C8B-B14F-4D97-AF65-F5344CB8AC3E}">
        <p14:creationId xmlns:p14="http://schemas.microsoft.com/office/powerpoint/2010/main" val="245168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67500" y="64350"/>
            <a:ext cx="4045200" cy="13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Смысл игры</a:t>
            </a:r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301011" y="1482982"/>
            <a:ext cx="4045200" cy="18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ru" sz="2400" dirty="0"/>
              <a:t>играем в предпринимателей</a:t>
            </a:r>
            <a:endParaRPr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ru" sz="2400" dirty="0"/>
              <a:t>зарабатываем деньги</a:t>
            </a:r>
            <a:endParaRPr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76200" lvl="0" indent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ru" sz="2400" b="1" u="sng" dirty="0">
                <a:solidFill>
                  <a:schemeClr val="tx1">
                    <a:lumMod val="50000"/>
                  </a:schemeClr>
                </a:solidFill>
              </a:rPr>
              <a:t>Цель игры:</a:t>
            </a:r>
          </a:p>
          <a:p>
            <a:pPr marL="76200" indent="0">
              <a:buSzPts val="2400"/>
            </a:pPr>
            <a:r>
              <a:rPr lang="ru-RU" sz="2400" dirty="0"/>
              <a:t>Применение на практике знаний по курсу финансовой грамотности</a:t>
            </a:r>
          </a:p>
          <a:p>
            <a:pPr marL="76200" lvl="0" indent="0">
              <a:spcBef>
                <a:spcPts val="0"/>
              </a:spcBef>
              <a:spcAft>
                <a:spcPts val="0"/>
              </a:spcAft>
              <a:buSzPts val="2400"/>
            </a:pPr>
            <a:endParaRPr lang="ru" sz="2400" dirty="0"/>
          </a:p>
          <a:p>
            <a:pPr marL="76200" lvl="0" indent="0">
              <a:spcBef>
                <a:spcPts val="0"/>
              </a:spcBef>
              <a:spcAft>
                <a:spcPts val="0"/>
              </a:spcAft>
              <a:buSzPts val="2400"/>
            </a:pPr>
            <a:endParaRPr sz="2400" dirty="0"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Учимся зарабатывать свои первые деньги </a:t>
            </a: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lang="ru" sz="3600" b="1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3600" b="1" dirty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(игровые деньги ФЬЕРДЫ)</a:t>
            </a:r>
            <a:endParaRPr sz="3600" b="1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 sz="3000" b="1" dirty="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4615407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/>
              <a:t>В игре участвуют </a:t>
            </a:r>
            <a:endParaRPr sz="2800" dirty="0"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699" y="1391378"/>
            <a:ext cx="8219741" cy="14317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Тьютеры 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(ученики 10-11- х классов)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Фирмы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(руководители и работники - ученики 1-11 х классов)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Потребители услуг   </a:t>
            </a:r>
            <a:r>
              <a:rPr lang="ru-RU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(ученики 1-11-х классов)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Государственные органы </a:t>
            </a:r>
            <a:r>
              <a:rPr lang="ru-RU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(налоговая, банк в лице тьютеров)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42CD66-6DB6-4849-BE5D-C629E7C5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игры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DDEEEA-7680-0A46-850C-944CE0A53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1"/>
                </a:solidFill>
              </a:rPr>
              <a:t>Подготовительный</a:t>
            </a:r>
          </a:p>
          <a:p>
            <a:endParaRPr lang="ru-RU" dirty="0">
              <a:solidFill>
                <a:schemeClr val="accent1"/>
              </a:solidFill>
            </a:endParaRPr>
          </a:p>
          <a:p>
            <a:r>
              <a:rPr lang="ru-RU" dirty="0">
                <a:solidFill>
                  <a:schemeClr val="accent1"/>
                </a:solidFill>
              </a:rPr>
              <a:t>Обучение тьютеров</a:t>
            </a:r>
          </a:p>
          <a:p>
            <a:r>
              <a:rPr lang="ru-RU" dirty="0">
                <a:solidFill>
                  <a:schemeClr val="accent1"/>
                </a:solidFill>
              </a:rPr>
              <a:t>Отбор участников</a:t>
            </a:r>
          </a:p>
          <a:p>
            <a:r>
              <a:rPr lang="ru-RU" dirty="0">
                <a:solidFill>
                  <a:schemeClr val="accent1"/>
                </a:solidFill>
              </a:rPr>
              <a:t>Организация фирм</a:t>
            </a:r>
          </a:p>
          <a:p>
            <a:r>
              <a:rPr lang="ru-RU" dirty="0">
                <a:solidFill>
                  <a:schemeClr val="accent1"/>
                </a:solidFill>
              </a:rPr>
              <a:t>Определение правил игры (стартовый капитал, налоги)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A77014-25D4-8546-872F-98DE99AF413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/>
              <a:t>Основной</a:t>
            </a:r>
          </a:p>
          <a:p>
            <a:endParaRPr lang="ru-RU" dirty="0"/>
          </a:p>
          <a:p>
            <a:r>
              <a:rPr lang="ru-RU" dirty="0"/>
              <a:t>Распределение средств (1500 фордов фирме)</a:t>
            </a:r>
          </a:p>
          <a:p>
            <a:r>
              <a:rPr lang="ru-RU" dirty="0"/>
              <a:t>Работа фирм</a:t>
            </a:r>
          </a:p>
          <a:p>
            <a:r>
              <a:rPr lang="ru-RU" dirty="0"/>
              <a:t>Координация и консультирование фирм со стороны тьютеров</a:t>
            </a:r>
          </a:p>
          <a:p>
            <a:pPr marL="13970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88BBA3-65CE-ED46-AEDF-306F1E5D2DCC}"/>
              </a:ext>
            </a:extLst>
          </p:cNvPr>
          <p:cNvSpPr txBox="1"/>
          <p:nvPr/>
        </p:nvSpPr>
        <p:spPr>
          <a:xfrm>
            <a:off x="2252294" y="3729415"/>
            <a:ext cx="463941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Заключительный</a:t>
            </a:r>
          </a:p>
          <a:p>
            <a:endParaRPr lang="ru-RU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Определение победителя (наибольшая прибыль)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Награждение победителя («Фирма года»)</a:t>
            </a:r>
          </a:p>
        </p:txBody>
      </p:sp>
    </p:spTree>
    <p:extLst>
      <p:ext uri="{BB962C8B-B14F-4D97-AF65-F5344CB8AC3E}">
        <p14:creationId xmlns:p14="http://schemas.microsoft.com/office/powerpoint/2010/main" val="28574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50D917-88C6-1044-B76F-037367BF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фирм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787547C-A52B-9D41-A4BB-154CE538D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/>
              <a:t>«Чистый класс»  (уборка парт)</a:t>
            </a:r>
          </a:p>
          <a:p>
            <a:r>
              <a:rPr lang="ru-RU" sz="2400" dirty="0"/>
              <a:t>«Росток» (продажа рассады и семян)</a:t>
            </a:r>
          </a:p>
          <a:p>
            <a:r>
              <a:rPr lang="ru-RU" sz="2400" dirty="0"/>
              <a:t>«Школа-тур» (проведение экскурсий )</a:t>
            </a:r>
          </a:p>
          <a:p>
            <a:r>
              <a:rPr lang="ru-RU" sz="2400" dirty="0"/>
              <a:t>«Квест» (организация различных предметных  квестов)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19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63B62-AD30-3D4A-809E-760CA171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Дополнения –приложения </a:t>
            </a:r>
          </a:p>
        </p:txBody>
      </p:sp>
    </p:spTree>
    <p:extLst>
      <p:ext uri="{BB962C8B-B14F-4D97-AF65-F5344CB8AC3E}">
        <p14:creationId xmlns:p14="http://schemas.microsoft.com/office/powerpoint/2010/main" val="295968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Роль предпринимателей </a:t>
            </a: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"/>
              <a:t>создание фирмы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"/>
              <a:t>набор и обучение сотрудников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"/>
              <a:t>выбор направления деятельности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"/>
              <a:t>создание логотипа фирмы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"/>
              <a:t>разработка рекламной кампании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"/>
              <a:t>ведение деловой документации и финансовой отчетности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"/>
              <a:t>выступление перед целевой аудиторией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"/>
              <a:t>предоставление услуг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"/>
              <a:t>ведение переговоров и заключение контрактов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"/>
              <a:t>сотрудничество с другими фирмами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Домашнее задание</a:t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475750" y="1696550"/>
            <a:ext cx="8356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 sz="3000"/>
              <a:t>Название фирмы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 sz="3000"/>
              <a:t>Выбор направления деятельности</a:t>
            </a:r>
            <a:endParaRPr sz="3000"/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 sz="3000"/>
              <a:t>Распределение ролей в фирме (кто бухгалтер, кто отвечает за рекламу и т.д.)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245</Words>
  <Application>Microsoft Office PowerPoint</Application>
  <PresentationFormat>Экран (16:9)</PresentationFormat>
  <Paragraphs>72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Playfair Display</vt:lpstr>
      <vt:lpstr>Comfortaa</vt:lpstr>
      <vt:lpstr>Wingdings</vt:lpstr>
      <vt:lpstr>Arial</vt:lpstr>
      <vt:lpstr>Lato</vt:lpstr>
      <vt:lpstr>Caveat</vt:lpstr>
      <vt:lpstr>Adobe Arabic</vt:lpstr>
      <vt:lpstr>Georgia</vt:lpstr>
      <vt:lpstr>Coral</vt:lpstr>
      <vt:lpstr>Модуль 9. «Содержание и методика преподавания по созданию и развитию собственного бизнеса</vt:lpstr>
      <vt:lpstr>Проектная группа: Борис Светлана Ивановна Мишина Анна Анатольевна Клюева Екатерина Георгиевна Лебедева Вера Михайловна Скрябина Дарья Ивановна Качанова Светлана Сергеевна  </vt:lpstr>
      <vt:lpstr>Смысл игры</vt:lpstr>
      <vt:lpstr>В игре участвуют </vt:lpstr>
      <vt:lpstr>Этапы игры</vt:lpstr>
      <vt:lpstr>Примеры фирм</vt:lpstr>
      <vt:lpstr>Дополнения –приложения </vt:lpstr>
      <vt:lpstr>Роль предпринимателей 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?????</dc:title>
  <dc:creator>user</dc:creator>
  <cp:lastModifiedBy>user</cp:lastModifiedBy>
  <cp:revision>8</cp:revision>
  <dcterms:modified xsi:type="dcterms:W3CDTF">2018-11-02T11:10:11Z</dcterms:modified>
</cp:coreProperties>
</file>