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7DE6118-2437-4B30-8E3C-4D2BE6020583}" type="datetimeFigureOut">
              <a:rPr lang="en-US" smtClean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2620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13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221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31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5472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394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848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075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469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071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2097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7DE6118-2437-4B30-8E3C-4D2BE6020583}" type="datetimeFigureOut">
              <a:rPr lang="en-US" smtClean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796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412" y="5089357"/>
            <a:ext cx="10107914" cy="1335505"/>
          </a:xfrm>
        </p:spPr>
        <p:txBody>
          <a:bodyPr>
            <a:noAutofit/>
          </a:bodyPr>
          <a:lstStyle/>
          <a:p>
            <a:pPr algn="l"/>
            <a:r>
              <a:rPr lang="ru-RU" sz="3200" b="1" dirty="0">
                <a:solidFill>
                  <a:srgbClr val="FF0000"/>
                </a:solidFill>
              </a:rPr>
              <a:t>ЛИЧНОЕ ФИНАНСОВОЕ ПЛАНИРОВАНИЕ. СЕМЕЙНЫЙ </a:t>
            </a:r>
            <a:r>
              <a:rPr lang="ru-RU" sz="3200" b="1" dirty="0" smtClean="0">
                <a:solidFill>
                  <a:srgbClr val="FF0000"/>
                </a:solidFill>
              </a:rPr>
              <a:t>БЮДЖЕТ.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48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816452"/>
              </p:ext>
            </p:extLst>
          </p:nvPr>
        </p:nvGraphicFramePr>
        <p:xfrm>
          <a:off x="902368" y="156411"/>
          <a:ext cx="10467473" cy="6517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1164"/>
                <a:gridCol w="2486184"/>
                <a:gridCol w="2460686"/>
                <a:gridCol w="2269439"/>
              </a:tblGrid>
              <a:tr h="208146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Личные финансы</a:t>
                      </a:r>
                      <a:endParaRPr lang="ru-RU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7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 action="ppaction://hlinksldjump"/>
                        </a:rPr>
                        <a:t>300</a:t>
                      </a:r>
                      <a:endParaRPr lang="ru-RU" sz="7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7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367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Семейный бюджет </a:t>
                      </a:r>
                      <a:endParaRPr lang="ru-RU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7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7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7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996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Индикаторы финансов домашних хозяйств.</a:t>
                      </a:r>
                      <a:endParaRPr lang="ru-RU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7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7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7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361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Личные финансы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8568" y="288757"/>
            <a:ext cx="6978315" cy="63286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В каких ситуациях деньги выполняют функцию средства сохранения ценности:</a:t>
            </a:r>
          </a:p>
          <a:p>
            <a:pPr marL="0" indent="0">
              <a:buNone/>
            </a:pPr>
            <a:r>
              <a:rPr lang="ru-RU" b="1" dirty="0" smtClean="0"/>
              <a:t>1) Ваша </a:t>
            </a:r>
            <a:r>
              <a:rPr lang="ru-RU" b="1" dirty="0"/>
              <a:t>семья ежемесячно откладывает по 500 р на «черный день</a:t>
            </a:r>
            <a:r>
              <a:rPr lang="ru-RU" b="1" dirty="0" smtClean="0"/>
              <a:t>»;</a:t>
            </a: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2) Ребенок </a:t>
            </a:r>
            <a:r>
              <a:rPr lang="ru-RU" b="1" dirty="0"/>
              <a:t>часть денег, получаемых от родителей на карманные расходы, кладет в </a:t>
            </a:r>
            <a:r>
              <a:rPr lang="ru-RU" b="1" dirty="0" smtClean="0"/>
              <a:t>копилку;</a:t>
            </a: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3) Ваша </a:t>
            </a:r>
            <a:r>
              <a:rPr lang="ru-RU" b="1" dirty="0"/>
              <a:t>семья ежемесячно откладывает по 7000 р. для покупки летней туристической </a:t>
            </a:r>
            <a:r>
              <a:rPr lang="ru-RU" b="1" dirty="0" smtClean="0"/>
              <a:t>путевки;</a:t>
            </a: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4) Скупой </a:t>
            </a:r>
            <a:r>
              <a:rPr lang="ru-RU" b="1" dirty="0"/>
              <a:t>рыцарь из «Маленьких трагедий» А.С. Пушкина сыплет очередную горсть золотых монет в «шестой сундук (сундук еще не полный</a:t>
            </a:r>
            <a:r>
              <a:rPr lang="ru-RU" b="1" dirty="0" smtClean="0"/>
              <a:t>)»;</a:t>
            </a: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5) Деньги </a:t>
            </a:r>
            <a:r>
              <a:rPr lang="ru-RU" b="1" dirty="0"/>
              <a:t>положены на депозит в коммерческий </a:t>
            </a:r>
            <a:r>
              <a:rPr lang="ru-RU" b="1" dirty="0" smtClean="0"/>
              <a:t>банк;</a:t>
            </a: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6) Деньги </a:t>
            </a:r>
            <a:r>
              <a:rPr lang="ru-RU" b="1" dirty="0"/>
              <a:t>зашиты в матрас.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027" y="1751669"/>
            <a:ext cx="4281238" cy="2854159"/>
          </a:xfrm>
          <a:prstGeom prst="rect">
            <a:avLst/>
          </a:prstGeom>
        </p:spPr>
      </p:pic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>
            <a:off x="11051086" y="622032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76725" y="4716379"/>
            <a:ext cx="4295275" cy="15039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u="sng" dirty="0" smtClean="0"/>
              <a:t>Ответ:</a:t>
            </a:r>
            <a:r>
              <a:rPr lang="ru-RU" sz="2400" b="1" dirty="0" smtClean="0"/>
              <a:t> во </a:t>
            </a:r>
            <a:r>
              <a:rPr lang="ru-RU" sz="2400" b="1" dirty="0"/>
              <a:t>всех перечисленных ситуациях деньги выполняют функцию средства хранения ценности</a:t>
            </a:r>
          </a:p>
        </p:txBody>
      </p:sp>
    </p:spTree>
    <p:extLst>
      <p:ext uri="{BB962C8B-B14F-4D97-AF65-F5344CB8AC3E}">
        <p14:creationId xmlns:p14="http://schemas.microsoft.com/office/powerpoint/2010/main" val="370525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</TotalTime>
  <Words>140</Words>
  <Application>Microsoft Office PowerPoint</Application>
  <PresentationFormat>Широкоэкранный</PresentationFormat>
  <Paragraphs>22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Calibri</vt:lpstr>
      <vt:lpstr>Times New Roman</vt:lpstr>
      <vt:lpstr>Tw Cen MT</vt:lpstr>
      <vt:lpstr>Tw Cen MT Condensed</vt:lpstr>
      <vt:lpstr>Wingdings 3</vt:lpstr>
      <vt:lpstr>Интеграл</vt:lpstr>
      <vt:lpstr>ЛИЧНОЕ ФИНАНСОВОЕ ПЛАНИРОВАНИЕ. СЕМЕЙНЫЙ БЮДЖЕТ.</vt:lpstr>
      <vt:lpstr>Презентация PowerPoint</vt:lpstr>
      <vt:lpstr>Личные финансы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ЛИЧНОЕ ФИНАНСОВОЕ ПЛАНИРОВАНИЕ. СЕМЕЙНЫЙ БЮДЖЕТ</dc:title>
  <dc:creator>Ольга Головина</dc:creator>
  <cp:lastModifiedBy>Ольга Головина</cp:lastModifiedBy>
  <cp:revision>3</cp:revision>
  <dcterms:created xsi:type="dcterms:W3CDTF">2018-11-01T18:13:49Z</dcterms:created>
  <dcterms:modified xsi:type="dcterms:W3CDTF">2018-11-01T18:32:12Z</dcterms:modified>
</cp:coreProperties>
</file>