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61" r:id="rId2"/>
    <p:sldId id="271" r:id="rId3"/>
    <p:sldId id="258" r:id="rId4"/>
    <p:sldId id="278" r:id="rId5"/>
    <p:sldId id="284" r:id="rId6"/>
    <p:sldId id="279" r:id="rId7"/>
    <p:sldId id="276" r:id="rId8"/>
    <p:sldId id="285" r:id="rId9"/>
    <p:sldId id="286" r:id="rId10"/>
    <p:sldId id="287" r:id="rId11"/>
    <p:sldId id="291" r:id="rId12"/>
    <p:sldId id="280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D7C-BBEB-45AC-BA23-3D4B97DAAC9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5F45-C7F2-447B-A977-10287C7B9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6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D7C-BBEB-45AC-BA23-3D4B97DAAC9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5F45-C7F2-447B-A977-10287C7B9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6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106CED7C-BBEB-45AC-BA23-3D4B97DAAC9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6EE75F45-C7F2-447B-A977-10287C7B9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6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4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CED7C-BBEB-45AC-BA23-3D4B97DAAC9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E75F45-C7F2-447B-A977-10287C7B9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93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D7C-BBEB-45AC-BA23-3D4B97DAAC9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5F45-C7F2-447B-A977-10287C7B9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5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D7C-BBEB-45AC-BA23-3D4B97DAAC9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5F45-C7F2-447B-A977-10287C7B9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5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D7C-BBEB-45AC-BA23-3D4B97DAAC9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5F45-C7F2-447B-A977-10287C7B9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4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D7C-BBEB-45AC-BA23-3D4B97DAAC9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5F45-C7F2-447B-A977-10287C7B9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3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D7C-BBEB-45AC-BA23-3D4B97DAAC9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5F45-C7F2-447B-A977-10287C7B9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1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D7C-BBEB-45AC-BA23-3D4B97DAAC9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5F45-C7F2-447B-A977-10287C7B9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06CED7C-BBEB-45AC-BA23-3D4B97DAAC9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EE75F45-C7F2-447B-A977-10287C7B9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19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2232248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Тема: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7473" y="20224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Товар. Услуга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309634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5" y="3717032"/>
            <a:ext cx="178116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33119"/>
            <a:ext cx="3744416" cy="3524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41" y="93563"/>
            <a:ext cx="3787115" cy="3183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9426"/>
            <a:ext cx="4369498" cy="3495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" y="3789040"/>
            <a:ext cx="3962400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0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54" y="44624"/>
            <a:ext cx="9347192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8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по рядам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49120"/>
              </p:ext>
            </p:extLst>
          </p:nvPr>
        </p:nvGraphicFramePr>
        <p:xfrm>
          <a:off x="683568" y="1556792"/>
          <a:ext cx="8064896" cy="489654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92488"/>
                <a:gridCol w="3672408"/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товар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услуги</a:t>
                      </a:r>
                      <a:endParaRPr lang="ru-RU" sz="32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Решите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Вчера врач пришел по вызову к 19 больным, а сегодня - к 16 больным. Когда и на сколько вызовов у врача было больше?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 ярмарке продали 12 машин ,а  мотоциклов - на 5 меньше. Сколько продали мотоциклов?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36953"/>
            <a:ext cx="2674730" cy="2674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40"/>
            <a:ext cx="3914775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3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76872"/>
            <a:ext cx="5194920" cy="3773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Это, мальчик, не музей,</a:t>
            </a:r>
          </a:p>
          <a:p>
            <a:pPr>
              <a:buNone/>
            </a:pPr>
            <a:r>
              <a:rPr lang="ru-RU" sz="2400" dirty="0" smtClean="0"/>
              <a:t>Так что долго не глазей,</a:t>
            </a:r>
          </a:p>
          <a:p>
            <a:pPr>
              <a:buNone/>
            </a:pPr>
            <a:r>
              <a:rPr lang="ru-RU" sz="2400" dirty="0" smtClean="0"/>
              <a:t>На витринах и на стенах</a:t>
            </a:r>
          </a:p>
          <a:p>
            <a:pPr>
              <a:buNone/>
            </a:pPr>
            <a:r>
              <a:rPr lang="ru-RU" sz="2400" dirty="0" smtClean="0"/>
              <a:t>Сто вещей, а рядом — цены;</a:t>
            </a:r>
          </a:p>
          <a:p>
            <a:pPr>
              <a:buNone/>
            </a:pPr>
            <a:r>
              <a:rPr lang="ru-RU" sz="2400" dirty="0" smtClean="0"/>
              <a:t>Все за деньги, а не даром.</a:t>
            </a:r>
          </a:p>
          <a:p>
            <a:pPr>
              <a:buNone/>
            </a:pPr>
            <a:r>
              <a:rPr lang="ru-RU" sz="2400" dirty="0" smtClean="0"/>
              <a:t>Вещи те зовут...…</a:t>
            </a:r>
            <a:endParaRPr lang="ru-RU" sz="2400" dirty="0"/>
          </a:p>
        </p:txBody>
      </p:sp>
      <p:pic>
        <p:nvPicPr>
          <p:cNvPr id="10242" name="Picture 2" descr="http://nulevaja-otchetnost.ru/wp-content/uploads/2015/06/%D0%A3%D1%87%D0%B5%D1%82-%D1%82%D0%BE%D0%B2%D0%B0%D1%80%D0%BE%D0%B2-%D0%BF%D1%80%D0%B8-%D0%B7%D0%B0%D0%BC%D0%B5%D0%BD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8377" y="3501008"/>
            <a:ext cx="4860539" cy="324036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77" y="3501008"/>
            <a:ext cx="4849431" cy="32403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3225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utsadok.com.ua/clipart/ljudi/203967c949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3501008"/>
            <a:ext cx="4896544" cy="3866813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23528" y="260648"/>
            <a:ext cx="8496944" cy="3312368"/>
          </a:xfrm>
          <a:prstGeom prst="wedgeRoundRectCallout">
            <a:avLst>
              <a:gd name="adj1" fmla="val -37382"/>
              <a:gd name="adj2" fmla="val 6459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/>
              <a:t>Товар – это продукт  труда, предназначенный для продажи или обмена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3" y="4486576"/>
            <a:ext cx="3024337" cy="2038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87" y="3871048"/>
            <a:ext cx="3611893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utsadok.com.ua/clipart/ljudi/203967c949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3501008"/>
            <a:ext cx="4896544" cy="3866813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95536" y="188640"/>
            <a:ext cx="8496944" cy="3312368"/>
          </a:xfrm>
          <a:prstGeom prst="wedgeRoundRectCallout">
            <a:avLst>
              <a:gd name="adj1" fmla="val -37382"/>
              <a:gd name="adj2" fmla="val 6459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/>
              <a:t>Услуга – это работа, выполняемая для удовлетворения потребностей людей, работа по обслуживанию человека.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57600"/>
            <a:ext cx="432048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6535" y="476672"/>
            <a:ext cx="4186808" cy="1143000"/>
          </a:xfrm>
        </p:spPr>
        <p:txBody>
          <a:bodyPr/>
          <a:lstStyle/>
          <a:p>
            <a:r>
              <a:rPr lang="ru-RU" dirty="0" smtClean="0"/>
              <a:t>Услуги</a:t>
            </a:r>
            <a:endParaRPr lang="ru-RU" dirty="0"/>
          </a:p>
        </p:txBody>
      </p:sp>
      <p:pic>
        <p:nvPicPr>
          <p:cNvPr id="3076" name="Picture 4" descr="http://lotus-global.com/en/wp-content/uploads/2012/12/careers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24944"/>
            <a:ext cx="5715000" cy="389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oronezh.1gs.ru/img/voron_b_37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9" y="2924944"/>
            <a:ext cx="3456384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doctor-kazan.ru/wp-content/uploads/2016/06/resp3-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6" y="156522"/>
            <a:ext cx="3048273" cy="254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84.img.avito.st/640x480/27502712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14" y="125493"/>
            <a:ext cx="3117816" cy="275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logists.by/data/library/images/36/4e/364e6ac5a11f50cd0fead579f9a08866.jpg"/>
          <p:cNvPicPr>
            <a:picLocks noChangeAspect="1" noChangeArrowheads="1"/>
          </p:cNvPicPr>
          <p:nvPr/>
        </p:nvPicPr>
        <p:blipFill>
          <a:blip r:embed="rId2" cstate="print"/>
          <a:srcRect r="29126"/>
          <a:stretch>
            <a:fillRect/>
          </a:stretch>
        </p:blipFill>
        <p:spPr bwMode="auto">
          <a:xfrm>
            <a:off x="179512" y="0"/>
            <a:ext cx="3600400" cy="3238501"/>
          </a:xfrm>
          <a:prstGeom prst="rect">
            <a:avLst/>
          </a:prstGeom>
          <a:noFill/>
        </p:spPr>
      </p:pic>
      <p:pic>
        <p:nvPicPr>
          <p:cNvPr id="25604" name="Picture 4" descr="http://www.nsk-catalog.ru/images/custom_catalog/%D0%BC%D0%B0%D0%B3_963887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3501008" cy="3501008"/>
          </a:xfrm>
          <a:prstGeom prst="rect">
            <a:avLst/>
          </a:prstGeom>
          <a:noFill/>
        </p:spPr>
      </p:pic>
      <p:pic>
        <p:nvPicPr>
          <p:cNvPr id="25606" name="Picture 6" descr="http://static.chance.ru/sites/default/files/styles/big_photo_gallery/public/images/lyudi_2.jpg?itok=MgWhANQ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2490" y="4077072"/>
            <a:ext cx="4831510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011363"/>
            <a:ext cx="7772400" cy="4206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/>
              <a:t>Папа к зеркалу садится:</a:t>
            </a:r>
            <a:br>
              <a:rPr lang="ru-RU" sz="3200" dirty="0"/>
            </a:br>
            <a:r>
              <a:rPr lang="ru-RU" sz="3200" dirty="0"/>
              <a:t>— Мне постричься и побриться!</a:t>
            </a:r>
            <a:br>
              <a:rPr lang="ru-RU" sz="3200" dirty="0"/>
            </a:br>
            <a:r>
              <a:rPr lang="ru-RU" sz="3200" dirty="0"/>
              <a:t>Старый мастер все умеет:</a:t>
            </a:r>
            <a:br>
              <a:rPr lang="ru-RU" sz="3200" dirty="0"/>
            </a:br>
            <a:r>
              <a:rPr lang="ru-RU" sz="3200" dirty="0"/>
              <a:t>Сорок лет стрижет и бреет.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63" y="980728"/>
            <a:ext cx="300543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011363"/>
            <a:ext cx="7772400" cy="4206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200" dirty="0"/>
              <a:t>Для больного человека</a:t>
            </a:r>
          </a:p>
          <a:p>
            <a:pPr>
              <a:buNone/>
            </a:pPr>
            <a:r>
              <a:rPr lang="ru-RU" sz="3200" dirty="0"/>
              <a:t>Нужен врач, нужна аптека.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5"/>
            <a:ext cx="3745607" cy="50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011363"/>
            <a:ext cx="7772400" cy="4206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Здесь </a:t>
            </a:r>
            <a:r>
              <a:rPr lang="ru-RU" sz="2400" dirty="0"/>
              <a:t>на посту в любое время</a:t>
            </a:r>
          </a:p>
          <a:p>
            <a:pPr>
              <a:buNone/>
            </a:pPr>
            <a:r>
              <a:rPr lang="ru-RU" sz="2400" dirty="0"/>
              <a:t>Стоит знакомый постовой.</a:t>
            </a:r>
          </a:p>
          <a:p>
            <a:pPr>
              <a:buNone/>
            </a:pPr>
            <a:r>
              <a:rPr lang="ru-RU" sz="2400" dirty="0"/>
              <a:t>Он управляет сразу всеми,</a:t>
            </a:r>
          </a:p>
          <a:p>
            <a:pPr>
              <a:buNone/>
            </a:pPr>
            <a:r>
              <a:rPr lang="ru-RU" sz="2400" dirty="0"/>
              <a:t>Кто перед ним на мостовой.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4704"/>
            <a:ext cx="4100314" cy="53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560</TotalTime>
  <Words>147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Полосы</vt:lpstr>
      <vt:lpstr>Презентация PowerPoint</vt:lpstr>
      <vt:lpstr>Презентация PowerPoint</vt:lpstr>
      <vt:lpstr>Презентация PowerPoint</vt:lpstr>
      <vt:lpstr>Презентация PowerPoint</vt:lpstr>
      <vt:lpstr>Услуги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по рядам</vt:lpstr>
      <vt:lpstr>Решите задачи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№2</dc:title>
  <dc:creator>Lena1</dc:creator>
  <cp:lastModifiedBy>Солопова Гостевой пользователь 01</cp:lastModifiedBy>
  <cp:revision>39</cp:revision>
  <dcterms:created xsi:type="dcterms:W3CDTF">2015-08-06T15:07:48Z</dcterms:created>
  <dcterms:modified xsi:type="dcterms:W3CDTF">2017-06-08T13:02:15Z</dcterms:modified>
</cp:coreProperties>
</file>