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E0F5F-F543-4757-80C5-71D2E9C8890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70EC3-9030-434E-8DC8-BD2138838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91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0EC3-9030-434E-8DC8-BD21388381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34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2C7D9C-220F-4A72-8289-D9D368F65B8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0ABDF1-53DA-4FEE-A882-D9FA043A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7D9C-220F-4A72-8289-D9D368F65B8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BDF1-53DA-4FEE-A882-D9FA043A7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7D9C-220F-4A72-8289-D9D368F65B8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BDF1-53DA-4FEE-A882-D9FA043A7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7D9C-220F-4A72-8289-D9D368F65B8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BDF1-53DA-4FEE-A882-D9FA043A7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7D9C-220F-4A72-8289-D9D368F65B8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BDF1-53DA-4FEE-A882-D9FA043A7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7D9C-220F-4A72-8289-D9D368F65B8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BDF1-53DA-4FEE-A882-D9FA043A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7D9C-220F-4A72-8289-D9D368F65B8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BDF1-53DA-4FEE-A882-D9FA043A7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7D9C-220F-4A72-8289-D9D368F65B8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BDF1-53DA-4FEE-A882-D9FA043A7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7D9C-220F-4A72-8289-D9D368F65B8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BDF1-53DA-4FEE-A882-D9FA043A7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7D9C-220F-4A72-8289-D9D368F65B8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BDF1-53DA-4FEE-A882-D9FA043A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7D9C-220F-4A72-8289-D9D368F65B8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BDF1-53DA-4FEE-A882-D9FA043A7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72C7D9C-220F-4A72-8289-D9D368F65B8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10ABDF1-53DA-4FEE-A882-D9FA043A7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57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Тема: «Содержание и методика преподавания тем по управлению личными финансами и формированию семейного бюджета</a:t>
            </a:r>
            <a:r>
              <a:rPr lang="ru-RU" b="1" dirty="0" smtClean="0"/>
              <a:t>» в </a:t>
            </a:r>
            <a:r>
              <a:rPr lang="ru-RU" b="1" dirty="0"/>
              <a:t>рамках урока по СБО в  школах </a:t>
            </a:r>
            <a:r>
              <a:rPr lang="en-US" b="1" dirty="0"/>
              <a:t>VIII </a:t>
            </a:r>
            <a:r>
              <a:rPr lang="ru-RU" b="1" dirty="0"/>
              <a:t>вида.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i="1" dirty="0"/>
              <a:t>Участники группы:</a:t>
            </a:r>
            <a:endParaRPr lang="ru-RU" dirty="0"/>
          </a:p>
          <a:p>
            <a:r>
              <a:rPr lang="ru-RU" b="1" i="1" dirty="0"/>
              <a:t>Чегодаева Наталья </a:t>
            </a:r>
            <a:r>
              <a:rPr lang="ru-RU" b="1" i="1" dirty="0" err="1"/>
              <a:t>Кимовна</a:t>
            </a:r>
            <a:endParaRPr lang="ru-RU" dirty="0"/>
          </a:p>
          <a:p>
            <a:r>
              <a:rPr lang="ru-RU" b="1" i="1" dirty="0"/>
              <a:t>Борисова Ксения </a:t>
            </a:r>
            <a:r>
              <a:rPr lang="ru-RU" b="1" i="1" dirty="0" err="1"/>
              <a:t>Равильевна</a:t>
            </a:r>
            <a:endParaRPr lang="ru-RU" dirty="0"/>
          </a:p>
          <a:p>
            <a:r>
              <a:rPr lang="ru-RU" b="1" i="1" dirty="0"/>
              <a:t>Кузьмина Екатерина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221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u="sng" dirty="0"/>
              <a:t>Содержание и методика преподавания тем по управлению личными финансами и формированию семейного бюджета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u="sng" dirty="0"/>
              <a:t>8 класс</a:t>
            </a:r>
            <a:r>
              <a:rPr lang="ru-RU" dirty="0"/>
              <a:t/>
            </a:r>
            <a:br>
              <a:rPr lang="ru-RU" dirty="0"/>
            </a:br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В 8 классе происходит расширение и углубление знаний по теме «Управление личными финансами и формирование семейного бюджета» </a:t>
            </a:r>
          </a:p>
          <a:p>
            <a:r>
              <a:rPr lang="ru-RU" dirty="0"/>
              <a:t>             Разделу «Экономика домашнего хозяйства» отводится 4 часа.</a:t>
            </a:r>
          </a:p>
        </p:txBody>
      </p:sp>
    </p:spTree>
    <p:extLst>
      <p:ext uri="{BB962C8B-B14F-4D97-AF65-F5344CB8AC3E}">
        <p14:creationId xmlns:p14="http://schemas.microsoft.com/office/powerpoint/2010/main" xmlns="" val="272759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700" dirty="0"/>
              <a:t>Программой рекомендованы следующие темы: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400" dirty="0"/>
              <a:t>Основные расходы. Их назначение и значение в нашей жизни.</a:t>
            </a:r>
            <a:endParaRPr lang="ru-RU" sz="2000" dirty="0"/>
          </a:p>
          <a:p>
            <a:pPr lvl="1"/>
            <a:r>
              <a:rPr lang="ru-RU" sz="2400" dirty="0"/>
              <a:t>Планирование расходов с учетом бюджета и состава семьи.</a:t>
            </a:r>
            <a:endParaRPr lang="ru-RU" sz="2000" dirty="0"/>
          </a:p>
          <a:p>
            <a:pPr lvl="1"/>
            <a:r>
              <a:rPr lang="ru-RU" sz="2400" dirty="0"/>
              <a:t>Расходы на питание.</a:t>
            </a:r>
            <a:endParaRPr lang="ru-RU" sz="2000" dirty="0"/>
          </a:p>
          <a:p>
            <a:pPr lvl="1"/>
            <a:r>
              <a:rPr lang="ru-RU" sz="2400" dirty="0"/>
              <a:t>Содержание жилища. Оплата коммунальных услуг.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542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Учащиеся должны познакомиться с такими понятиями, как: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ЖКХ, тарифы, учет расходов, квитанции, снятие показаний со счетчиков.</a:t>
            </a:r>
            <a:r>
              <a:rPr lang="ru-RU" dirty="0"/>
              <a:t/>
            </a:r>
            <a:br>
              <a:rPr lang="ru-RU" dirty="0"/>
            </a:br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ru-RU" b="1" dirty="0"/>
              <a:t>ОСНОВНЫЕ ТРЕБОВАНИЯ К ЗНАНИЯМ И УМЕНИЯМ УЧАЩИХСЯ</a:t>
            </a:r>
            <a:endParaRPr lang="ru-RU" dirty="0"/>
          </a:p>
          <a:p>
            <a:pPr marL="6858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68580" indent="0">
              <a:buNone/>
            </a:pPr>
            <a:r>
              <a:rPr lang="ru-RU" b="1" dirty="0"/>
              <a:t>Учащиеся должны знать:</a:t>
            </a:r>
            <a:endParaRPr lang="ru-RU" dirty="0"/>
          </a:p>
          <a:p>
            <a:r>
              <a:rPr lang="ru-RU" dirty="0"/>
              <a:t>Составные части бюджета семьи и их размер, правила экономии.</a:t>
            </a:r>
          </a:p>
          <a:p>
            <a:pPr marL="68580" indent="0">
              <a:buNone/>
            </a:pPr>
            <a:r>
              <a:rPr lang="ru-RU" dirty="0"/>
              <a:t> </a:t>
            </a:r>
          </a:p>
          <a:p>
            <a:pPr marL="68580" indent="0">
              <a:buNone/>
            </a:pPr>
            <a:r>
              <a:rPr lang="ru-RU" b="1" dirty="0"/>
              <a:t>Учащиеся должны уметь:</a:t>
            </a:r>
            <a:endParaRPr lang="ru-RU" dirty="0"/>
          </a:p>
          <a:p>
            <a:r>
              <a:rPr lang="ru-RU" dirty="0"/>
              <a:t>Составить доверенность на получение зарплаты, подсчитать расходы, снимать показатели счетчика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539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u="sng" dirty="0"/>
              <a:t>Содержание и методика преподавания тем по управлению личными финансами и формированию семейного бюджета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u="sng" dirty="0"/>
              <a:t>9 класс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9 классе знания по теме «Управление личными финансами и формирование семейного бюджета» углубляются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ru-RU" dirty="0"/>
          </a:p>
          <a:p>
            <a:r>
              <a:rPr lang="ru-RU" dirty="0"/>
              <a:t>             Разделу «Экономика домашнего хозяйства» отводится 8 </a:t>
            </a:r>
            <a:r>
              <a:rPr lang="ru-RU" dirty="0" smtClean="0"/>
              <a:t>часов.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45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3100" dirty="0"/>
              <a:t>Изучаются следующие темы: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ru-RU" sz="2000" i="1" dirty="0"/>
              <a:t> </a:t>
            </a:r>
            <a:r>
              <a:rPr lang="ru-RU" sz="2400" dirty="0"/>
              <a:t>Расходы на удовлетворение культурных потребностей и некоторые текущие расходы.</a:t>
            </a:r>
            <a:endParaRPr lang="ru-RU" sz="2000" dirty="0"/>
          </a:p>
          <a:p>
            <a:pPr lvl="1"/>
            <a:r>
              <a:rPr lang="ru-RU" sz="2400" dirty="0"/>
              <a:t>Экономия в домашнем хозяйстве.</a:t>
            </a:r>
            <a:endParaRPr lang="ru-RU" sz="2000" dirty="0"/>
          </a:p>
          <a:p>
            <a:pPr lvl="1"/>
            <a:r>
              <a:rPr lang="ru-RU" sz="2400" dirty="0"/>
              <a:t> Сбережения. Назначение сбережений</a:t>
            </a:r>
            <a:endParaRPr lang="ru-RU" sz="2000" dirty="0"/>
          </a:p>
          <a:p>
            <a:pPr lvl="1"/>
            <a:r>
              <a:rPr lang="ru-RU" sz="2400" dirty="0"/>
              <a:t>Хранение денег в сберегательной кассе. Виды вкладов.(2 часа)</a:t>
            </a:r>
            <a:endParaRPr lang="ru-RU" sz="2000" dirty="0"/>
          </a:p>
          <a:p>
            <a:pPr lvl="1"/>
            <a:r>
              <a:rPr lang="ru-RU" sz="2400" dirty="0"/>
              <a:t>Кредит. Государственное страхование. (2 часа)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156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Учащиеся должны познакомиться с такими понятиями, как:</a:t>
            </a:r>
            <a:br>
              <a:rPr lang="ru-RU" sz="2200" dirty="0"/>
            </a:br>
            <a:r>
              <a:rPr lang="ru-RU" sz="2200" dirty="0"/>
              <a:t>Экономия. Кредит, сберегательная касса. Вклад, государственное страхование, сбережения.</a:t>
            </a:r>
            <a:r>
              <a:rPr lang="ru-RU" dirty="0"/>
              <a:t/>
            </a:r>
            <a:br>
              <a:rPr lang="ru-RU" dirty="0"/>
            </a:br>
            <a:endParaRPr lang="ru-RU" sz="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ru-RU" sz="2200" b="1" dirty="0" smtClean="0"/>
              <a:t> ОСНОВНЫЕ </a:t>
            </a:r>
            <a:r>
              <a:rPr lang="ru-RU" sz="2200" b="1" dirty="0"/>
              <a:t>ТРЕБОВАНИЯ К ЗНАНИЯМ И УМЕНИЯМ УЧАЩИХСЯ</a:t>
            </a:r>
            <a:endParaRPr lang="ru-RU" sz="2200" dirty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b="1" dirty="0"/>
              <a:t>Учащиеся должны знать:</a:t>
            </a:r>
            <a:endParaRPr lang="ru-RU" dirty="0"/>
          </a:p>
          <a:p>
            <a:r>
              <a:rPr lang="ru-RU" dirty="0"/>
              <a:t>Правила  экономии.</a:t>
            </a:r>
          </a:p>
          <a:p>
            <a:pPr marL="68580" indent="0">
              <a:buNone/>
            </a:pPr>
            <a:r>
              <a:rPr lang="ru-RU" b="1" dirty="0"/>
              <a:t>Учащиеся должны уметь:</a:t>
            </a:r>
            <a:endParaRPr lang="ru-RU" dirty="0"/>
          </a:p>
          <a:p>
            <a:r>
              <a:rPr lang="ru-RU" dirty="0"/>
              <a:t>Оформить квитанции по оплате телефонных услуг, подсчитать бюджет семьи, составить доверенность на получение зарплаты, подсчитать расходы, снимать показатели счетчика.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435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836712"/>
            <a:ext cx="7056784" cy="5184576"/>
          </a:xfrm>
        </p:spPr>
      </p:pic>
    </p:spTree>
    <p:extLst>
      <p:ext uri="{BB962C8B-B14F-4D97-AF65-F5344CB8AC3E}">
        <p14:creationId xmlns:p14="http://schemas.microsoft.com/office/powerpoint/2010/main" xmlns="" val="2131746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900546"/>
            <a:ext cx="7260735" cy="5192750"/>
          </a:xfrm>
        </p:spPr>
      </p:pic>
    </p:spTree>
    <p:extLst>
      <p:ext uri="{BB962C8B-B14F-4D97-AF65-F5344CB8AC3E}">
        <p14:creationId xmlns:p14="http://schemas.microsoft.com/office/powerpoint/2010/main" xmlns="" val="114742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536"/>
          </a:xfrm>
        </p:spPr>
        <p:txBody>
          <a:bodyPr/>
          <a:lstStyle/>
          <a:p>
            <a:r>
              <a:rPr lang="ru-RU" dirty="0" smtClean="0"/>
              <a:t>- Мультимедийный урок</a:t>
            </a:r>
            <a:br>
              <a:rPr lang="ru-RU" dirty="0" smtClean="0"/>
            </a:br>
            <a:r>
              <a:rPr lang="ru-RU" dirty="0" smtClean="0"/>
              <a:t>- Интегрированный Урок</a:t>
            </a:r>
            <a:br>
              <a:rPr lang="ru-RU" dirty="0" smtClean="0"/>
            </a:br>
            <a:r>
              <a:rPr lang="ru-RU" dirty="0" smtClean="0"/>
              <a:t>- Деловая игра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Квест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Викторина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572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/>
              <a:t>Первоочередная цель СБО - формирование знаний, умений, навыков, сопутствующих социальной адаптации выпускников специальных (коррекционных) учреждений, повышение уровня общего развития учащихся и их всесторонняя подготовка к будущей самостоятельной жизнедеятельности. Специальные коррекционные занятия по СБО формируют у учеников знания и умения, способствуют реабилитации и их общему развитию, расширению кругозора, развитию элементарных творческих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49546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000" dirty="0"/>
              <a:t>В условиях стремительно развивающихся технологий и ускоряющегося темпа жизни финансовая грамотность – одно из необходимых условий успешной жизни человека.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Цель проекта</a:t>
            </a:r>
            <a:r>
              <a:rPr lang="ru-RU" dirty="0"/>
              <a:t>: Повышение уровня финансовой </a:t>
            </a:r>
            <a:r>
              <a:rPr lang="ru-RU" dirty="0" smtClean="0"/>
              <a:t>грамотности у </a:t>
            </a:r>
            <a:r>
              <a:rPr lang="ru-RU" dirty="0"/>
              <a:t>учащихся вспомогательных школ </a:t>
            </a:r>
            <a:r>
              <a:rPr lang="en-US" dirty="0"/>
              <a:t>VIII </a:t>
            </a:r>
            <a:r>
              <a:rPr lang="ru-RU" dirty="0"/>
              <a:t>вида.</a:t>
            </a:r>
          </a:p>
          <a:p>
            <a:r>
              <a:rPr lang="ru-RU" b="1" i="1" dirty="0"/>
              <a:t>Задачи:</a:t>
            </a:r>
            <a:r>
              <a:rPr lang="ru-RU" dirty="0"/>
              <a:t> </a:t>
            </a:r>
            <a:r>
              <a:rPr lang="ru-RU" i="1" dirty="0"/>
              <a:t>1)</a:t>
            </a:r>
            <a:r>
              <a:rPr lang="ru-RU" dirty="0"/>
              <a:t> определить понятие и структуру семейного бюджета в доступной для учащихся вспомогательных школ </a:t>
            </a:r>
            <a:r>
              <a:rPr lang="en-US" dirty="0"/>
              <a:t>VIII </a:t>
            </a:r>
            <a:r>
              <a:rPr lang="ru-RU" dirty="0"/>
              <a:t>вида форме;</a:t>
            </a:r>
          </a:p>
          <a:p>
            <a:r>
              <a:rPr lang="ru-RU" i="1" dirty="0"/>
              <a:t>2)</a:t>
            </a:r>
            <a:r>
              <a:rPr lang="ru-RU" dirty="0"/>
              <a:t> ознакомить учащихся с источниками доходов и расходов семьи;</a:t>
            </a:r>
          </a:p>
          <a:p>
            <a:r>
              <a:rPr lang="ru-RU" i="1" dirty="0"/>
              <a:t>3)</a:t>
            </a:r>
            <a:r>
              <a:rPr lang="ru-RU" dirty="0"/>
              <a:t> составить бюджет семьи в упрощенной форме;</a:t>
            </a:r>
          </a:p>
          <a:p>
            <a:r>
              <a:rPr lang="ru-RU" i="1" dirty="0"/>
              <a:t>4)</a:t>
            </a:r>
            <a:r>
              <a:rPr lang="ru-RU" dirty="0"/>
              <a:t> проанализировать проблемы формирования бюджета и найти возможные способы его улучшения.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93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92696"/>
            <a:ext cx="7992888" cy="5760640"/>
          </a:xfrm>
        </p:spPr>
      </p:pic>
    </p:spTree>
    <p:extLst>
      <p:ext uri="{BB962C8B-B14F-4D97-AF65-F5344CB8AC3E}">
        <p14:creationId xmlns:p14="http://schemas.microsoft.com/office/powerpoint/2010/main" xmlns="" val="96915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 smtClean="0"/>
              <a:t>Целевая </a:t>
            </a:r>
            <a:r>
              <a:rPr lang="ru-RU" sz="2200" b="1" i="1" dirty="0"/>
              <a:t>аудитория: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Учащиеся 7-9 классов вспомогательных школ </a:t>
            </a:r>
            <a:r>
              <a:rPr lang="en-US" sz="2200" dirty="0"/>
              <a:t>VIII </a:t>
            </a:r>
            <a:r>
              <a:rPr lang="ru-RU" sz="2200" dirty="0"/>
              <a:t>вида.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Планируемые результаты: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u="sng" dirty="0"/>
              <a:t>Предметные:</a:t>
            </a:r>
            <a:r>
              <a:rPr lang="ru-RU" dirty="0"/>
              <a:t> Формирование представления об основах финансовой грамотности: овладение основной терминологией, планирование семейного бюджета, управление личными финансами. </a:t>
            </a:r>
          </a:p>
          <a:p>
            <a:r>
              <a:rPr lang="ru-RU" u="sng" dirty="0" err="1"/>
              <a:t>Метапредметные</a:t>
            </a:r>
            <a:r>
              <a:rPr lang="ru-RU" u="sng" dirty="0"/>
              <a:t>:</a:t>
            </a:r>
            <a:r>
              <a:rPr lang="ru-RU" dirty="0"/>
              <a:t> Анализировать различные жизненные ситуации, сравнивать и оценивать финансовые решения. </a:t>
            </a:r>
          </a:p>
          <a:p>
            <a:r>
              <a:rPr lang="ru-RU" u="sng" dirty="0"/>
              <a:t>Личностные:</a:t>
            </a:r>
            <a:r>
              <a:rPr lang="ru-RU" dirty="0"/>
              <a:t> Формирование понимания значимости знаний, умений и навыков по финансовой грамотности, поиск альтернативного решения по использованию различных финансовых инструментов.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7733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u="sng" dirty="0"/>
              <a:t>Содержание и методика преподавания тем по управлению личными финансами и формированию семейного бюджета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u="sng" dirty="0"/>
              <a:t>7 класс</a:t>
            </a:r>
            <a:r>
              <a:rPr lang="ru-RU" dirty="0"/>
              <a:t/>
            </a:r>
            <a:br>
              <a:rPr lang="ru-RU" dirty="0"/>
            </a:br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        Во </a:t>
            </a:r>
            <a:r>
              <a:rPr lang="ru-RU" dirty="0"/>
              <a:t>вспомогательных школах ознакомление с темами по управлению личными финансами и формированию семейного бюджета происходит на уроках СБО (социально-бытовой </a:t>
            </a:r>
            <a:r>
              <a:rPr lang="ru-RU" dirty="0" smtClean="0"/>
              <a:t>ориентировки) </a:t>
            </a:r>
            <a:r>
              <a:rPr lang="ru-RU" dirty="0"/>
              <a:t>в разделе «Экономика домашнего хозяйства»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535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/>
              <a:t>Впервые этот раздел встречается в 7 классе. И отводится на его изучение 4 часа.</a:t>
            </a:r>
            <a:br>
              <a:rPr lang="ru-RU" sz="2000" dirty="0"/>
            </a:br>
            <a:r>
              <a:rPr lang="ru-RU" sz="2000" dirty="0"/>
              <a:t>Программой рекомендованы следующие темы: </a:t>
            </a:r>
            <a:r>
              <a:rPr lang="ru-RU" dirty="0"/>
              <a:t/>
            </a:r>
            <a:br>
              <a:rPr lang="ru-RU" dirty="0"/>
            </a:br>
            <a:endParaRPr lang="ru-RU" sz="1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Деньги (монета, купюра, валюта). Их назначение и значение в нашей жизни. – 1 час.</a:t>
            </a:r>
          </a:p>
          <a:p>
            <a:pPr lvl="0"/>
            <a:r>
              <a:rPr lang="ru-RU" dirty="0"/>
              <a:t>Бюджет семьи.  – 1 час</a:t>
            </a:r>
          </a:p>
          <a:p>
            <a:pPr lvl="0"/>
            <a:r>
              <a:rPr lang="ru-RU" dirty="0"/>
              <a:t>Источники дохода. Заработная плата членов семьи, пенсия – 2 часа</a:t>
            </a:r>
          </a:p>
          <a:p>
            <a:pPr marL="68580" indent="0">
              <a:buNone/>
            </a:pPr>
            <a:r>
              <a:rPr lang="ru-RU" dirty="0"/>
              <a:t> 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874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Цель:  Определить, какое место занимают деньги в нашей жизни.</a:t>
            </a:r>
            <a:r>
              <a:rPr lang="ru-RU" dirty="0"/>
              <a:t/>
            </a:r>
            <a:br>
              <a:rPr lang="ru-RU" dirty="0"/>
            </a:br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/>
              <a:t>Задачи: </a:t>
            </a: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1</a:t>
            </a:r>
            <a:r>
              <a:rPr lang="ru-RU" dirty="0"/>
              <a:t>) дать понятие о порядке и условиях получения зарплаты, пенсии;</a:t>
            </a:r>
          </a:p>
          <a:p>
            <a:pPr marL="68580" indent="0">
              <a:buNone/>
            </a:pPr>
            <a:r>
              <a:rPr lang="ru-RU" dirty="0"/>
              <a:t>2) определить, сколько денег можно иметь на мелкие расходы.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821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Учащийся должен </a:t>
            </a:r>
            <a:r>
              <a:rPr lang="ru-RU" b="1" dirty="0"/>
              <a:t>знать: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говорить </a:t>
            </a:r>
            <a:r>
              <a:rPr lang="ru-RU" dirty="0"/>
              <a:t>ли знакомым и незнакомым о наличии денег в кармане и дома;</a:t>
            </a:r>
          </a:p>
          <a:p>
            <a:r>
              <a:rPr lang="ru-RU" dirty="0" smtClean="0"/>
              <a:t>составные </a:t>
            </a:r>
            <a:r>
              <a:rPr lang="ru-RU" dirty="0"/>
              <a:t>части бюджета семьи;</a:t>
            </a:r>
          </a:p>
          <a:p>
            <a:r>
              <a:rPr lang="ru-RU" dirty="0" smtClean="0"/>
              <a:t>заработную </a:t>
            </a:r>
            <a:r>
              <a:rPr lang="ru-RU" dirty="0"/>
              <a:t>плату членов семьи.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Учащийся </a:t>
            </a:r>
            <a:r>
              <a:rPr lang="ru-RU" dirty="0"/>
              <a:t>должен </a:t>
            </a:r>
            <a:r>
              <a:rPr lang="ru-RU" b="1" dirty="0"/>
              <a:t>уметь:</a:t>
            </a:r>
            <a:endParaRPr lang="ru-RU" dirty="0"/>
          </a:p>
          <a:p>
            <a:r>
              <a:rPr lang="ru-RU" dirty="0" smtClean="0"/>
              <a:t>подсчитывать </a:t>
            </a:r>
            <a:r>
              <a:rPr lang="ru-RU" dirty="0"/>
              <a:t>бюджет семьи;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010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024744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Учащиеся должны познакомиться с понятиями: монета, купюра, валюта, бюджет, зарплата, пенсия, доверенность.</a:t>
            </a:r>
            <a:r>
              <a:rPr lang="ru-RU" dirty="0"/>
              <a:t/>
            </a:r>
            <a:br>
              <a:rPr lang="ru-RU" dirty="0"/>
            </a:br>
            <a:endParaRPr lang="ru-RU" sz="9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400" y="3212976"/>
            <a:ext cx="3419475" cy="227875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3212976"/>
            <a:ext cx="3419475" cy="2232248"/>
          </a:xfrm>
        </p:spPr>
      </p:pic>
    </p:spTree>
    <p:extLst>
      <p:ext uri="{BB962C8B-B14F-4D97-AF65-F5344CB8AC3E}">
        <p14:creationId xmlns:p14="http://schemas.microsoft.com/office/powerpoint/2010/main" xmlns="" val="299652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ОСНОВНЫЕ ТРЕБОВАНИЯ К ЗНАНИЯМ И УМЕНИЯМ УЧАЩИХСЯ.</a:t>
            </a:r>
            <a:r>
              <a:rPr lang="ru-RU" dirty="0"/>
              <a:t/>
            </a:r>
            <a:br>
              <a:rPr lang="ru-RU" dirty="0"/>
            </a:br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/>
              <a:t>Учащиеся должны знать:</a:t>
            </a:r>
            <a:endParaRPr lang="ru-RU" dirty="0"/>
          </a:p>
          <a:p>
            <a:r>
              <a:rPr lang="ru-RU" dirty="0"/>
              <a:t>О составные части бюджета семьи и их размер, правила экономии.</a:t>
            </a:r>
          </a:p>
          <a:p>
            <a:pPr marL="68580" indent="0">
              <a:buNone/>
            </a:pPr>
            <a:r>
              <a:rPr lang="ru-RU" dirty="0"/>
              <a:t> </a:t>
            </a:r>
          </a:p>
          <a:p>
            <a:pPr marL="68580" indent="0">
              <a:buNone/>
            </a:pPr>
            <a:r>
              <a:rPr lang="ru-RU" b="1" dirty="0"/>
              <a:t>Учащиеся должны уметь:</a:t>
            </a:r>
            <a:endParaRPr lang="ru-RU" dirty="0"/>
          </a:p>
          <a:p>
            <a:r>
              <a:rPr lang="ru-RU" dirty="0"/>
              <a:t>Подсчитать бюджет семьи, составить доверенность на получение зарплаты, подсчитать расходы, снимать показатели счетчика.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1847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598</Words>
  <Application>Microsoft Office PowerPoint</Application>
  <PresentationFormat>Экран (4:3)</PresentationFormat>
  <Paragraphs>81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Тема: «Содержание и методика преподавания тем по управлению личными финансами и формированию семейного бюджета» в рамках урока по СБО в  школах VIII вида. </vt:lpstr>
      <vt:lpstr> В условиях стремительно развивающихся технологий и ускоряющегося темпа жизни финансовая грамотность – одно из необходимых условий успешной жизни человека.</vt:lpstr>
      <vt:lpstr>        Целевая аудитория: Учащиеся 7-9 классов вспомогательных школ VIII вида. </vt:lpstr>
      <vt:lpstr>Содержание и методика преподавания тем по управлению личными финансами и формированию семейного бюджета 7 класс </vt:lpstr>
      <vt:lpstr>Впервые этот раздел встречается в 7 классе. И отводится на его изучение 4 часа. Программой рекомендованы следующие темы:  </vt:lpstr>
      <vt:lpstr>Цель:  Определить, какое место занимают деньги в нашей жизни. </vt:lpstr>
      <vt:lpstr>Учащийся должен знать: </vt:lpstr>
      <vt:lpstr>Учащиеся должны познакомиться с понятиями: монета, купюра, валюта, бюджет, зарплата, пенсия, доверенность. </vt:lpstr>
      <vt:lpstr>ОСНОВНЫЕ ТРЕБОВАНИЯ К ЗНАНИЯМ И УМЕНИЯМ УЧАЩИХСЯ. </vt:lpstr>
      <vt:lpstr>Содержание и методика преподавания тем по управлению личными финансами и формированию семейного бюджета 8 класс </vt:lpstr>
      <vt:lpstr> Программой рекомендованы следующие темы: </vt:lpstr>
      <vt:lpstr>Учащиеся должны познакомиться с такими понятиями, как:   ЖКХ, тарифы, учет расходов, квитанции, снятие показаний со счетчиков. </vt:lpstr>
      <vt:lpstr>Содержание и методика преподавания тем по управлению личными финансами и формированию семейного бюджета 9 класс</vt:lpstr>
      <vt:lpstr> Изучаются следующие темы: </vt:lpstr>
      <vt:lpstr>Учащиеся должны познакомиться с такими понятиями, как: Экономия. Кредит, сберегательная касса. Вклад, государственное страхование, сбережения. </vt:lpstr>
      <vt:lpstr>Слайд 16</vt:lpstr>
      <vt:lpstr>Слайд 17</vt:lpstr>
      <vt:lpstr>- Мультимедийный урок - Интегрированный Урок - Деловая игра - Квест - Викторина  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Anatoliy</dc:creator>
  <cp:lastModifiedBy>Natali</cp:lastModifiedBy>
  <cp:revision>11</cp:revision>
  <dcterms:created xsi:type="dcterms:W3CDTF">2018-11-01T18:37:04Z</dcterms:created>
  <dcterms:modified xsi:type="dcterms:W3CDTF">2018-11-12T12:44:08Z</dcterms:modified>
</cp:coreProperties>
</file>