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83" r:id="rId2"/>
    <p:sldId id="287" r:id="rId3"/>
    <p:sldId id="285" r:id="rId4"/>
    <p:sldId id="286" r:id="rId5"/>
    <p:sldId id="288" r:id="rId6"/>
    <p:sldId id="289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0300-27C8-4230-8F5B-9355EB0DEB91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CB9A-7F5C-4C11-AF0A-643313B5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9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0300-27C8-4230-8F5B-9355EB0DEB91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CB9A-7F5C-4C11-AF0A-643313B5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7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0300-27C8-4230-8F5B-9355EB0DEB91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CB9A-7F5C-4C11-AF0A-643313B5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6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0300-27C8-4230-8F5B-9355EB0DEB91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CB9A-7F5C-4C11-AF0A-643313B5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7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0300-27C8-4230-8F5B-9355EB0DEB91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CB9A-7F5C-4C11-AF0A-643313B5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7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0300-27C8-4230-8F5B-9355EB0DEB91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CB9A-7F5C-4C11-AF0A-643313B5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7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0300-27C8-4230-8F5B-9355EB0DEB91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CB9A-7F5C-4C11-AF0A-643313B5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9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0300-27C8-4230-8F5B-9355EB0DEB91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CB9A-7F5C-4C11-AF0A-643313B5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0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0300-27C8-4230-8F5B-9355EB0DEB91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CB9A-7F5C-4C11-AF0A-643313B5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8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0300-27C8-4230-8F5B-9355EB0DEB91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CB9A-7F5C-4C11-AF0A-643313B5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2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0300-27C8-4230-8F5B-9355EB0DEB91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CB9A-7F5C-4C11-AF0A-643313B5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2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0300-27C8-4230-8F5B-9355EB0DEB91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CB9A-7F5C-4C11-AF0A-643313B5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8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1%20&#1059;&#1087;&#1088;&#1072;&#1074;&#1083;&#1077;&#1085;&#1080;&#1077;%20&#1083;&#1080;&#1095;&#1085;&#1099;&#1084;&#1080;%20&#1092;&#1080;&#1085;&#1072;&#1085;&#1089;&#1072;&#1084;&#1080;.%20&#1055;&#1083;&#1072;&#1085;&#1080;&#1088;&#1086;&#1074;&#1072;&#1085;&#1080;&#1077;%20&#1083;&#1080;&#1095;&#1085;&#1086;&#1075;&#1086;%20&#1073;&#1102;&#1076;&#1078;&#1077;&#1090;&#1072;.mp4" TargetMode="External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alpha val="99000"/>
                <a:lumMod val="6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089" y="299545"/>
            <a:ext cx="11414235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7200" b="1" i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Эффективное управление личными деньгами</a:t>
            </a:r>
            <a:endParaRPr lang="ru-RU" sz="7200" b="1" i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875" y="3329042"/>
            <a:ext cx="4884936" cy="3314263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086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8752" y="0"/>
            <a:ext cx="12192000" cy="6858000"/>
          </a:xfrm>
          <a:prstGeom prst="rect">
            <a:avLst/>
          </a:prstGeom>
          <a:solidFill>
            <a:srgbClr val="F5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59876" y="331075"/>
            <a:ext cx="7614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проекта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862" y="4658004"/>
            <a:ext cx="10436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Технологии покупок.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027" y="2837129"/>
            <a:ext cx="1152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семейного управления финансами. 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417" y="1054368"/>
            <a:ext cx="571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Вводная часть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027" y="1867594"/>
            <a:ext cx="9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Выявление потребностей человека и семьи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891" y="3579157"/>
            <a:ext cx="7934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Составление бюджета.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Способы ведения учета семейного бюджета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891" y="5585651"/>
            <a:ext cx="9335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Способы защиты прав потребителя.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4110" y="0"/>
            <a:ext cx="740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Вступление 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123" y="623271"/>
            <a:ext cx="11398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успешным  - 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 успешно управлять собой и своими действиями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6530" y="1751802"/>
            <a:ext cx="569135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управленец кто он?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123" y="2830792"/>
            <a:ext cx="345002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68558" y="2741150"/>
            <a:ext cx="340009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1265" y="2651630"/>
            <a:ext cx="301647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Эффективный менеджер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b="8724"/>
          <a:stretch/>
        </p:blipFill>
        <p:spPr>
          <a:xfrm>
            <a:off x="1301082" y="3538051"/>
            <a:ext cx="1896262" cy="23424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58558" y="6281479"/>
            <a:ext cx="344739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Тренинги по руководству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21261" y="5853097"/>
            <a:ext cx="344739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Практические навыки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21261" y="6281763"/>
            <a:ext cx="344739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Диплом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715" y="6270860"/>
            <a:ext cx="344739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Диплом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714" y="5864523"/>
            <a:ext cx="345002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Научные изыскания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852" r="18262"/>
          <a:stretch/>
        </p:blipFill>
        <p:spPr>
          <a:xfrm>
            <a:off x="5478517" y="3808863"/>
            <a:ext cx="1576552" cy="22986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521261" y="5424431"/>
            <a:ext cx="344739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новшеств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8558" y="3443924"/>
            <a:ext cx="3400097" cy="1676837"/>
          </a:xfrm>
          <a:prstGeom prst="rect">
            <a:avLst/>
          </a:prstGeom>
        </p:spPr>
      </p:pic>
      <p:cxnSp>
        <p:nvCxnSpPr>
          <p:cNvPr id="31" name="Прямая со стрелкой 30"/>
          <p:cNvCxnSpPr>
            <a:stCxn id="6" idx="2"/>
          </p:cNvCxnSpPr>
          <p:nvPr/>
        </p:nvCxnSpPr>
        <p:spPr>
          <a:xfrm flipH="1">
            <a:off x="2333296" y="2275022"/>
            <a:ext cx="3898910" cy="559764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</p:cNvCxnSpPr>
          <p:nvPr/>
        </p:nvCxnSpPr>
        <p:spPr>
          <a:xfrm>
            <a:off x="6232206" y="2275022"/>
            <a:ext cx="34587" cy="393794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8" idx="0"/>
          </p:cNvCxnSpPr>
          <p:nvPr/>
        </p:nvCxnSpPr>
        <p:spPr>
          <a:xfrm>
            <a:off x="6043020" y="2277552"/>
            <a:ext cx="4225587" cy="463598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0889" y="1478162"/>
            <a:ext cx="6582835" cy="49384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9" b="99848" l="798" r="100000">
                        <a14:foregroundMark x1="43900" y1="77778" x2="43900" y2="77778"/>
                        <a14:foregroundMark x1="30331" y1="77321" x2="30331" y2="77321"/>
                        <a14:foregroundMark x1="31015" y1="69559" x2="31015" y2="69559"/>
                        <a14:foregroundMark x1="36260" y1="73364" x2="36260" y2="73364"/>
                        <a14:foregroundMark x1="43330" y1="70320" x2="43330" y2="70320"/>
                        <a14:foregroundMark x1="50171" y1="64688" x2="50171" y2="64688"/>
                        <a14:foregroundMark x1="50741" y1="78082" x2="52223" y2="79300"/>
                        <a14:foregroundMark x1="37742" y1="81279" x2="37742" y2="81279"/>
                        <a14:foregroundMark x1="41847" y1="79756" x2="42189" y2="80518"/>
                        <a14:foregroundMark x1="45382" y1="78995" x2="45382" y2="78995"/>
                        <a14:foregroundMark x1="33067" y1="69559" x2="33067" y2="69559"/>
                        <a14:foregroundMark x1="33637" y1="78539" x2="33865" y2="78539"/>
                        <a14:foregroundMark x1="28278" y1="78995" x2="28278" y2="78995"/>
                        <a14:foregroundMark x1="25656" y1="80061" x2="25656" y2="80061"/>
                        <a14:foregroundMark x1="20296" y1="82040" x2="20296" y2="82040"/>
                        <a14:foregroundMark x1="19156" y1="76104" x2="19156" y2="76104"/>
                        <a14:foregroundMark x1="19498" y1="62405" x2="19498" y2="62405"/>
                        <a14:foregroundMark x1="19156" y1="52511" x2="19156" y2="52511"/>
                        <a14:foregroundMark x1="19726" y1="47489" x2="19726" y2="47489"/>
                      </a14:backgroundRemoval>
                    </a14:imgEffect>
                  </a14:imgLayer>
                </a14:imgProps>
              </a:ext>
            </a:extLst>
          </a:blip>
          <a:srcRect l="18797" t="20244" r="11320" b="7726"/>
          <a:stretch/>
        </p:blipFill>
        <p:spPr>
          <a:xfrm>
            <a:off x="536028" y="1292772"/>
            <a:ext cx="3736427" cy="2885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0690" y="141890"/>
            <a:ext cx="882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Успешное руководство своими деньгами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-35741"/>
            <a:ext cx="12191999" cy="6857999"/>
          </a:xfrm>
          <a:prstGeom prst="rect">
            <a:avLst/>
          </a:prstGeom>
          <a:solidFill>
            <a:srgbClr val="F5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2715" y="279410"/>
            <a:ext cx="8207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личными финансами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1" b="89983" l="0" r="99070">
                        <a14:backgroundMark x1="50349" y1="52850" x2="50349" y2="52850"/>
                        <a14:backgroundMark x1="29070" y1="83247" x2="29070" y2="8324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583" y="2841286"/>
            <a:ext cx="5243014" cy="42194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04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5952" y="2478596"/>
            <a:ext cx="4676037" cy="3121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98" r="99602">
                        <a14:foregroundMark x1="61095" y1="33922" x2="61095" y2="33922"/>
                        <a14:foregroundMark x1="57612" y1="53529" x2="57612" y2="53529"/>
                        <a14:foregroundMark x1="66070" y1="54902" x2="66070" y2="54902"/>
                        <a14:foregroundMark x1="84080" y1="24118" x2="84080" y2="24118"/>
                        <a14:foregroundMark x1="80597" y1="20784" x2="80597" y2="20784"/>
                        <a14:foregroundMark x1="83383" y1="33333" x2="83383" y2="33333"/>
                        <a14:foregroundMark x1="78109" y1="36078" x2="78109" y2="36078"/>
                        <a14:foregroundMark x1="73134" y1="25490" x2="73134" y2="25490"/>
                        <a14:foregroundMark x1="76617" y1="19216" x2="76617" y2="19216"/>
                        <a14:foregroundMark x1="84080" y1="24118" x2="84478" y2="26275"/>
                        <a14:foregroundMark x1="89353" y1="31176" x2="89353" y2="31176"/>
                        <a14:backgroundMark x1="61791" y1="84118" x2="61791" y2="84118"/>
                        <a14:backgroundMark x1="76318" y1="88235" x2="76318" y2="8823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583" y="147406"/>
            <a:ext cx="4870203" cy="24714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трелка вправо 6">
            <a:hlinkClick r:id="rId8" action="ppaction://hlinkfile"/>
          </p:cNvPr>
          <p:cNvSpPr/>
          <p:nvPr/>
        </p:nvSpPr>
        <p:spPr>
          <a:xfrm>
            <a:off x="9416954" y="6172072"/>
            <a:ext cx="2127520" cy="52026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96891" y="5340241"/>
            <a:ext cx="881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Нужно ли анализировать куда уходят ваши деньги?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32667" y1="9009" x2="32667" y2="9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175" y="2413760"/>
            <a:ext cx="3197679" cy="157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23" b="98916" l="212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6954" y="802630"/>
            <a:ext cx="2319135" cy="2726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3583" y="2478596"/>
            <a:ext cx="369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управляла своим хозяйство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16175" y="3991282"/>
            <a:ext cx="319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Управляла своими финансами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6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9924" y="-51747"/>
            <a:ext cx="12192000" cy="6858000"/>
          </a:xfrm>
          <a:prstGeom prst="rect">
            <a:avLst/>
          </a:prstGeom>
          <a:solidFill>
            <a:srgbClr val="F5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98531" y="1098662"/>
            <a:ext cx="6794937" cy="730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98531" y="1135118"/>
            <a:ext cx="657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движет нашими поступкам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5476" y="157655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Учимся управлять своими желаниями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8450" y="5471828"/>
            <a:ext cx="4275083" cy="4636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54824" y="5464031"/>
            <a:ext cx="4275083" cy="4636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Хочу как у всех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294993" y="1828800"/>
            <a:ext cx="2617077" cy="530720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64773" y="1826180"/>
            <a:ext cx="2647297" cy="1551073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1" idx="0"/>
          </p:cNvCxnSpPr>
          <p:nvPr/>
        </p:nvCxnSpPr>
        <p:spPr>
          <a:xfrm>
            <a:off x="5912070" y="1810738"/>
            <a:ext cx="2860127" cy="572585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2" idx="0"/>
          </p:cNvCxnSpPr>
          <p:nvPr/>
        </p:nvCxnSpPr>
        <p:spPr>
          <a:xfrm>
            <a:off x="5912070" y="1810738"/>
            <a:ext cx="2860127" cy="1566515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91379" y="1799063"/>
            <a:ext cx="2894612" cy="2584590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5" idx="0"/>
          </p:cNvCxnSpPr>
          <p:nvPr/>
        </p:nvCxnSpPr>
        <p:spPr>
          <a:xfrm flipH="1">
            <a:off x="3264774" y="1844242"/>
            <a:ext cx="2647295" cy="2596819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4" idx="0"/>
          </p:cNvCxnSpPr>
          <p:nvPr/>
        </p:nvCxnSpPr>
        <p:spPr>
          <a:xfrm>
            <a:off x="5898276" y="1810738"/>
            <a:ext cx="2887716" cy="3661090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6" idx="0"/>
          </p:cNvCxnSpPr>
          <p:nvPr/>
        </p:nvCxnSpPr>
        <p:spPr>
          <a:xfrm flipH="1">
            <a:off x="3292366" y="1874294"/>
            <a:ext cx="2605910" cy="3589737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634655" y="2383323"/>
            <a:ext cx="4275083" cy="4636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Первостепенно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34655" y="3377253"/>
            <a:ext cx="4275083" cy="4636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34655" y="4416346"/>
            <a:ext cx="4275083" cy="4636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7234" y="2359520"/>
            <a:ext cx="4275083" cy="4636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7233" y="3418091"/>
            <a:ext cx="4275083" cy="4636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Престижно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27232" y="4441061"/>
            <a:ext cx="4275083" cy="4636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Выпендрится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хочу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5" y="74054"/>
            <a:ext cx="9045261" cy="678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60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122</Words>
  <Application>Microsoft Office PowerPoint</Application>
  <PresentationFormat>Произвольный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Овсянникова</cp:lastModifiedBy>
  <cp:revision>27</cp:revision>
  <dcterms:created xsi:type="dcterms:W3CDTF">2018-10-16T05:18:06Z</dcterms:created>
  <dcterms:modified xsi:type="dcterms:W3CDTF">2018-10-18T12:46:40Z</dcterms:modified>
</cp:coreProperties>
</file>