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93" r:id="rId4"/>
    <p:sldId id="263" r:id="rId5"/>
    <p:sldId id="262" r:id="rId6"/>
    <p:sldId id="294" r:id="rId7"/>
    <p:sldId id="266" r:id="rId8"/>
    <p:sldId id="297" r:id="rId9"/>
    <p:sldId id="298" r:id="rId10"/>
    <p:sldId id="272" r:id="rId11"/>
    <p:sldId id="300" r:id="rId12"/>
    <p:sldId id="273" r:id="rId13"/>
    <p:sldId id="274" r:id="rId14"/>
    <p:sldId id="295" r:id="rId15"/>
    <p:sldId id="277" r:id="rId16"/>
    <p:sldId id="296" r:id="rId17"/>
    <p:sldId id="287" r:id="rId18"/>
    <p:sldId id="299" r:id="rId19"/>
    <p:sldId id="301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674CC-0307-45EF-9B57-3E034F4C6380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8006ED-9239-42FB-B8F5-BE86D273B2EE}">
      <dgm:prSet phldrT="[Текст]"/>
      <dgm:spPr/>
      <dgm:t>
        <a:bodyPr/>
        <a:lstStyle/>
        <a:p>
          <a:r>
            <a:rPr lang="ru-RU" dirty="0" smtClean="0"/>
            <a:t>методист</a:t>
          </a:r>
          <a:endParaRPr lang="ru-RU" dirty="0"/>
        </a:p>
      </dgm:t>
    </dgm:pt>
    <dgm:pt modelId="{87F91322-B4C6-4C45-B461-0510461A8A64}" type="parTrans" cxnId="{F98965F4-93AC-41BA-B177-C4C0131906E6}">
      <dgm:prSet/>
      <dgm:spPr/>
      <dgm:t>
        <a:bodyPr/>
        <a:lstStyle/>
        <a:p>
          <a:endParaRPr lang="ru-RU"/>
        </a:p>
      </dgm:t>
    </dgm:pt>
    <dgm:pt modelId="{7BA84515-1353-4A0F-A7C4-EFF3A431B5A7}" type="sibTrans" cxnId="{F98965F4-93AC-41BA-B177-C4C0131906E6}">
      <dgm:prSet/>
      <dgm:spPr/>
      <dgm:t>
        <a:bodyPr/>
        <a:lstStyle/>
        <a:p>
          <a:endParaRPr lang="ru-RU"/>
        </a:p>
      </dgm:t>
    </dgm:pt>
    <dgm:pt modelId="{8D1170B2-62F9-4559-A24B-CA3B5B28B887}">
      <dgm:prSet phldrT="[Текст]"/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79E5D1BA-EA04-4ED8-839C-D29137FBA38B}" type="parTrans" cxnId="{70C0DB7F-789C-445D-9B9B-C02A1CC3D09E}">
      <dgm:prSet/>
      <dgm:spPr/>
      <dgm:t>
        <a:bodyPr/>
        <a:lstStyle/>
        <a:p>
          <a:endParaRPr lang="ru-RU"/>
        </a:p>
      </dgm:t>
    </dgm:pt>
    <dgm:pt modelId="{025828DA-DDAB-415E-99E7-9B90A3607C34}" type="sibTrans" cxnId="{70C0DB7F-789C-445D-9B9B-C02A1CC3D09E}">
      <dgm:prSet/>
      <dgm:spPr/>
      <dgm:t>
        <a:bodyPr/>
        <a:lstStyle/>
        <a:p>
          <a:endParaRPr lang="ru-RU"/>
        </a:p>
      </dgm:t>
    </dgm:pt>
    <dgm:pt modelId="{DA137364-FA66-4B13-8FB2-94213400638A}">
      <dgm:prSet phldrT="[Текст]"/>
      <dgm:spPr/>
      <dgm:t>
        <a:bodyPr/>
        <a:lstStyle/>
        <a:p>
          <a:r>
            <a:rPr lang="ru-RU" dirty="0" smtClean="0"/>
            <a:t>ученик</a:t>
          </a:r>
          <a:endParaRPr lang="ru-RU" dirty="0"/>
        </a:p>
      </dgm:t>
    </dgm:pt>
    <dgm:pt modelId="{FA885B68-B1F2-4349-8203-AAF4A71A2EAF}" type="parTrans" cxnId="{D93774B7-1E8A-49B1-8E2C-3128EA9DEB1A}">
      <dgm:prSet/>
      <dgm:spPr/>
      <dgm:t>
        <a:bodyPr/>
        <a:lstStyle/>
        <a:p>
          <a:endParaRPr lang="ru-RU"/>
        </a:p>
      </dgm:t>
    </dgm:pt>
    <dgm:pt modelId="{50048975-7E28-44D7-A80C-7C07A32A7C69}" type="sibTrans" cxnId="{D93774B7-1E8A-49B1-8E2C-3128EA9DEB1A}">
      <dgm:prSet/>
      <dgm:spPr/>
      <dgm:t>
        <a:bodyPr/>
        <a:lstStyle/>
        <a:p>
          <a:endParaRPr lang="ru-RU"/>
        </a:p>
      </dgm:t>
    </dgm:pt>
    <dgm:pt modelId="{7B27E910-A0FA-488F-83E0-8203C2AFDE07}" type="pres">
      <dgm:prSet presAssocID="{00A674CC-0307-45EF-9B57-3E034F4C638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FFCD7E-8311-4AD8-BF87-749C6D5413AF}" type="pres">
      <dgm:prSet presAssocID="{E98006ED-9239-42FB-B8F5-BE86D273B2EE}" presName="Accent1" presStyleCnt="0"/>
      <dgm:spPr/>
    </dgm:pt>
    <dgm:pt modelId="{DC734B98-6543-4E7B-8062-12A9C1D5DEE2}" type="pres">
      <dgm:prSet presAssocID="{E98006ED-9239-42FB-B8F5-BE86D273B2EE}" presName="Accent" presStyleLbl="node1" presStyleIdx="0" presStyleCnt="3"/>
      <dgm:spPr/>
    </dgm:pt>
    <dgm:pt modelId="{27FC62BB-C04C-4314-B4D6-4C051CE585DE}" type="pres">
      <dgm:prSet presAssocID="{E98006ED-9239-42FB-B8F5-BE86D273B2E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D3BD5-3FEF-4484-8734-303D5E79604A}" type="pres">
      <dgm:prSet presAssocID="{8D1170B2-62F9-4559-A24B-CA3B5B28B887}" presName="Accent2" presStyleCnt="0"/>
      <dgm:spPr/>
    </dgm:pt>
    <dgm:pt modelId="{2BBCC808-0122-4C07-9360-A0FE0B99AE5E}" type="pres">
      <dgm:prSet presAssocID="{8D1170B2-62F9-4559-A24B-CA3B5B28B887}" presName="Accent" presStyleLbl="node1" presStyleIdx="1" presStyleCnt="3"/>
      <dgm:spPr/>
    </dgm:pt>
    <dgm:pt modelId="{4873390E-E9AA-4EC8-802F-D2E078D7536F}" type="pres">
      <dgm:prSet presAssocID="{8D1170B2-62F9-4559-A24B-CA3B5B28B88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1D8F3-629A-4F3D-B694-AA8739523823}" type="pres">
      <dgm:prSet presAssocID="{DA137364-FA66-4B13-8FB2-94213400638A}" presName="Accent3" presStyleCnt="0"/>
      <dgm:spPr/>
    </dgm:pt>
    <dgm:pt modelId="{FB3C0CA4-F5B5-4E9C-8B82-CAD23DC719C3}" type="pres">
      <dgm:prSet presAssocID="{DA137364-FA66-4B13-8FB2-94213400638A}" presName="Accent" presStyleLbl="node1" presStyleIdx="2" presStyleCnt="3"/>
      <dgm:spPr/>
    </dgm:pt>
    <dgm:pt modelId="{BACF34F1-ED70-4E10-8064-43BB6333628E}" type="pres">
      <dgm:prSet presAssocID="{DA137364-FA66-4B13-8FB2-94213400638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52694-EF56-4ED1-886C-C111EB206AC9}" type="presOf" srcId="{00A674CC-0307-45EF-9B57-3E034F4C6380}" destId="{7B27E910-A0FA-488F-83E0-8203C2AFDE07}" srcOrd="0" destOrd="0" presId="urn:microsoft.com/office/officeart/2009/layout/CircleArrowProcess"/>
    <dgm:cxn modelId="{F98965F4-93AC-41BA-B177-C4C0131906E6}" srcId="{00A674CC-0307-45EF-9B57-3E034F4C6380}" destId="{E98006ED-9239-42FB-B8F5-BE86D273B2EE}" srcOrd="0" destOrd="0" parTransId="{87F91322-B4C6-4C45-B461-0510461A8A64}" sibTransId="{7BA84515-1353-4A0F-A7C4-EFF3A431B5A7}"/>
    <dgm:cxn modelId="{014593DD-A8D7-439A-A8D2-248A5BB8B020}" type="presOf" srcId="{E98006ED-9239-42FB-B8F5-BE86D273B2EE}" destId="{27FC62BB-C04C-4314-B4D6-4C051CE585DE}" srcOrd="0" destOrd="0" presId="urn:microsoft.com/office/officeart/2009/layout/CircleArrowProcess"/>
    <dgm:cxn modelId="{D93774B7-1E8A-49B1-8E2C-3128EA9DEB1A}" srcId="{00A674CC-0307-45EF-9B57-3E034F4C6380}" destId="{DA137364-FA66-4B13-8FB2-94213400638A}" srcOrd="2" destOrd="0" parTransId="{FA885B68-B1F2-4349-8203-AAF4A71A2EAF}" sibTransId="{50048975-7E28-44D7-A80C-7C07A32A7C69}"/>
    <dgm:cxn modelId="{0614A877-EDBC-420A-B6A2-85089162ADA3}" type="presOf" srcId="{8D1170B2-62F9-4559-A24B-CA3B5B28B887}" destId="{4873390E-E9AA-4EC8-802F-D2E078D7536F}" srcOrd="0" destOrd="0" presId="urn:microsoft.com/office/officeart/2009/layout/CircleArrowProcess"/>
    <dgm:cxn modelId="{70C0DB7F-789C-445D-9B9B-C02A1CC3D09E}" srcId="{00A674CC-0307-45EF-9B57-3E034F4C6380}" destId="{8D1170B2-62F9-4559-A24B-CA3B5B28B887}" srcOrd="1" destOrd="0" parTransId="{79E5D1BA-EA04-4ED8-839C-D29137FBA38B}" sibTransId="{025828DA-DDAB-415E-99E7-9B90A3607C34}"/>
    <dgm:cxn modelId="{A02B243D-C727-4733-B00C-E807B9891A62}" type="presOf" srcId="{DA137364-FA66-4B13-8FB2-94213400638A}" destId="{BACF34F1-ED70-4E10-8064-43BB6333628E}" srcOrd="0" destOrd="0" presId="urn:microsoft.com/office/officeart/2009/layout/CircleArrowProcess"/>
    <dgm:cxn modelId="{21CFFC78-EC5F-4A4A-BB49-B4C8F6036538}" type="presParOf" srcId="{7B27E910-A0FA-488F-83E0-8203C2AFDE07}" destId="{B1FFCD7E-8311-4AD8-BF87-749C6D5413AF}" srcOrd="0" destOrd="0" presId="urn:microsoft.com/office/officeart/2009/layout/CircleArrowProcess"/>
    <dgm:cxn modelId="{C29300C4-B417-4553-9252-47EBA21C3E3E}" type="presParOf" srcId="{B1FFCD7E-8311-4AD8-BF87-749C6D5413AF}" destId="{DC734B98-6543-4E7B-8062-12A9C1D5DEE2}" srcOrd="0" destOrd="0" presId="urn:microsoft.com/office/officeart/2009/layout/CircleArrowProcess"/>
    <dgm:cxn modelId="{C09E5515-91EA-4466-B5CA-6C881CCBF37E}" type="presParOf" srcId="{7B27E910-A0FA-488F-83E0-8203C2AFDE07}" destId="{27FC62BB-C04C-4314-B4D6-4C051CE585DE}" srcOrd="1" destOrd="0" presId="urn:microsoft.com/office/officeart/2009/layout/CircleArrowProcess"/>
    <dgm:cxn modelId="{37A0ECD1-7A4F-4557-B151-D4A7193CB3F4}" type="presParOf" srcId="{7B27E910-A0FA-488F-83E0-8203C2AFDE07}" destId="{65ED3BD5-3FEF-4484-8734-303D5E79604A}" srcOrd="2" destOrd="0" presId="urn:microsoft.com/office/officeart/2009/layout/CircleArrowProcess"/>
    <dgm:cxn modelId="{4B56B958-F152-4103-92E5-ABA5571D2DC2}" type="presParOf" srcId="{65ED3BD5-3FEF-4484-8734-303D5E79604A}" destId="{2BBCC808-0122-4C07-9360-A0FE0B99AE5E}" srcOrd="0" destOrd="0" presId="urn:microsoft.com/office/officeart/2009/layout/CircleArrowProcess"/>
    <dgm:cxn modelId="{5E05D27A-8AB4-495F-9C39-79FC7895B89D}" type="presParOf" srcId="{7B27E910-A0FA-488F-83E0-8203C2AFDE07}" destId="{4873390E-E9AA-4EC8-802F-D2E078D7536F}" srcOrd="3" destOrd="0" presId="urn:microsoft.com/office/officeart/2009/layout/CircleArrowProcess"/>
    <dgm:cxn modelId="{3854C4A7-FF62-4E5D-B534-A6BFA8511989}" type="presParOf" srcId="{7B27E910-A0FA-488F-83E0-8203C2AFDE07}" destId="{D901D8F3-629A-4F3D-B694-AA8739523823}" srcOrd="4" destOrd="0" presId="urn:microsoft.com/office/officeart/2009/layout/CircleArrowProcess"/>
    <dgm:cxn modelId="{D06591AB-A317-49E0-B3EA-FAAAA49B7872}" type="presParOf" srcId="{D901D8F3-629A-4F3D-B694-AA8739523823}" destId="{FB3C0CA4-F5B5-4E9C-8B82-CAD23DC719C3}" srcOrd="0" destOrd="0" presId="urn:microsoft.com/office/officeart/2009/layout/CircleArrowProcess"/>
    <dgm:cxn modelId="{F51CFA0F-00DF-4550-A18F-110312E05938}" type="presParOf" srcId="{7B27E910-A0FA-488F-83E0-8203C2AFDE07}" destId="{BACF34F1-ED70-4E10-8064-43BB6333628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8C02B-9E7A-4F48-9557-814A4EBA18AE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F0125A3-FDD5-4AEA-BFB3-AEB34BC04F03}">
      <dgm:prSet phldrT="[Текст]" custT="1"/>
      <dgm:spPr/>
      <dgm:t>
        <a:bodyPr/>
        <a:lstStyle/>
        <a:p>
          <a:r>
            <a:rPr lang="ru-RU" sz="1600" dirty="0" smtClean="0"/>
            <a:t>Безопасность</a:t>
          </a:r>
          <a:endParaRPr lang="ru-RU" sz="1600" dirty="0"/>
        </a:p>
      </dgm:t>
    </dgm:pt>
    <dgm:pt modelId="{35B23F41-AA76-42B2-9C75-9A4B70A54F3D}" type="parTrans" cxnId="{04FA7852-DBAF-4CFE-8B1B-8B089AC28BC0}">
      <dgm:prSet/>
      <dgm:spPr/>
      <dgm:t>
        <a:bodyPr/>
        <a:lstStyle/>
        <a:p>
          <a:endParaRPr lang="ru-RU"/>
        </a:p>
      </dgm:t>
    </dgm:pt>
    <dgm:pt modelId="{AA39161B-68BA-456F-B385-ED02B90BD0F4}" type="sibTrans" cxnId="{04FA7852-DBAF-4CFE-8B1B-8B089AC28BC0}">
      <dgm:prSet/>
      <dgm:spPr/>
      <dgm:t>
        <a:bodyPr/>
        <a:lstStyle/>
        <a:p>
          <a:endParaRPr lang="ru-RU"/>
        </a:p>
      </dgm:t>
    </dgm:pt>
    <dgm:pt modelId="{5A8051E8-9576-48B0-A4C3-E003FAB53A47}">
      <dgm:prSet phldrT="[Текст]" custT="1"/>
      <dgm:spPr/>
      <dgm:t>
        <a:bodyPr/>
        <a:lstStyle/>
        <a:p>
          <a:r>
            <a:rPr lang="ru-RU" sz="1600" dirty="0" smtClean="0"/>
            <a:t>Проектирование будущего</a:t>
          </a:r>
          <a:endParaRPr lang="ru-RU" sz="1600" dirty="0"/>
        </a:p>
      </dgm:t>
    </dgm:pt>
    <dgm:pt modelId="{B7E56FAC-1544-48B3-AFE9-A3559F8DDBB5}" type="parTrans" cxnId="{7DA9755F-F504-44BA-B1DE-DEC0F4B27099}">
      <dgm:prSet/>
      <dgm:spPr/>
      <dgm:t>
        <a:bodyPr/>
        <a:lstStyle/>
        <a:p>
          <a:endParaRPr lang="ru-RU"/>
        </a:p>
      </dgm:t>
    </dgm:pt>
    <dgm:pt modelId="{E8836952-1467-407C-B268-BC63937EF65F}" type="sibTrans" cxnId="{7DA9755F-F504-44BA-B1DE-DEC0F4B27099}">
      <dgm:prSet/>
      <dgm:spPr/>
      <dgm:t>
        <a:bodyPr/>
        <a:lstStyle/>
        <a:p>
          <a:endParaRPr lang="ru-RU"/>
        </a:p>
      </dgm:t>
    </dgm:pt>
    <dgm:pt modelId="{9A69B878-C036-4ECE-9875-3D5B1092B322}">
      <dgm:prSet phldrT="[Текст]"/>
      <dgm:spPr/>
      <dgm:t>
        <a:bodyPr/>
        <a:lstStyle/>
        <a:p>
          <a:r>
            <a:rPr lang="ru-RU" dirty="0" smtClean="0"/>
            <a:t> минимализм</a:t>
          </a:r>
          <a:endParaRPr lang="ru-RU" dirty="0"/>
        </a:p>
      </dgm:t>
    </dgm:pt>
    <dgm:pt modelId="{C5B0C1E8-91C7-4AC8-B95B-9EB18180A162}" type="parTrans" cxnId="{72169317-3ECA-410A-B79E-77237A4E7CF5}">
      <dgm:prSet/>
      <dgm:spPr/>
      <dgm:t>
        <a:bodyPr/>
        <a:lstStyle/>
        <a:p>
          <a:endParaRPr lang="ru-RU"/>
        </a:p>
      </dgm:t>
    </dgm:pt>
    <dgm:pt modelId="{84DCADF9-7517-4583-8C49-4FA3ADC12774}" type="sibTrans" cxnId="{72169317-3ECA-410A-B79E-77237A4E7CF5}">
      <dgm:prSet/>
      <dgm:spPr/>
      <dgm:t>
        <a:bodyPr/>
        <a:lstStyle/>
        <a:p>
          <a:endParaRPr lang="ru-RU"/>
        </a:p>
      </dgm:t>
    </dgm:pt>
    <dgm:pt modelId="{54940DFB-3E89-4F28-AA93-F9AAE9219240}">
      <dgm:prSet phldrT="[Текст]"/>
      <dgm:spPr/>
      <dgm:t>
        <a:bodyPr/>
        <a:lstStyle/>
        <a:p>
          <a:endParaRPr lang="ru-RU"/>
        </a:p>
      </dgm:t>
    </dgm:pt>
    <dgm:pt modelId="{74136C9F-58B0-4E45-8D1E-6CAEA355AE64}" type="parTrans" cxnId="{F3B532EA-2106-4EA9-BB8C-30675961389C}">
      <dgm:prSet/>
      <dgm:spPr/>
      <dgm:t>
        <a:bodyPr/>
        <a:lstStyle/>
        <a:p>
          <a:endParaRPr lang="ru-RU"/>
        </a:p>
      </dgm:t>
    </dgm:pt>
    <dgm:pt modelId="{DFD3E341-5DD7-42B0-B577-8F932F2D419A}" type="sibTrans" cxnId="{F3B532EA-2106-4EA9-BB8C-30675961389C}">
      <dgm:prSet/>
      <dgm:spPr/>
      <dgm:t>
        <a:bodyPr/>
        <a:lstStyle/>
        <a:p>
          <a:endParaRPr lang="ru-RU"/>
        </a:p>
      </dgm:t>
    </dgm:pt>
    <dgm:pt modelId="{825BFC2B-495F-4BCB-924C-41033CA82304}" type="pres">
      <dgm:prSet presAssocID="{3D58C02B-9E7A-4F48-9557-814A4EBA18A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8B943-E97B-433F-82AF-F2FAA9487ECB}" type="pres">
      <dgm:prSet presAssocID="{1F0125A3-FDD5-4AEA-BFB3-AEB34BC04F0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D813F-606A-4AC7-9D60-F86D5063771F}" type="pres">
      <dgm:prSet presAssocID="{1F0125A3-FDD5-4AEA-BFB3-AEB34BC04F03}" presName="gear1srcNode" presStyleLbl="node1" presStyleIdx="0" presStyleCnt="3"/>
      <dgm:spPr/>
      <dgm:t>
        <a:bodyPr/>
        <a:lstStyle/>
        <a:p>
          <a:endParaRPr lang="ru-RU"/>
        </a:p>
      </dgm:t>
    </dgm:pt>
    <dgm:pt modelId="{AB2D307E-895D-4654-9B96-4C6929AE0CAD}" type="pres">
      <dgm:prSet presAssocID="{1F0125A3-FDD5-4AEA-BFB3-AEB34BC04F03}" presName="gear1dstNode" presStyleLbl="node1" presStyleIdx="0" presStyleCnt="3"/>
      <dgm:spPr/>
      <dgm:t>
        <a:bodyPr/>
        <a:lstStyle/>
        <a:p>
          <a:endParaRPr lang="ru-RU"/>
        </a:p>
      </dgm:t>
    </dgm:pt>
    <dgm:pt modelId="{E03525C5-9507-42EE-A8AB-CD60BA37652D}" type="pres">
      <dgm:prSet presAssocID="{5A8051E8-9576-48B0-A4C3-E003FAB53A4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A6C58-ED8A-4BBA-88C9-4479FB649B21}" type="pres">
      <dgm:prSet presAssocID="{5A8051E8-9576-48B0-A4C3-E003FAB53A47}" presName="gear2srcNode" presStyleLbl="node1" presStyleIdx="1" presStyleCnt="3"/>
      <dgm:spPr/>
      <dgm:t>
        <a:bodyPr/>
        <a:lstStyle/>
        <a:p>
          <a:endParaRPr lang="ru-RU"/>
        </a:p>
      </dgm:t>
    </dgm:pt>
    <dgm:pt modelId="{49AFF14B-2D64-449A-9CE9-ACDBB3B36F16}" type="pres">
      <dgm:prSet presAssocID="{5A8051E8-9576-48B0-A4C3-E003FAB53A47}" presName="gear2dstNode" presStyleLbl="node1" presStyleIdx="1" presStyleCnt="3"/>
      <dgm:spPr/>
      <dgm:t>
        <a:bodyPr/>
        <a:lstStyle/>
        <a:p>
          <a:endParaRPr lang="ru-RU"/>
        </a:p>
      </dgm:t>
    </dgm:pt>
    <dgm:pt modelId="{4556F268-A696-4E17-A900-94A38F21BE14}" type="pres">
      <dgm:prSet presAssocID="{9A69B878-C036-4ECE-9875-3D5B1092B322}" presName="gear3" presStyleLbl="node1" presStyleIdx="2" presStyleCnt="3"/>
      <dgm:spPr/>
      <dgm:t>
        <a:bodyPr/>
        <a:lstStyle/>
        <a:p>
          <a:endParaRPr lang="ru-RU"/>
        </a:p>
      </dgm:t>
    </dgm:pt>
    <dgm:pt modelId="{43DCFE72-517C-4744-9CEF-8A55E233DBFD}" type="pres">
      <dgm:prSet presAssocID="{9A69B878-C036-4ECE-9875-3D5B1092B3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7711-B775-4E5A-B0D5-D7E3AC697CAE}" type="pres">
      <dgm:prSet presAssocID="{9A69B878-C036-4ECE-9875-3D5B1092B322}" presName="gear3srcNode" presStyleLbl="node1" presStyleIdx="2" presStyleCnt="3"/>
      <dgm:spPr/>
      <dgm:t>
        <a:bodyPr/>
        <a:lstStyle/>
        <a:p>
          <a:endParaRPr lang="ru-RU"/>
        </a:p>
      </dgm:t>
    </dgm:pt>
    <dgm:pt modelId="{D7D84A40-8F69-4997-ACD5-AC55844ADF5B}" type="pres">
      <dgm:prSet presAssocID="{9A69B878-C036-4ECE-9875-3D5B1092B322}" presName="gear3dstNode" presStyleLbl="node1" presStyleIdx="2" presStyleCnt="3"/>
      <dgm:spPr/>
      <dgm:t>
        <a:bodyPr/>
        <a:lstStyle/>
        <a:p>
          <a:endParaRPr lang="ru-RU"/>
        </a:p>
      </dgm:t>
    </dgm:pt>
    <dgm:pt modelId="{FFFFF5AA-ECD1-4415-8211-B0F39DA5C705}" type="pres">
      <dgm:prSet presAssocID="{AA39161B-68BA-456F-B385-ED02B90BD0F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9973C92-CD0C-41AD-8583-05FFEECFD37B}" type="pres">
      <dgm:prSet presAssocID="{E8836952-1467-407C-B268-BC63937EF65F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6BC287E-957B-4B8A-9B54-77AF466AE0BE}" type="pres">
      <dgm:prSet presAssocID="{84DCADF9-7517-4583-8C49-4FA3ADC12774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2169317-3ECA-410A-B79E-77237A4E7CF5}" srcId="{3D58C02B-9E7A-4F48-9557-814A4EBA18AE}" destId="{9A69B878-C036-4ECE-9875-3D5B1092B322}" srcOrd="2" destOrd="0" parTransId="{C5B0C1E8-91C7-4AC8-B95B-9EB18180A162}" sibTransId="{84DCADF9-7517-4583-8C49-4FA3ADC12774}"/>
    <dgm:cxn modelId="{7020BFA5-3511-4E95-BCA7-D33D69A5613D}" type="presOf" srcId="{9A69B878-C036-4ECE-9875-3D5B1092B322}" destId="{D7D84A40-8F69-4997-ACD5-AC55844ADF5B}" srcOrd="3" destOrd="0" presId="urn:microsoft.com/office/officeart/2005/8/layout/gear1"/>
    <dgm:cxn modelId="{65ECB262-5C82-480D-8183-8F2770ACA49B}" type="presOf" srcId="{E8836952-1467-407C-B268-BC63937EF65F}" destId="{A9973C92-CD0C-41AD-8583-05FFEECFD37B}" srcOrd="0" destOrd="0" presId="urn:microsoft.com/office/officeart/2005/8/layout/gear1"/>
    <dgm:cxn modelId="{3C6C6BEE-0613-49FD-9D60-BEF59545C7B0}" type="presOf" srcId="{5A8051E8-9576-48B0-A4C3-E003FAB53A47}" destId="{E03525C5-9507-42EE-A8AB-CD60BA37652D}" srcOrd="0" destOrd="0" presId="urn:microsoft.com/office/officeart/2005/8/layout/gear1"/>
    <dgm:cxn modelId="{F3B532EA-2106-4EA9-BB8C-30675961389C}" srcId="{3D58C02B-9E7A-4F48-9557-814A4EBA18AE}" destId="{54940DFB-3E89-4F28-AA93-F9AAE9219240}" srcOrd="3" destOrd="0" parTransId="{74136C9F-58B0-4E45-8D1E-6CAEA355AE64}" sibTransId="{DFD3E341-5DD7-42B0-B577-8F932F2D419A}"/>
    <dgm:cxn modelId="{04FA7852-DBAF-4CFE-8B1B-8B089AC28BC0}" srcId="{3D58C02B-9E7A-4F48-9557-814A4EBA18AE}" destId="{1F0125A3-FDD5-4AEA-BFB3-AEB34BC04F03}" srcOrd="0" destOrd="0" parTransId="{35B23F41-AA76-42B2-9C75-9A4B70A54F3D}" sibTransId="{AA39161B-68BA-456F-B385-ED02B90BD0F4}"/>
    <dgm:cxn modelId="{32D0059C-4D6A-4353-BBC8-FEE41A1082F4}" type="presOf" srcId="{3D58C02B-9E7A-4F48-9557-814A4EBA18AE}" destId="{825BFC2B-495F-4BCB-924C-41033CA82304}" srcOrd="0" destOrd="0" presId="urn:microsoft.com/office/officeart/2005/8/layout/gear1"/>
    <dgm:cxn modelId="{B119AF15-4DAD-4E93-BDA7-2CB8FC8973B7}" type="presOf" srcId="{AA39161B-68BA-456F-B385-ED02B90BD0F4}" destId="{FFFFF5AA-ECD1-4415-8211-B0F39DA5C705}" srcOrd="0" destOrd="0" presId="urn:microsoft.com/office/officeart/2005/8/layout/gear1"/>
    <dgm:cxn modelId="{45B82908-757F-41CD-994F-3473F506A3C4}" type="presOf" srcId="{5A8051E8-9576-48B0-A4C3-E003FAB53A47}" destId="{94BA6C58-ED8A-4BBA-88C9-4479FB649B21}" srcOrd="1" destOrd="0" presId="urn:microsoft.com/office/officeart/2005/8/layout/gear1"/>
    <dgm:cxn modelId="{5820A037-355A-4579-8241-79CED64C901A}" type="presOf" srcId="{9A69B878-C036-4ECE-9875-3D5B1092B322}" destId="{43DCFE72-517C-4744-9CEF-8A55E233DBFD}" srcOrd="1" destOrd="0" presId="urn:microsoft.com/office/officeart/2005/8/layout/gear1"/>
    <dgm:cxn modelId="{37420BA2-932A-4CFE-B025-ADDBE41B792E}" type="presOf" srcId="{1F0125A3-FDD5-4AEA-BFB3-AEB34BC04F03}" destId="{6358B943-E97B-433F-82AF-F2FAA9487ECB}" srcOrd="0" destOrd="0" presId="urn:microsoft.com/office/officeart/2005/8/layout/gear1"/>
    <dgm:cxn modelId="{B2020314-0ABF-404A-9753-2C36DBD60075}" type="presOf" srcId="{9A69B878-C036-4ECE-9875-3D5B1092B322}" destId="{98AF7711-B775-4E5A-B0D5-D7E3AC697CAE}" srcOrd="2" destOrd="0" presId="urn:microsoft.com/office/officeart/2005/8/layout/gear1"/>
    <dgm:cxn modelId="{6BF95932-8C74-4639-AB62-511AF7E066DE}" type="presOf" srcId="{84DCADF9-7517-4583-8C49-4FA3ADC12774}" destId="{26BC287E-957B-4B8A-9B54-77AF466AE0BE}" srcOrd="0" destOrd="0" presId="urn:microsoft.com/office/officeart/2005/8/layout/gear1"/>
    <dgm:cxn modelId="{28BB8418-D3EA-4DC5-B9C1-DB2305247F9B}" type="presOf" srcId="{9A69B878-C036-4ECE-9875-3D5B1092B322}" destId="{4556F268-A696-4E17-A900-94A38F21BE14}" srcOrd="0" destOrd="0" presId="urn:microsoft.com/office/officeart/2005/8/layout/gear1"/>
    <dgm:cxn modelId="{40684A22-1BA8-4477-A847-0FA7AA9ECC7C}" type="presOf" srcId="{5A8051E8-9576-48B0-A4C3-E003FAB53A47}" destId="{49AFF14B-2D64-449A-9CE9-ACDBB3B36F16}" srcOrd="2" destOrd="0" presId="urn:microsoft.com/office/officeart/2005/8/layout/gear1"/>
    <dgm:cxn modelId="{F49E1C0A-4E5D-4FA1-BD72-EB9FD9B825E0}" type="presOf" srcId="{1F0125A3-FDD5-4AEA-BFB3-AEB34BC04F03}" destId="{AB2D307E-895D-4654-9B96-4C6929AE0CAD}" srcOrd="2" destOrd="0" presId="urn:microsoft.com/office/officeart/2005/8/layout/gear1"/>
    <dgm:cxn modelId="{454F802D-6216-4EA5-9ED6-E9B8D4A48AA9}" type="presOf" srcId="{1F0125A3-FDD5-4AEA-BFB3-AEB34BC04F03}" destId="{BF1D813F-606A-4AC7-9D60-F86D5063771F}" srcOrd="1" destOrd="0" presId="urn:microsoft.com/office/officeart/2005/8/layout/gear1"/>
    <dgm:cxn modelId="{7DA9755F-F504-44BA-B1DE-DEC0F4B27099}" srcId="{3D58C02B-9E7A-4F48-9557-814A4EBA18AE}" destId="{5A8051E8-9576-48B0-A4C3-E003FAB53A47}" srcOrd="1" destOrd="0" parTransId="{B7E56FAC-1544-48B3-AFE9-A3559F8DDBB5}" sibTransId="{E8836952-1467-407C-B268-BC63937EF65F}"/>
    <dgm:cxn modelId="{1B636149-31D3-4FA3-85A0-FD3BB848AAEF}" type="presParOf" srcId="{825BFC2B-495F-4BCB-924C-41033CA82304}" destId="{6358B943-E97B-433F-82AF-F2FAA9487ECB}" srcOrd="0" destOrd="0" presId="urn:microsoft.com/office/officeart/2005/8/layout/gear1"/>
    <dgm:cxn modelId="{9EE4033E-A9F7-4E93-A9E8-AD12EABB8A00}" type="presParOf" srcId="{825BFC2B-495F-4BCB-924C-41033CA82304}" destId="{BF1D813F-606A-4AC7-9D60-F86D5063771F}" srcOrd="1" destOrd="0" presId="urn:microsoft.com/office/officeart/2005/8/layout/gear1"/>
    <dgm:cxn modelId="{495777CA-F5C1-42CD-9277-F1F0AFEB824E}" type="presParOf" srcId="{825BFC2B-495F-4BCB-924C-41033CA82304}" destId="{AB2D307E-895D-4654-9B96-4C6929AE0CAD}" srcOrd="2" destOrd="0" presId="urn:microsoft.com/office/officeart/2005/8/layout/gear1"/>
    <dgm:cxn modelId="{A42C97B9-D4BE-4B50-9E45-34095F755545}" type="presParOf" srcId="{825BFC2B-495F-4BCB-924C-41033CA82304}" destId="{E03525C5-9507-42EE-A8AB-CD60BA37652D}" srcOrd="3" destOrd="0" presId="urn:microsoft.com/office/officeart/2005/8/layout/gear1"/>
    <dgm:cxn modelId="{0B468A57-3C96-4069-8CB7-E4741F512C4D}" type="presParOf" srcId="{825BFC2B-495F-4BCB-924C-41033CA82304}" destId="{94BA6C58-ED8A-4BBA-88C9-4479FB649B21}" srcOrd="4" destOrd="0" presId="urn:microsoft.com/office/officeart/2005/8/layout/gear1"/>
    <dgm:cxn modelId="{DC48C4CF-B1F3-4D15-9041-D4A57BB9B2F7}" type="presParOf" srcId="{825BFC2B-495F-4BCB-924C-41033CA82304}" destId="{49AFF14B-2D64-449A-9CE9-ACDBB3B36F16}" srcOrd="5" destOrd="0" presId="urn:microsoft.com/office/officeart/2005/8/layout/gear1"/>
    <dgm:cxn modelId="{3E53D0DA-D2FA-49DE-8A13-843115858B7A}" type="presParOf" srcId="{825BFC2B-495F-4BCB-924C-41033CA82304}" destId="{4556F268-A696-4E17-A900-94A38F21BE14}" srcOrd="6" destOrd="0" presId="urn:microsoft.com/office/officeart/2005/8/layout/gear1"/>
    <dgm:cxn modelId="{2D5E90D4-6441-4C1A-8AF5-9BBF5ABFF2FC}" type="presParOf" srcId="{825BFC2B-495F-4BCB-924C-41033CA82304}" destId="{43DCFE72-517C-4744-9CEF-8A55E233DBFD}" srcOrd="7" destOrd="0" presId="urn:microsoft.com/office/officeart/2005/8/layout/gear1"/>
    <dgm:cxn modelId="{54047C9D-45C8-4666-9C2B-AE095AD9DB42}" type="presParOf" srcId="{825BFC2B-495F-4BCB-924C-41033CA82304}" destId="{98AF7711-B775-4E5A-B0D5-D7E3AC697CAE}" srcOrd="8" destOrd="0" presId="urn:microsoft.com/office/officeart/2005/8/layout/gear1"/>
    <dgm:cxn modelId="{F53F09F2-53F3-4301-B18E-5D642B4F3A72}" type="presParOf" srcId="{825BFC2B-495F-4BCB-924C-41033CA82304}" destId="{D7D84A40-8F69-4997-ACD5-AC55844ADF5B}" srcOrd="9" destOrd="0" presId="urn:microsoft.com/office/officeart/2005/8/layout/gear1"/>
    <dgm:cxn modelId="{381CD7C7-0AF0-4CA2-81E7-ACE59A1502C3}" type="presParOf" srcId="{825BFC2B-495F-4BCB-924C-41033CA82304}" destId="{FFFFF5AA-ECD1-4415-8211-B0F39DA5C705}" srcOrd="10" destOrd="0" presId="urn:microsoft.com/office/officeart/2005/8/layout/gear1"/>
    <dgm:cxn modelId="{3260F28B-ABA9-4537-8752-FF981C36B636}" type="presParOf" srcId="{825BFC2B-495F-4BCB-924C-41033CA82304}" destId="{A9973C92-CD0C-41AD-8583-05FFEECFD37B}" srcOrd="11" destOrd="0" presId="urn:microsoft.com/office/officeart/2005/8/layout/gear1"/>
    <dgm:cxn modelId="{E46FB941-E10F-452E-B1C9-AC48F9C80EF0}" type="presParOf" srcId="{825BFC2B-495F-4BCB-924C-41033CA82304}" destId="{26BC287E-957B-4B8A-9B54-77AF466AE0BE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9301C-BB58-439A-AC6D-AF9BD9D6AB46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464749-01AD-40CD-ABBF-6209CD1215D7}">
      <dgm:prSet phldrT="[Текст]"/>
      <dgm:spPr/>
      <dgm:t>
        <a:bodyPr/>
        <a:lstStyle/>
        <a:p>
          <a:r>
            <a:rPr lang="ru-RU" b="1" dirty="0" smtClean="0"/>
            <a:t>1. </a:t>
          </a:r>
          <a:r>
            <a:rPr lang="ru-RU" b="1" dirty="0" smtClean="0">
              <a:solidFill>
                <a:schemeClr val="bg1"/>
              </a:solidFill>
            </a:rPr>
            <a:t>Мять </a:t>
          </a:r>
          <a:r>
            <a:rPr lang="ru-RU" b="1" dirty="0" err="1" smtClean="0">
              <a:solidFill>
                <a:schemeClr val="bg1"/>
              </a:solidFill>
            </a:rPr>
            <a:t>сквиши</a:t>
          </a:r>
          <a:r>
            <a:rPr lang="ru-RU" b="1" dirty="0" smtClean="0">
              <a:solidFill>
                <a:schemeClr val="bg1"/>
              </a:solidFill>
            </a:rPr>
            <a:t> и делать </a:t>
          </a:r>
          <a:r>
            <a:rPr lang="ru-RU" b="1" dirty="0" err="1" smtClean="0">
              <a:solidFill>
                <a:schemeClr val="bg1"/>
              </a:solidFill>
            </a:rPr>
            <a:t>слаймы</a:t>
          </a:r>
          <a:endParaRPr lang="ru-RU" dirty="0">
            <a:solidFill>
              <a:schemeClr val="bg1"/>
            </a:solidFill>
          </a:endParaRPr>
        </a:p>
      </dgm:t>
    </dgm:pt>
    <dgm:pt modelId="{C0697F8D-64C9-4EBA-B4A7-036F18580962}" type="parTrans" cxnId="{DED854D3-6DA8-4DDE-B4F4-87AD7ECC3449}">
      <dgm:prSet/>
      <dgm:spPr/>
      <dgm:t>
        <a:bodyPr/>
        <a:lstStyle/>
        <a:p>
          <a:endParaRPr lang="ru-RU"/>
        </a:p>
      </dgm:t>
    </dgm:pt>
    <dgm:pt modelId="{56D426D4-23EE-4A93-8A01-E81245952361}" type="sibTrans" cxnId="{DED854D3-6DA8-4DDE-B4F4-87AD7ECC3449}">
      <dgm:prSet/>
      <dgm:spPr/>
      <dgm:t>
        <a:bodyPr/>
        <a:lstStyle/>
        <a:p>
          <a:endParaRPr lang="ru-RU"/>
        </a:p>
      </dgm:t>
    </dgm:pt>
    <dgm:pt modelId="{DC979D59-0065-4BB9-864B-7F7616B2E02C}">
      <dgm:prSet phldrT="[Текст]"/>
      <dgm:spPr/>
      <dgm:t>
        <a:bodyPr/>
        <a:lstStyle/>
        <a:p>
          <a:r>
            <a:rPr lang="ru-RU" b="1" dirty="0" smtClean="0"/>
            <a:t>2. </a:t>
          </a:r>
          <a:r>
            <a:rPr lang="ru-RU" b="1" dirty="0" smtClean="0">
              <a:solidFill>
                <a:schemeClr val="bg1"/>
              </a:solidFill>
            </a:rPr>
            <a:t>Снимать ролики в </a:t>
          </a:r>
          <a:r>
            <a:rPr lang="ru-RU" b="1" dirty="0" err="1" smtClean="0">
              <a:solidFill>
                <a:schemeClr val="bg1"/>
              </a:solidFill>
            </a:rPr>
            <a:t>TikTok</a:t>
          </a:r>
          <a:endParaRPr lang="ru-RU" dirty="0">
            <a:solidFill>
              <a:schemeClr val="bg1"/>
            </a:solidFill>
          </a:endParaRPr>
        </a:p>
      </dgm:t>
    </dgm:pt>
    <dgm:pt modelId="{3AAAA29F-27F0-41E2-ABF2-6219C2AEB272}" type="parTrans" cxnId="{EFDA69D2-BE35-4026-9D74-2E6CB83D49B3}">
      <dgm:prSet/>
      <dgm:spPr/>
      <dgm:t>
        <a:bodyPr/>
        <a:lstStyle/>
        <a:p>
          <a:endParaRPr lang="ru-RU"/>
        </a:p>
      </dgm:t>
    </dgm:pt>
    <dgm:pt modelId="{5479863E-A0FC-4A66-B6F6-DB889B3517A8}" type="sibTrans" cxnId="{EFDA69D2-BE35-4026-9D74-2E6CB83D49B3}">
      <dgm:prSet/>
      <dgm:spPr/>
      <dgm:t>
        <a:bodyPr/>
        <a:lstStyle/>
        <a:p>
          <a:endParaRPr lang="ru-RU"/>
        </a:p>
      </dgm:t>
    </dgm:pt>
    <dgm:pt modelId="{30AFF27A-52F4-4293-978D-68ED72D7BCF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3. Смотреть и записывать АСМР-видео</a:t>
          </a:r>
          <a:endParaRPr lang="ru-RU" dirty="0">
            <a:solidFill>
              <a:schemeClr val="bg1"/>
            </a:solidFill>
          </a:endParaRPr>
        </a:p>
      </dgm:t>
    </dgm:pt>
    <dgm:pt modelId="{167FE791-FCD5-4AE9-803F-D6CD243B0E11}" type="parTrans" cxnId="{3BF8DB18-51D9-446E-A36A-FBAFB7FC7062}">
      <dgm:prSet/>
      <dgm:spPr/>
      <dgm:t>
        <a:bodyPr/>
        <a:lstStyle/>
        <a:p>
          <a:endParaRPr lang="ru-RU"/>
        </a:p>
      </dgm:t>
    </dgm:pt>
    <dgm:pt modelId="{126E8C95-9932-403E-9D45-69532E5FF93E}" type="sibTrans" cxnId="{3BF8DB18-51D9-446E-A36A-FBAFB7FC7062}">
      <dgm:prSet/>
      <dgm:spPr/>
      <dgm:t>
        <a:bodyPr/>
        <a:lstStyle/>
        <a:p>
          <a:endParaRPr lang="ru-RU"/>
        </a:p>
      </dgm:t>
    </dgm:pt>
    <dgm:pt modelId="{A341F4A5-2C11-4A3F-96C8-3FC839434E1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4. Следить за необычными </a:t>
          </a:r>
          <a:r>
            <a:rPr lang="ru-RU" b="1" dirty="0" err="1" smtClean="0">
              <a:solidFill>
                <a:schemeClr val="bg1"/>
              </a:solidFill>
            </a:rPr>
            <a:t>бьюти-блогерами</a:t>
          </a:r>
          <a:endParaRPr lang="ru-RU" dirty="0">
            <a:solidFill>
              <a:schemeClr val="bg1"/>
            </a:solidFill>
          </a:endParaRPr>
        </a:p>
      </dgm:t>
    </dgm:pt>
    <dgm:pt modelId="{5B5C991C-9D6B-480C-BABF-9131BAF2AD63}" type="parTrans" cxnId="{A9A7ADCD-A97E-40CD-9C65-AFB5FA5FFB53}">
      <dgm:prSet/>
      <dgm:spPr/>
      <dgm:t>
        <a:bodyPr/>
        <a:lstStyle/>
        <a:p>
          <a:endParaRPr lang="ru-RU"/>
        </a:p>
      </dgm:t>
    </dgm:pt>
    <dgm:pt modelId="{4A597393-21BA-4757-9A81-1EF71488BF40}" type="sibTrans" cxnId="{A9A7ADCD-A97E-40CD-9C65-AFB5FA5FFB53}">
      <dgm:prSet/>
      <dgm:spPr/>
      <dgm:t>
        <a:bodyPr/>
        <a:lstStyle/>
        <a:p>
          <a:endParaRPr lang="ru-RU"/>
        </a:p>
      </dgm:t>
    </dgm:pt>
    <dgm:pt modelId="{88B7BF4B-439F-4171-B928-FC1C161B25B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5. Общаться в новых </a:t>
          </a:r>
          <a:r>
            <a:rPr lang="ru-RU" b="1" dirty="0" err="1" smtClean="0">
              <a:solidFill>
                <a:schemeClr val="bg1"/>
              </a:solidFill>
            </a:rPr>
            <a:t>соцсетях</a:t>
          </a:r>
          <a:r>
            <a:rPr lang="ru-RU" b="1" dirty="0" smtClean="0">
              <a:solidFill>
                <a:schemeClr val="bg1"/>
              </a:solidFill>
            </a:rPr>
            <a:t> и </a:t>
          </a:r>
          <a:r>
            <a:rPr lang="ru-RU" b="1" dirty="0" err="1" smtClean="0">
              <a:solidFill>
                <a:schemeClr val="bg1"/>
              </a:solidFill>
            </a:rPr>
            <a:t>мессенджерах</a:t>
          </a:r>
          <a:endParaRPr lang="ru-RU" dirty="0">
            <a:solidFill>
              <a:schemeClr val="bg1"/>
            </a:solidFill>
          </a:endParaRPr>
        </a:p>
      </dgm:t>
    </dgm:pt>
    <dgm:pt modelId="{E2B6C491-D30F-4893-A504-67CF2110073D}" type="parTrans" cxnId="{15A0802D-2425-49F5-9A69-985E5237F8A7}">
      <dgm:prSet/>
      <dgm:spPr/>
      <dgm:t>
        <a:bodyPr/>
        <a:lstStyle/>
        <a:p>
          <a:endParaRPr lang="ru-RU"/>
        </a:p>
      </dgm:t>
    </dgm:pt>
    <dgm:pt modelId="{2859A4D7-1614-4984-AAC0-D16FB2BA8CE3}" type="sibTrans" cxnId="{15A0802D-2425-49F5-9A69-985E5237F8A7}">
      <dgm:prSet/>
      <dgm:spPr/>
      <dgm:t>
        <a:bodyPr/>
        <a:lstStyle/>
        <a:p>
          <a:endParaRPr lang="ru-RU"/>
        </a:p>
      </dgm:t>
    </dgm:pt>
    <dgm:pt modelId="{F321F0A7-8E79-4058-80E7-93D175B18D42}" type="pres">
      <dgm:prSet presAssocID="{3319301C-BB58-439A-AC6D-AF9BD9D6AB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28D80-5737-4FBF-97B1-64AA9C2982DF}" type="pres">
      <dgm:prSet presAssocID="{BF464749-01AD-40CD-ABBF-6209CD1215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86D30-9CF5-40B6-86C2-312A9D41EE9A}" type="pres">
      <dgm:prSet presAssocID="{56D426D4-23EE-4A93-8A01-E81245952361}" presName="sibTrans" presStyleCnt="0"/>
      <dgm:spPr/>
    </dgm:pt>
    <dgm:pt modelId="{24963CE1-1FB2-401F-8B33-FC689591A253}" type="pres">
      <dgm:prSet presAssocID="{DC979D59-0065-4BB9-864B-7F7616B2E0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97118-7563-45ED-8E3D-CC55A5996BC0}" type="pres">
      <dgm:prSet presAssocID="{5479863E-A0FC-4A66-B6F6-DB889B3517A8}" presName="sibTrans" presStyleCnt="0"/>
      <dgm:spPr/>
    </dgm:pt>
    <dgm:pt modelId="{CE6954E7-545D-44E5-AC39-DCD45B563BF7}" type="pres">
      <dgm:prSet presAssocID="{30AFF27A-52F4-4293-978D-68ED72D7BC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44415-8AA9-45B6-886A-D203A29F859F}" type="pres">
      <dgm:prSet presAssocID="{126E8C95-9932-403E-9D45-69532E5FF93E}" presName="sibTrans" presStyleCnt="0"/>
      <dgm:spPr/>
    </dgm:pt>
    <dgm:pt modelId="{6BC38263-6069-499C-AA01-F7AABADB2C95}" type="pres">
      <dgm:prSet presAssocID="{A341F4A5-2C11-4A3F-96C8-3FC839434E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E9092-06BD-4A39-A68C-FDEADF432C29}" type="pres">
      <dgm:prSet presAssocID="{4A597393-21BA-4757-9A81-1EF71488BF40}" presName="sibTrans" presStyleCnt="0"/>
      <dgm:spPr/>
    </dgm:pt>
    <dgm:pt modelId="{A556338B-2FEF-421E-BB63-0E60A2EF3F6A}" type="pres">
      <dgm:prSet presAssocID="{88B7BF4B-439F-4171-B928-FC1C161B25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DF0A9-3D21-4E44-87FF-5B8BB60DDB2F}" type="presOf" srcId="{30AFF27A-52F4-4293-978D-68ED72D7BCF3}" destId="{CE6954E7-545D-44E5-AC39-DCD45B563BF7}" srcOrd="0" destOrd="0" presId="urn:microsoft.com/office/officeart/2005/8/layout/default"/>
    <dgm:cxn modelId="{A9A7ADCD-A97E-40CD-9C65-AFB5FA5FFB53}" srcId="{3319301C-BB58-439A-AC6D-AF9BD9D6AB46}" destId="{A341F4A5-2C11-4A3F-96C8-3FC839434E1F}" srcOrd="3" destOrd="0" parTransId="{5B5C991C-9D6B-480C-BABF-9131BAF2AD63}" sibTransId="{4A597393-21BA-4757-9A81-1EF71488BF40}"/>
    <dgm:cxn modelId="{567222F8-4983-4EC4-B04A-8F8CF00A71BF}" type="presOf" srcId="{3319301C-BB58-439A-AC6D-AF9BD9D6AB46}" destId="{F321F0A7-8E79-4058-80E7-93D175B18D42}" srcOrd="0" destOrd="0" presId="urn:microsoft.com/office/officeart/2005/8/layout/default"/>
    <dgm:cxn modelId="{DED854D3-6DA8-4DDE-B4F4-87AD7ECC3449}" srcId="{3319301C-BB58-439A-AC6D-AF9BD9D6AB46}" destId="{BF464749-01AD-40CD-ABBF-6209CD1215D7}" srcOrd="0" destOrd="0" parTransId="{C0697F8D-64C9-4EBA-B4A7-036F18580962}" sibTransId="{56D426D4-23EE-4A93-8A01-E81245952361}"/>
    <dgm:cxn modelId="{0B1B8853-45B7-478E-B41E-113572644353}" type="presOf" srcId="{BF464749-01AD-40CD-ABBF-6209CD1215D7}" destId="{39128D80-5737-4FBF-97B1-64AA9C2982DF}" srcOrd="0" destOrd="0" presId="urn:microsoft.com/office/officeart/2005/8/layout/default"/>
    <dgm:cxn modelId="{BE5EAC4B-9B78-48BC-B6AA-652C6A5581EC}" type="presOf" srcId="{88B7BF4B-439F-4171-B928-FC1C161B25BC}" destId="{A556338B-2FEF-421E-BB63-0E60A2EF3F6A}" srcOrd="0" destOrd="0" presId="urn:microsoft.com/office/officeart/2005/8/layout/default"/>
    <dgm:cxn modelId="{90D08EE8-258C-4D85-82A8-8A57A326D21C}" type="presOf" srcId="{A341F4A5-2C11-4A3F-96C8-3FC839434E1F}" destId="{6BC38263-6069-499C-AA01-F7AABADB2C95}" srcOrd="0" destOrd="0" presId="urn:microsoft.com/office/officeart/2005/8/layout/default"/>
    <dgm:cxn modelId="{3BF8DB18-51D9-446E-A36A-FBAFB7FC7062}" srcId="{3319301C-BB58-439A-AC6D-AF9BD9D6AB46}" destId="{30AFF27A-52F4-4293-978D-68ED72D7BCF3}" srcOrd="2" destOrd="0" parTransId="{167FE791-FCD5-4AE9-803F-D6CD243B0E11}" sibTransId="{126E8C95-9932-403E-9D45-69532E5FF93E}"/>
    <dgm:cxn modelId="{15A0802D-2425-49F5-9A69-985E5237F8A7}" srcId="{3319301C-BB58-439A-AC6D-AF9BD9D6AB46}" destId="{88B7BF4B-439F-4171-B928-FC1C161B25BC}" srcOrd="4" destOrd="0" parTransId="{E2B6C491-D30F-4893-A504-67CF2110073D}" sibTransId="{2859A4D7-1614-4984-AAC0-D16FB2BA8CE3}"/>
    <dgm:cxn modelId="{EFDA69D2-BE35-4026-9D74-2E6CB83D49B3}" srcId="{3319301C-BB58-439A-AC6D-AF9BD9D6AB46}" destId="{DC979D59-0065-4BB9-864B-7F7616B2E02C}" srcOrd="1" destOrd="0" parTransId="{3AAAA29F-27F0-41E2-ABF2-6219C2AEB272}" sibTransId="{5479863E-A0FC-4A66-B6F6-DB889B3517A8}"/>
    <dgm:cxn modelId="{558A9797-4013-4502-A157-F69D9860D22C}" type="presOf" srcId="{DC979D59-0065-4BB9-864B-7F7616B2E02C}" destId="{24963CE1-1FB2-401F-8B33-FC689591A253}" srcOrd="0" destOrd="0" presId="urn:microsoft.com/office/officeart/2005/8/layout/default"/>
    <dgm:cxn modelId="{42221589-84C4-499E-864B-A02417E714E7}" type="presParOf" srcId="{F321F0A7-8E79-4058-80E7-93D175B18D42}" destId="{39128D80-5737-4FBF-97B1-64AA9C2982DF}" srcOrd="0" destOrd="0" presId="urn:microsoft.com/office/officeart/2005/8/layout/default"/>
    <dgm:cxn modelId="{DDBAB26F-BBFE-4796-A4E4-4879C3D74FF3}" type="presParOf" srcId="{F321F0A7-8E79-4058-80E7-93D175B18D42}" destId="{4EC86D30-9CF5-40B6-86C2-312A9D41EE9A}" srcOrd="1" destOrd="0" presId="urn:microsoft.com/office/officeart/2005/8/layout/default"/>
    <dgm:cxn modelId="{22199CFC-B9BC-4476-8459-3D7269046E50}" type="presParOf" srcId="{F321F0A7-8E79-4058-80E7-93D175B18D42}" destId="{24963CE1-1FB2-401F-8B33-FC689591A253}" srcOrd="2" destOrd="0" presId="urn:microsoft.com/office/officeart/2005/8/layout/default"/>
    <dgm:cxn modelId="{733A367E-E5DE-4E5B-A090-9C8B97022158}" type="presParOf" srcId="{F321F0A7-8E79-4058-80E7-93D175B18D42}" destId="{74597118-7563-45ED-8E3D-CC55A5996BC0}" srcOrd="3" destOrd="0" presId="urn:microsoft.com/office/officeart/2005/8/layout/default"/>
    <dgm:cxn modelId="{C34A0414-8EE7-4E21-97CE-C2B2F2E62D26}" type="presParOf" srcId="{F321F0A7-8E79-4058-80E7-93D175B18D42}" destId="{CE6954E7-545D-44E5-AC39-DCD45B563BF7}" srcOrd="4" destOrd="0" presId="urn:microsoft.com/office/officeart/2005/8/layout/default"/>
    <dgm:cxn modelId="{10D1B9A9-58EB-4D2D-96BD-F28451EF2455}" type="presParOf" srcId="{F321F0A7-8E79-4058-80E7-93D175B18D42}" destId="{69144415-8AA9-45B6-886A-D203A29F859F}" srcOrd="5" destOrd="0" presId="urn:microsoft.com/office/officeart/2005/8/layout/default"/>
    <dgm:cxn modelId="{80787BD3-76AC-434E-A62F-CA27F450FFE4}" type="presParOf" srcId="{F321F0A7-8E79-4058-80E7-93D175B18D42}" destId="{6BC38263-6069-499C-AA01-F7AABADB2C95}" srcOrd="6" destOrd="0" presId="urn:microsoft.com/office/officeart/2005/8/layout/default"/>
    <dgm:cxn modelId="{73E30C6F-5635-4EF7-8F52-318F680B53D0}" type="presParOf" srcId="{F321F0A7-8E79-4058-80E7-93D175B18D42}" destId="{ED4E9092-06BD-4A39-A68C-FDEADF432C29}" srcOrd="7" destOrd="0" presId="urn:microsoft.com/office/officeart/2005/8/layout/default"/>
    <dgm:cxn modelId="{0E0AF12D-D847-4181-AE4E-406AC4D8766E}" type="presParOf" srcId="{F321F0A7-8E79-4058-80E7-93D175B18D42}" destId="{A556338B-2FEF-421E-BB63-0E60A2EF3F6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34B98-6543-4E7B-8062-12A9C1D5DEE2}">
      <dsp:nvSpPr>
        <dsp:cNvPr id="0" name=""/>
        <dsp:cNvSpPr/>
      </dsp:nvSpPr>
      <dsp:spPr>
        <a:xfrm>
          <a:off x="3328097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FC62BB-C04C-4314-B4D6-4C051CE585DE}">
      <dsp:nvSpPr>
        <dsp:cNvPr id="0" name=""/>
        <dsp:cNvSpPr/>
      </dsp:nvSpPr>
      <dsp:spPr>
        <a:xfrm>
          <a:off x="3809610" y="786612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методист</a:t>
          </a:r>
          <a:endParaRPr lang="ru-RU" sz="2300" kern="1200" dirty="0"/>
        </a:p>
      </dsp:txBody>
      <dsp:txXfrm>
        <a:off x="3809610" y="786612"/>
        <a:ext cx="1210532" cy="605121"/>
      </dsp:txXfrm>
    </dsp:sp>
    <dsp:sp modelId="{2BBCC808-0122-4C07-9360-A0FE0B99AE5E}">
      <dsp:nvSpPr>
        <dsp:cNvPr id="0" name=""/>
        <dsp:cNvSpPr/>
      </dsp:nvSpPr>
      <dsp:spPr>
        <a:xfrm>
          <a:off x="2723035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73390E-E9AA-4EC8-802F-D2E078D7536F}">
      <dsp:nvSpPr>
        <dsp:cNvPr id="0" name=""/>
        <dsp:cNvSpPr/>
      </dsp:nvSpPr>
      <dsp:spPr>
        <a:xfrm>
          <a:off x="3207003" y="2045735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учитель</a:t>
          </a:r>
          <a:endParaRPr lang="ru-RU" sz="2300" kern="1200" dirty="0"/>
        </a:p>
      </dsp:txBody>
      <dsp:txXfrm>
        <a:off x="3207003" y="2045735"/>
        <a:ext cx="1210532" cy="605121"/>
      </dsp:txXfrm>
    </dsp:sp>
    <dsp:sp modelId="{FB3C0CA4-F5B5-4E9C-8B82-CAD23DC719C3}">
      <dsp:nvSpPr>
        <dsp:cNvPr id="0" name=""/>
        <dsp:cNvSpPr/>
      </dsp:nvSpPr>
      <dsp:spPr>
        <a:xfrm>
          <a:off x="3483146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CF34F1-ED70-4E10-8064-43BB6333628E}">
      <dsp:nvSpPr>
        <dsp:cNvPr id="0" name=""/>
        <dsp:cNvSpPr/>
      </dsp:nvSpPr>
      <dsp:spPr>
        <a:xfrm>
          <a:off x="3812473" y="3306668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ученик</a:t>
          </a:r>
          <a:endParaRPr lang="ru-RU" sz="2300" kern="1200" dirty="0"/>
        </a:p>
      </dsp:txBody>
      <dsp:txXfrm>
        <a:off x="3812473" y="3306668"/>
        <a:ext cx="1210532" cy="60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8B943-E97B-433F-82AF-F2FAA9487ECB}">
      <dsp:nvSpPr>
        <dsp:cNvPr id="0" name=""/>
        <dsp:cNvSpPr/>
      </dsp:nvSpPr>
      <dsp:spPr>
        <a:xfrm>
          <a:off x="3892174" y="2281122"/>
          <a:ext cx="2788038" cy="278803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Безопасность</a:t>
          </a:r>
          <a:endParaRPr lang="ru-RU" sz="1600" kern="1200" dirty="0"/>
        </a:p>
      </dsp:txBody>
      <dsp:txXfrm>
        <a:off x="4452694" y="2934207"/>
        <a:ext cx="1666998" cy="1433109"/>
      </dsp:txXfrm>
    </dsp:sp>
    <dsp:sp modelId="{E03525C5-9507-42EE-A8AB-CD60BA37652D}">
      <dsp:nvSpPr>
        <dsp:cNvPr id="0" name=""/>
        <dsp:cNvSpPr/>
      </dsp:nvSpPr>
      <dsp:spPr>
        <a:xfrm>
          <a:off x="2270042" y="1622131"/>
          <a:ext cx="2027664" cy="2027664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Проектирование будущего</a:t>
          </a:r>
          <a:endParaRPr lang="ru-RU" sz="1600" kern="1200" dirty="0"/>
        </a:p>
      </dsp:txBody>
      <dsp:txXfrm>
        <a:off x="2780513" y="2135687"/>
        <a:ext cx="1006722" cy="1000552"/>
      </dsp:txXfrm>
    </dsp:sp>
    <dsp:sp modelId="{4556F268-A696-4E17-A900-94A38F21BE14}">
      <dsp:nvSpPr>
        <dsp:cNvPr id="0" name=""/>
        <dsp:cNvSpPr/>
      </dsp:nvSpPr>
      <dsp:spPr>
        <a:xfrm rot="20700000">
          <a:off x="3405741" y="223249"/>
          <a:ext cx="1986696" cy="1986696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минимализм</a:t>
          </a:r>
          <a:endParaRPr lang="ru-RU" sz="1500" kern="1200" dirty="0"/>
        </a:p>
      </dsp:txBody>
      <dsp:txXfrm rot="-20700000">
        <a:off x="3841482" y="658990"/>
        <a:ext cx="1115215" cy="1115215"/>
      </dsp:txXfrm>
    </dsp:sp>
    <dsp:sp modelId="{FFFFF5AA-ECD1-4415-8211-B0F39DA5C705}">
      <dsp:nvSpPr>
        <dsp:cNvPr id="0" name=""/>
        <dsp:cNvSpPr/>
      </dsp:nvSpPr>
      <dsp:spPr>
        <a:xfrm>
          <a:off x="3687515" y="1854859"/>
          <a:ext cx="3568688" cy="3568688"/>
        </a:xfrm>
        <a:prstGeom prst="circularArrow">
          <a:avLst>
            <a:gd name="adj1" fmla="val 4688"/>
            <a:gd name="adj2" fmla="val 299029"/>
            <a:gd name="adj3" fmla="val 2533727"/>
            <a:gd name="adj4" fmla="val 15823951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973C92-CD0C-41AD-8583-05FFEECFD37B}">
      <dsp:nvSpPr>
        <dsp:cNvPr id="0" name=""/>
        <dsp:cNvSpPr/>
      </dsp:nvSpPr>
      <dsp:spPr>
        <a:xfrm>
          <a:off x="1910947" y="1169731"/>
          <a:ext cx="2592875" cy="25928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BC287E-957B-4B8A-9B54-77AF466AE0BE}">
      <dsp:nvSpPr>
        <dsp:cNvPr id="0" name=""/>
        <dsp:cNvSpPr/>
      </dsp:nvSpPr>
      <dsp:spPr>
        <a:xfrm>
          <a:off x="2946198" y="-215665"/>
          <a:ext cx="2795641" cy="27956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28D80-5737-4FBF-97B1-64AA9C2982DF}">
      <dsp:nvSpPr>
        <dsp:cNvPr id="0" name=""/>
        <dsp:cNvSpPr/>
      </dsp:nvSpPr>
      <dsp:spPr>
        <a:xfrm>
          <a:off x="1193024" y="2444"/>
          <a:ext cx="2345703" cy="14074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1. </a:t>
          </a:r>
          <a:r>
            <a:rPr lang="ru-RU" sz="2200" b="1" kern="1200" dirty="0" smtClean="0">
              <a:solidFill>
                <a:schemeClr val="bg1"/>
              </a:solidFill>
            </a:rPr>
            <a:t>Мять </a:t>
          </a:r>
          <a:r>
            <a:rPr lang="ru-RU" sz="2200" b="1" kern="1200" dirty="0" err="1" smtClean="0">
              <a:solidFill>
                <a:schemeClr val="bg1"/>
              </a:solidFill>
            </a:rPr>
            <a:t>сквиши</a:t>
          </a:r>
          <a:r>
            <a:rPr lang="ru-RU" sz="2200" b="1" kern="1200" dirty="0" smtClean="0">
              <a:solidFill>
                <a:schemeClr val="bg1"/>
              </a:solidFill>
            </a:rPr>
            <a:t> и делать </a:t>
          </a:r>
          <a:r>
            <a:rPr lang="ru-RU" sz="2200" b="1" kern="1200" dirty="0" err="1" smtClean="0">
              <a:solidFill>
                <a:schemeClr val="bg1"/>
              </a:solidFill>
            </a:rPr>
            <a:t>слаймы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193024" y="2444"/>
        <a:ext cx="2345703" cy="1407421"/>
      </dsp:txXfrm>
    </dsp:sp>
    <dsp:sp modelId="{24963CE1-1FB2-401F-8B33-FC689591A253}">
      <dsp:nvSpPr>
        <dsp:cNvPr id="0" name=""/>
        <dsp:cNvSpPr/>
      </dsp:nvSpPr>
      <dsp:spPr>
        <a:xfrm>
          <a:off x="3773297" y="2444"/>
          <a:ext cx="2345703" cy="14074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2. </a:t>
          </a:r>
          <a:r>
            <a:rPr lang="ru-RU" sz="2200" b="1" kern="1200" dirty="0" smtClean="0">
              <a:solidFill>
                <a:schemeClr val="bg1"/>
              </a:solidFill>
            </a:rPr>
            <a:t>Снимать ролики в </a:t>
          </a:r>
          <a:r>
            <a:rPr lang="ru-RU" sz="2200" b="1" kern="1200" dirty="0" err="1" smtClean="0">
              <a:solidFill>
                <a:schemeClr val="bg1"/>
              </a:solidFill>
            </a:rPr>
            <a:t>TikTok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3773297" y="2444"/>
        <a:ext cx="2345703" cy="1407421"/>
      </dsp:txXfrm>
    </dsp:sp>
    <dsp:sp modelId="{CE6954E7-545D-44E5-AC39-DCD45B563BF7}">
      <dsp:nvSpPr>
        <dsp:cNvPr id="0" name=""/>
        <dsp:cNvSpPr/>
      </dsp:nvSpPr>
      <dsp:spPr>
        <a:xfrm>
          <a:off x="1193024" y="1644437"/>
          <a:ext cx="2345703" cy="14074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3. Смотреть и записывать АСМР-видео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1193024" y="1644437"/>
        <a:ext cx="2345703" cy="1407421"/>
      </dsp:txXfrm>
    </dsp:sp>
    <dsp:sp modelId="{6BC38263-6069-499C-AA01-F7AABADB2C95}">
      <dsp:nvSpPr>
        <dsp:cNvPr id="0" name=""/>
        <dsp:cNvSpPr/>
      </dsp:nvSpPr>
      <dsp:spPr>
        <a:xfrm>
          <a:off x="3773297" y="1644437"/>
          <a:ext cx="2345703" cy="14074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4. Следить за необычными </a:t>
          </a:r>
          <a:r>
            <a:rPr lang="ru-RU" sz="2200" b="1" kern="1200" dirty="0" err="1" smtClean="0">
              <a:solidFill>
                <a:schemeClr val="bg1"/>
              </a:solidFill>
            </a:rPr>
            <a:t>бьюти-блогерами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3773297" y="1644437"/>
        <a:ext cx="2345703" cy="1407421"/>
      </dsp:txXfrm>
    </dsp:sp>
    <dsp:sp modelId="{A556338B-2FEF-421E-BB63-0E60A2EF3F6A}">
      <dsp:nvSpPr>
        <dsp:cNvPr id="0" name=""/>
        <dsp:cNvSpPr/>
      </dsp:nvSpPr>
      <dsp:spPr>
        <a:xfrm>
          <a:off x="2483160" y="3286429"/>
          <a:ext cx="2345703" cy="14074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5. Общаться в новых </a:t>
          </a:r>
          <a:r>
            <a:rPr lang="ru-RU" sz="2200" b="1" kern="1200" dirty="0" err="1" smtClean="0">
              <a:solidFill>
                <a:schemeClr val="bg1"/>
              </a:solidFill>
            </a:rPr>
            <a:t>соцсетях</a:t>
          </a:r>
          <a:r>
            <a:rPr lang="ru-RU" sz="2200" b="1" kern="1200" dirty="0" smtClean="0">
              <a:solidFill>
                <a:schemeClr val="bg1"/>
              </a:solidFill>
            </a:rPr>
            <a:t> и </a:t>
          </a:r>
          <a:r>
            <a:rPr lang="ru-RU" sz="2200" b="1" kern="1200" dirty="0" err="1" smtClean="0">
              <a:solidFill>
                <a:schemeClr val="bg1"/>
              </a:solidFill>
            </a:rPr>
            <a:t>мессенджерах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483160" y="3286429"/>
        <a:ext cx="2345703" cy="140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ACD4-1EBA-484B-A021-794891897E43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3B3B-E7BA-40C7-8CEA-D6BB24D71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3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7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8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8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3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4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6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1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8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BB9B-CC89-4A25-BBBA-2C886DBF79A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4EDB-4904-44B2-B8F0-15DE16924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l.fm/microsoft/7508416-generation_z_stereotypes" TargetMode="External"/><Relationship Id="rId2" Type="http://schemas.openxmlformats.org/officeDocument/2006/relationships/hyperlink" Target="https://mel.fm/microsoft/2150367-new_hobb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rusability.ru/news/kakie-sotsseti-predpochitayut-rossijskie-podrostki-issledovani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d.co.uk/lifestyle/london-life/meet-the-centennialsthey-eat-vegan-curate-their-online-aesthetic-and-cant-remember-a-time-before-a326292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Учет возрастных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поколенческих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особенностей обучающихся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системе подготовки учителей финансовой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02034"/>
            <a:ext cx="7232848" cy="13681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Черняева 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Татьяна Ивановна, </a:t>
            </a:r>
            <a:endParaRPr lang="ru-RU" altLang="ru-RU" sz="26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доктор </a:t>
            </a: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социологических наук, 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профессор, </a:t>
            </a:r>
          </a:p>
          <a:p>
            <a:pPr algn="l"/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заслуженный работник Высшей школы РФ</a:t>
            </a:r>
            <a:endParaRPr lang="ru-RU" altLang="ru-RU" sz="19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altLang="ru-RU" sz="21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31117"/>
            <a:ext cx="9048152" cy="2016091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4776"/>
            <a:ext cx="1297805" cy="109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C:\Documents and Settings\Гончарова Людмила\Рабочий стол\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32" y="3933057"/>
            <a:ext cx="2628115" cy="190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90135" y="362183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Поволжский институт управления </a:t>
            </a:r>
            <a:b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имени П.А. Столыпина 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5654497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Саратов. </a:t>
            </a:r>
            <a:r>
              <a:rPr lang="ru-RU" b="1" i="1" dirty="0" smtClean="0"/>
              <a:t>19.06. 2020</a:t>
            </a:r>
            <a:endParaRPr lang="ru-RU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05838"/>
            <a:ext cx="9048152" cy="201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Ценности и ответственность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439523"/>
              </p:ext>
            </p:extLst>
          </p:nvPr>
        </p:nvGraphicFramePr>
        <p:xfrm>
          <a:off x="395536" y="1600200"/>
          <a:ext cx="829126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-86727" y="4820324"/>
            <a:ext cx="9145016" cy="2037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69547" y="2031231"/>
            <a:ext cx="190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Больший интерес</a:t>
            </a:r>
          </a:p>
          <a:p>
            <a:pPr algn="ctr"/>
            <a:r>
              <a:rPr lang="ru-RU" dirty="0" smtClean="0"/>
              <a:t> к результату, а </a:t>
            </a:r>
          </a:p>
          <a:p>
            <a:pPr algn="ctr"/>
            <a:r>
              <a:rPr lang="ru-RU" dirty="0" smtClean="0"/>
              <a:t>не  процессу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Приватность и  свобода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Константин Филоненко:</a:t>
            </a:r>
          </a:p>
          <a:p>
            <a:r>
              <a:rPr lang="ru-RU" dirty="0" smtClean="0"/>
              <a:t>«</a:t>
            </a:r>
            <a:r>
              <a:rPr lang="ru-RU" dirty="0"/>
              <a:t>Поколение Z первым столкнулось с серьёзной проблемой защиты своей приватности. Всем есть дело: и родителям, и учителям. Школе важно знать, что говорят о ней за пределами, контролировать информацию в таких </a:t>
            </a:r>
            <a:r>
              <a:rPr lang="ru-RU" dirty="0" err="1"/>
              <a:t>пабликах</a:t>
            </a:r>
            <a:r>
              <a:rPr lang="ru-RU" dirty="0"/>
              <a:t>, как „Подслушано“. Поэтому у современных подростков по 2-3 аккаунта в социальных сетях. Происходит некое расщепление личности в интернете».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20324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3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07413" cy="30829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Преподаватель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лицея «Вторая школа» и школы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Летово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», лауреат всероссийского конкурса учителей фонда «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Династия» 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премии Правительства Москвы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Георгий </a:t>
            </a:r>
            <a:r>
              <a:rPr lang="ru-RU" sz="4000" i="1" dirty="0" err="1" smtClean="0">
                <a:solidFill>
                  <a:srgbClr val="C00000"/>
                </a:solidFill>
              </a:rPr>
              <a:t>Арабули</a:t>
            </a:r>
            <a:r>
              <a:rPr lang="ru-RU" sz="4000" dirty="0" smtClean="0">
                <a:solidFill>
                  <a:srgbClr val="C00000"/>
                </a:solidFill>
              </a:rPr>
              <a:t>: 9 </a:t>
            </a:r>
            <a:r>
              <a:rPr lang="ru-RU" sz="4000" dirty="0">
                <a:solidFill>
                  <a:srgbClr val="C00000"/>
                </a:solidFill>
              </a:rPr>
              <a:t>простых советов педагога, как учить поколение Z</a:t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-86727" y="4820324"/>
            <a:ext cx="9145016" cy="20376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832698" cy="321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862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Учитывать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Twitter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-эффект: </a:t>
            </a:r>
            <a:r>
              <a:rPr lang="ru-RU" dirty="0" smtClean="0"/>
              <a:t> Масштаб </a:t>
            </a:r>
            <a:r>
              <a:rPr lang="ru-RU" dirty="0"/>
              <a:t>любой работы уменьшается. Раньше школьники писали сочинения, теперь минимальный объём текстов — всего 250 слов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2. Не заставлять учить то, что не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нужно: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интересуйтесь трендами, показывайте связь  с жизнью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-108520" y="4820325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3. Общаться с детьми в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соцсетях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но осторожно: </a:t>
            </a:r>
            <a:r>
              <a:rPr lang="ru-RU" dirty="0"/>
              <a:t> Полезный навык - чётко задавать вопросы и понимать лаконичные ответы. Лучше ничего не </a:t>
            </a:r>
            <a:r>
              <a:rPr lang="ru-RU" dirty="0" err="1"/>
              <a:t>лайкать</a:t>
            </a:r>
            <a:r>
              <a:rPr lang="ru-RU" dirty="0"/>
              <a:t>, а посты спорного содержания игнорировать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4.  Смотреть полезные видео (самому!)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20324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0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b="1" dirty="0" smtClean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ru-RU" sz="12800" b="1" dirty="0">
                <a:solidFill>
                  <a:schemeClr val="accent1">
                    <a:lumMod val="75000"/>
                  </a:schemeClr>
                </a:solidFill>
              </a:rPr>
              <a:t>Не сравнивать детей с самим собой - </a:t>
            </a:r>
            <a:r>
              <a:rPr lang="ru-RU" sz="12800" dirty="0"/>
              <a:t>Сейчас школьникам нужен азарт, дух соревнования - </a:t>
            </a:r>
            <a:r>
              <a:rPr lang="ru-RU" sz="1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800" dirty="0"/>
              <a:t> давать им сложные задачи  , упирая на рода спортивные «</a:t>
            </a:r>
            <a:r>
              <a:rPr lang="ru-RU" sz="12800" dirty="0" err="1"/>
              <a:t>ачивки</a:t>
            </a:r>
            <a:r>
              <a:rPr lang="ru-RU" sz="12800" dirty="0"/>
              <a:t>» (от английского «</a:t>
            </a:r>
            <a:r>
              <a:rPr lang="ru-RU" sz="12800" dirty="0" err="1"/>
              <a:t>achieve</a:t>
            </a:r>
            <a:r>
              <a:rPr lang="ru-RU" sz="12800" dirty="0"/>
              <a:t>» — «</a:t>
            </a:r>
            <a:r>
              <a:rPr lang="ru-RU" sz="12800" dirty="0" smtClean="0"/>
              <a:t>достигать</a:t>
            </a:r>
          </a:p>
          <a:p>
            <a:pPr marL="0" indent="0">
              <a:buNone/>
            </a:pPr>
            <a:r>
              <a:rPr lang="ru-RU" sz="12800" b="1" dirty="0" smtClean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ru-RU" sz="12800" b="1" dirty="0">
                <a:solidFill>
                  <a:schemeClr val="accent1">
                    <a:lumMod val="75000"/>
                  </a:schemeClr>
                </a:solidFill>
              </a:rPr>
              <a:t>Не заставлять их всё делать по </a:t>
            </a:r>
            <a:r>
              <a:rPr lang="ru-RU" sz="12800" b="1" dirty="0" smtClean="0">
                <a:solidFill>
                  <a:schemeClr val="accent1">
                    <a:lumMod val="75000"/>
                  </a:schemeClr>
                </a:solidFill>
              </a:rPr>
              <a:t>шаблону, не давать  абстрактных заданий, рассчитанных на два часа</a:t>
            </a:r>
          </a:p>
          <a:p>
            <a:pPr marL="0" indent="0">
              <a:buNone/>
            </a:pPr>
            <a:endParaRPr lang="ru-RU" sz="1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1200" dirty="0" smtClean="0"/>
          </a:p>
          <a:p>
            <a:pPr marL="0" indent="0">
              <a:buNone/>
            </a:pPr>
            <a:r>
              <a:rPr lang="ru-RU" sz="11200" dirty="0"/>
              <a:t/>
            </a:r>
            <a:br>
              <a:rPr lang="ru-RU" sz="11200" dirty="0"/>
            </a:br>
            <a:endParaRPr lang="ru-RU" sz="1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-108520" y="4820325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7. Уважать их интересы - </a:t>
            </a:r>
            <a:r>
              <a:rPr lang="ru-RU" sz="9600" dirty="0"/>
              <a:t>Надменный подход «я взрослый, я лучше знаю» лучше оставить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8. Объяснить, почему в учёбе есть смысл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9. Узнать, чего хочет сам ребёнок </a:t>
            </a:r>
            <a:b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(а не его родители)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20324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73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image.mel.fm/i/Q/Q5pBAsV8Yc/59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AutoShape 4" descr="https://image.mel.fm/i/Q/Q5pBAsV8Yc/590.gif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24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5 увлечений поколения Z, которые не понимают родители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556792"/>
            <a:ext cx="5410944" cy="4569371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 descr="https://i.ytimg.com/vi/3yFwC4ttoCM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675" y="4076700"/>
            <a:ext cx="3009900" cy="169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-86727" y="4820324"/>
            <a:ext cx="9145016" cy="203767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60485886"/>
              </p:ext>
            </p:extLst>
          </p:nvPr>
        </p:nvGraphicFramePr>
        <p:xfrm>
          <a:off x="307975" y="1397000"/>
          <a:ext cx="7312025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515311" y="3001976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https://mel.fm/microsoft/2150367-new_hobbies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327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Популярные ресурсы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20324"/>
            <a:ext cx="9145016" cy="2037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5" y="1335057"/>
            <a:ext cx="863566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8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Пользователям младше 18 лет в первую очередь интересны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Игровые </a:t>
            </a:r>
            <a:r>
              <a:rPr lang="ru-RU" dirty="0"/>
              <a:t>ресурсы – игры, сервисы для стримеров, получение </a:t>
            </a:r>
            <a:r>
              <a:rPr lang="ru-RU" dirty="0" err="1" smtClean="0"/>
              <a:t>донатов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/>
              <a:t>Медиаресурсы</a:t>
            </a:r>
            <a:r>
              <a:rPr lang="ru-RU" dirty="0"/>
              <a:t> – развлекательные порталы, </a:t>
            </a:r>
            <a:r>
              <a:rPr lang="ru-RU" dirty="0" smtClean="0"/>
              <a:t>новости </a:t>
            </a:r>
            <a:endParaRPr lang="ru-RU" dirty="0"/>
          </a:p>
          <a:p>
            <a:r>
              <a:rPr lang="ru-RU" dirty="0" err="1"/>
              <a:t>Мессенджеры</a:t>
            </a:r>
            <a:endParaRPr lang="ru-RU" dirty="0"/>
          </a:p>
          <a:p>
            <a:r>
              <a:rPr lang="ru-RU" dirty="0"/>
              <a:t>Онлайн-магазины</a:t>
            </a:r>
          </a:p>
          <a:p>
            <a:r>
              <a:rPr lang="ru-RU" dirty="0"/>
              <a:t>Музыкальные сервисы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20324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94490" y="1482225"/>
            <a:ext cx="7560840" cy="518457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Система </a:t>
            </a:r>
            <a:r>
              <a:rPr lang="ru-RU" b="1" dirty="0">
                <a:solidFill>
                  <a:srgbClr val="C00000"/>
                </a:solidFill>
              </a:rPr>
              <a:t>подготовки учителей финансовой грамотности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1900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56176" y="149099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жизнь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6196" y="2631109"/>
            <a:ext cx="220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Высшая школа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9330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Ш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кола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301208"/>
            <a:ext cx="116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Семья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892" y="3782125"/>
            <a:ext cx="3971250" cy="646331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ТЕРРИТОРИЯ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Graphic spid="4" grpId="0">
        <p:bldAsOne/>
      </p:bldGraphic>
      <p:bldP spid="6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Учет возрастных 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поколенческих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особенностей обучающихся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системе подготовки учителей финансовой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02034"/>
            <a:ext cx="7232848" cy="13681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Черняева </a:t>
            </a:r>
            <a:r>
              <a:rPr lang="ru-RU" altLang="ru-RU" sz="2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Татьяна Ивановна, </a:t>
            </a:r>
            <a:endParaRPr lang="ru-RU" altLang="ru-RU" sz="26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доктор </a:t>
            </a: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социологических наук, </a:t>
            </a:r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профессор, </a:t>
            </a:r>
          </a:p>
          <a:p>
            <a:pPr algn="l"/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заслуженный работник Высшей школы РФ</a:t>
            </a:r>
            <a:endParaRPr lang="ru-RU" altLang="ru-RU" sz="19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l"/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altLang="ru-RU" sz="21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31117"/>
            <a:ext cx="9048152" cy="2016091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4776"/>
            <a:ext cx="1297805" cy="109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C:\Documents and Settings\Гончарова Людмила\Рабочий стол\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32" y="3933057"/>
            <a:ext cx="2628115" cy="190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90135" y="362183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Поволжский институт управления </a:t>
            </a:r>
            <a:b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имени П.А. Столыпина 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5654497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Саратов. </a:t>
            </a:r>
            <a:r>
              <a:rPr lang="ru-RU" b="1" i="1" dirty="0" smtClean="0"/>
              <a:t>19.06. 2020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1661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184576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/>
              <a:t>Л.С.Выготский</a:t>
            </a:r>
            <a:r>
              <a:rPr lang="ru-RU" i="1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Детская психология</a:t>
            </a:r>
          </a:p>
          <a:p>
            <a:r>
              <a:rPr lang="ru-RU" dirty="0">
                <a:solidFill>
                  <a:srgbClr val="C00000"/>
                </a:solidFill>
              </a:rPr>
              <a:t>Поколение Z не делит мир на цифровой и </a:t>
            </a:r>
            <a:r>
              <a:rPr lang="ru-RU" dirty="0" smtClean="0">
                <a:solidFill>
                  <a:srgbClr val="C00000"/>
                </a:solidFill>
              </a:rPr>
              <a:t>реальный </a:t>
            </a:r>
            <a:r>
              <a:rPr lang="en-US" dirty="0"/>
              <a:t>https://mel.fm/novosti/7451960-generationz</a:t>
            </a:r>
            <a:endParaRPr lang="ru-RU" dirty="0" smtClean="0"/>
          </a:p>
          <a:p>
            <a:r>
              <a:rPr lang="ru-RU" i="1" dirty="0" smtClean="0"/>
              <a:t>Георгий </a:t>
            </a:r>
            <a:r>
              <a:rPr lang="ru-RU" i="1" dirty="0" err="1"/>
              <a:t>Арабули</a:t>
            </a:r>
            <a:r>
              <a:rPr lang="ru-RU" dirty="0">
                <a:solidFill>
                  <a:srgbClr val="C00000"/>
                </a:solidFill>
              </a:rPr>
              <a:t>: 9 простых советов педагога, как учить поколение </a:t>
            </a:r>
            <a:r>
              <a:rPr lang="ru-RU" dirty="0" smtClean="0">
                <a:solidFill>
                  <a:srgbClr val="C00000"/>
                </a:solidFill>
              </a:rPr>
              <a:t>Z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mel.fm/microsoft/2150367-new_hobbies</a:t>
            </a:r>
            <a:endParaRPr lang="ru-RU" dirty="0" smtClean="0"/>
          </a:p>
          <a:p>
            <a:r>
              <a:rPr lang="ru-RU" dirty="0">
                <a:solidFill>
                  <a:srgbClr val="C00000"/>
                </a:solidFill>
              </a:rPr>
              <a:t>5 главных стереотипов о поколении Z (и насколько они верны</a:t>
            </a:r>
            <a:r>
              <a:rPr lang="ru-RU" dirty="0" smtClean="0">
                <a:solidFill>
                  <a:srgbClr val="C00000"/>
                </a:solidFill>
              </a:rPr>
              <a:t>)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mel.fm/microsoft/7508416-generation_z_stereotypes</a:t>
            </a:r>
            <a:endParaRPr lang="ru-RU" dirty="0" smtClean="0"/>
          </a:p>
          <a:p>
            <a:r>
              <a:rPr lang="ru-RU" dirty="0">
                <a:solidFill>
                  <a:srgbClr val="C00000"/>
                </a:solidFill>
              </a:rPr>
              <a:t>Какие </a:t>
            </a:r>
            <a:r>
              <a:rPr lang="ru-RU" dirty="0" err="1">
                <a:solidFill>
                  <a:srgbClr val="C00000"/>
                </a:solidFill>
              </a:rPr>
              <a:t>соцсети</a:t>
            </a:r>
            <a:r>
              <a:rPr lang="ru-RU" dirty="0">
                <a:solidFill>
                  <a:srgbClr val="C00000"/>
                </a:solidFill>
              </a:rPr>
              <a:t> предпочитают российские подростки? </a:t>
            </a:r>
            <a:r>
              <a:rPr lang="ru-RU" dirty="0" smtClean="0">
                <a:solidFill>
                  <a:srgbClr val="C00000"/>
                </a:solidFill>
              </a:rPr>
              <a:t>Исследование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rusability.ru/news/kakie-sotsseti-predpochitayut-rossijskie-podrostki-issledovanie/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Результаты </a:t>
            </a:r>
            <a:r>
              <a:rPr lang="ru-RU" dirty="0" err="1" smtClean="0">
                <a:solidFill>
                  <a:srgbClr val="C00000"/>
                </a:solidFill>
              </a:rPr>
              <a:t>нарративного</a:t>
            </a:r>
            <a:r>
              <a:rPr lang="ru-RU" dirty="0" smtClean="0">
                <a:solidFill>
                  <a:srgbClr val="C00000"/>
                </a:solidFill>
              </a:rPr>
              <a:t>  интервью с главными врачами перинатальных  центров ПФО (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ru-RU" dirty="0" smtClean="0">
                <a:solidFill>
                  <a:srgbClr val="C00000"/>
                </a:solidFill>
              </a:rPr>
              <a:t>=5)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-1016" y="4831090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7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Возрастные особенности младших школьников 6-11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91264" cy="341297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Физическое созревание – стабильность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Окостенение скелета, но ещё много хрящевой ткани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Мелкие и точные движения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пальцев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кисти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руки затруднительны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 утомительны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Развивается аналитико-систематическая функция коры; но:  преобладает процесс возбуждения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sym typeface="Wingdings"/>
              </a:rPr>
              <a:t>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возбудимость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импульсивность</a:t>
            </a:r>
          </a:p>
          <a:p>
            <a:pPr>
              <a:defRPr/>
            </a:pPr>
            <a:r>
              <a:rPr lang="ru-RU" b="1" dirty="0"/>
              <a:t>С 2012 года в родильных домах </a:t>
            </a:r>
            <a:r>
              <a:rPr lang="ru-RU" b="1" dirty="0" smtClean="0"/>
              <a:t>выхаживают </a:t>
            </a:r>
            <a:r>
              <a:rPr lang="ru-RU" b="1" dirty="0"/>
              <a:t>младенцев с экстремально низким весом - от 500 </a:t>
            </a:r>
            <a:r>
              <a:rPr lang="ru-RU" b="1" dirty="0" smtClean="0"/>
              <a:t>граммов. К 7 годам, как  правило, такие дети не готовы к школе: </a:t>
            </a:r>
            <a:r>
              <a:rPr lang="ru-RU" b="1" dirty="0" err="1" smtClean="0"/>
              <a:t>гиперактивность</a:t>
            </a:r>
            <a:r>
              <a:rPr lang="ru-RU" b="1" dirty="0" smtClean="0"/>
              <a:t>,  дефицит внимания,  </a:t>
            </a:r>
            <a:r>
              <a:rPr lang="ru-RU" b="1" dirty="0" err="1" smtClean="0"/>
              <a:t>полезависимость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20324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Возрастные особенности обучающихся 11- 13 лет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319695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Разные темпы физического развития и полового созревания, скачкообразный характер развития, внутренний дисбаланс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Переход от развития «по социальному проекту» к саморазвитию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Процессы торможения и возбуждения не сбалансированы (периоды заторможенности, сонливости сменяются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гиперактивностью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Чувство взрослости и поиск Я -  большая потребность 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соц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контактах – уход в виртуальность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КИБЕРБУЛЛИНГ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20324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Центениалы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ПОКОЛЕНИЕ </a:t>
            </a:r>
            <a:r>
              <a:rPr lang="en-US" sz="4000" b="1" dirty="0" smtClean="0">
                <a:solidFill>
                  <a:srgbClr val="C00000"/>
                </a:solidFill>
              </a:rPr>
              <a:t>Z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20324"/>
            <a:ext cx="9145016" cy="20376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1284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9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661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Центениалы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820" y="1340768"/>
            <a:ext cx="8219256" cy="39933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 делят </a:t>
            </a:r>
            <a:r>
              <a:rPr lang="ru-RU" dirty="0"/>
              <a:t>мир на цифровой и </a:t>
            </a:r>
            <a:r>
              <a:rPr lang="ru-RU" dirty="0" smtClean="0"/>
              <a:t>реальный</a:t>
            </a:r>
          </a:p>
          <a:p>
            <a:pPr>
              <a:defRPr/>
            </a:pPr>
            <a:r>
              <a:rPr lang="ru-RU" dirty="0" err="1"/>
              <a:t>Центениалы</a:t>
            </a:r>
            <a:r>
              <a:rPr lang="ru-RU" dirty="0"/>
              <a:t> любят общаться в Сети, причём анонимно: предпочитают социальные сети, в которых можно прятаться. Это не </a:t>
            </a:r>
            <a:r>
              <a:rPr lang="ru-RU" dirty="0" err="1"/>
              <a:t>Twitter</a:t>
            </a:r>
            <a:r>
              <a:rPr lang="ru-RU" dirty="0"/>
              <a:t>, а </a:t>
            </a:r>
            <a:r>
              <a:rPr lang="ru-RU" dirty="0" err="1"/>
              <a:t>Snapchat</a:t>
            </a:r>
            <a:r>
              <a:rPr lang="ru-RU" dirty="0"/>
              <a:t>, из которого исчезают сообщения. </a:t>
            </a:r>
          </a:p>
          <a:p>
            <a:pPr>
              <a:defRPr/>
            </a:pPr>
            <a:r>
              <a:rPr lang="ru-RU" dirty="0"/>
              <a:t>Это первое поколение, выросшее в </a:t>
            </a:r>
            <a:r>
              <a:rPr lang="ru-RU" dirty="0" err="1"/>
              <a:t>мультикультурной</a:t>
            </a:r>
            <a:r>
              <a:rPr lang="ru-RU" dirty="0"/>
              <a:t> среде. </a:t>
            </a:r>
            <a:r>
              <a:rPr lang="ru-RU" dirty="0" err="1"/>
              <a:t>Центениалам</a:t>
            </a:r>
            <a:r>
              <a:rPr lang="ru-RU" dirty="0"/>
              <a:t> всё равно, где родился собеседник и как он выглядит. Пожалуй, это самое терпимое и спокойное поколение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-82460" y="4820325"/>
            <a:ext cx="9145016" cy="2037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69940" y="4972725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Как технологии повлияли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центениалов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Предпочитают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смотреть,</a:t>
            </a:r>
            <a:r>
              <a:rPr lang="ru-RU" dirty="0"/>
              <a:t> а не читать:   используют </a:t>
            </a:r>
            <a:r>
              <a:rPr lang="ru-RU" dirty="0" err="1"/>
              <a:t>эмодзи</a:t>
            </a:r>
            <a:r>
              <a:rPr lang="ru-RU" dirty="0"/>
              <a:t>, </a:t>
            </a:r>
            <a:r>
              <a:rPr lang="ru-RU" dirty="0" err="1"/>
              <a:t>смайлы</a:t>
            </a:r>
            <a:r>
              <a:rPr lang="ru-RU" dirty="0"/>
              <a:t>, картинки; максимум информации  -минимум времени (слабость  концентрации</a:t>
            </a:r>
            <a:r>
              <a:rPr lang="ru-RU" dirty="0" smtClean="0"/>
              <a:t>) </a:t>
            </a:r>
            <a:endParaRPr lang="ru-RU" dirty="0"/>
          </a:p>
          <a:p>
            <a:r>
              <a:rPr lang="ru-RU" dirty="0"/>
              <a:t> Почти каждый подросток подписан в </a:t>
            </a:r>
            <a:r>
              <a:rPr lang="ru-RU" dirty="0" err="1"/>
              <a:t>инстаграме</a:t>
            </a:r>
            <a:r>
              <a:rPr lang="ru-RU" dirty="0"/>
              <a:t> и на </a:t>
            </a:r>
            <a:r>
              <a:rPr lang="ru-RU" dirty="0" err="1"/>
              <a:t>YouTube</a:t>
            </a:r>
            <a:r>
              <a:rPr lang="ru-RU" dirty="0"/>
              <a:t> на десятки </a:t>
            </a:r>
            <a:r>
              <a:rPr lang="ru-RU" dirty="0" err="1"/>
              <a:t>блогеров</a:t>
            </a:r>
            <a:r>
              <a:rPr lang="ru-RU" dirty="0"/>
              <a:t>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Исследование </a:t>
            </a:r>
            <a:r>
              <a:rPr lang="ru-RU" dirty="0" err="1" smtClean="0"/>
              <a:t>Google</a:t>
            </a:r>
            <a:r>
              <a:rPr lang="ru-RU" dirty="0" smtClean="0"/>
              <a:t>:  </a:t>
            </a:r>
            <a:r>
              <a:rPr lang="ru-RU" dirty="0"/>
              <a:t>27% россиян 13-24 лет проводят онлайн более пяти часов в день, а 25% </a:t>
            </a:r>
            <a:r>
              <a:rPr lang="ru-RU" dirty="0" smtClean="0"/>
              <a:t> -  </a:t>
            </a:r>
            <a:r>
              <a:rPr lang="ru-RU" dirty="0"/>
              <a:t>проверяют новые уведомления каждые полчаса.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одростки </a:t>
            </a:r>
            <a:r>
              <a:rPr lang="ru-RU" dirty="0"/>
              <a:t>не чувствуют, что обязаны тут же отвечать на полученные сообщения.</a:t>
            </a:r>
          </a:p>
          <a:p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-108520" y="4815941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Особенности познавательной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err="1"/>
              <a:t>Центениалы</a:t>
            </a:r>
            <a:r>
              <a:rPr lang="ru-RU" dirty="0"/>
              <a:t> учились в обнимку с технологиями и привыкли к перекрёстному </a:t>
            </a:r>
            <a:r>
              <a:rPr lang="ru-RU" dirty="0">
                <a:hlinkClick r:id="rId2"/>
              </a:rPr>
              <a:t>изучению предметов</a:t>
            </a:r>
            <a:r>
              <a:rPr lang="ru-RU" dirty="0"/>
              <a:t>. В их голове каждый параграф учебника пронизан гиперссылками, как в «Википедии» </a:t>
            </a:r>
            <a:endParaRPr lang="ru-RU" dirty="0" smtClean="0"/>
          </a:p>
          <a:p>
            <a:pPr>
              <a:defRPr/>
            </a:pPr>
            <a:r>
              <a:rPr lang="ru-RU" dirty="0"/>
              <a:t>Часто переключают внимание </a:t>
            </a:r>
            <a:r>
              <a:rPr lang="ru-RU" dirty="0">
                <a:sym typeface="Wingdings"/>
              </a:rPr>
              <a:t> быстро принимают  решения  не любят возвращаться к одному и тому же вопросу</a:t>
            </a:r>
            <a:endParaRPr lang="ru-RU" dirty="0"/>
          </a:p>
          <a:p>
            <a:r>
              <a:rPr lang="ru-RU" dirty="0"/>
              <a:t> Глобально мыслят и быстро находят нужную информацию</a:t>
            </a:r>
            <a:r>
              <a:rPr lang="ru-RU" dirty="0">
                <a:sym typeface="Wingdings"/>
              </a:rPr>
              <a:t> интерес к исследованиям и открытиям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" b="61114"/>
          <a:stretch/>
        </p:blipFill>
        <p:spPr>
          <a:xfrm>
            <a:off x="0" y="4820324"/>
            <a:ext cx="9145016" cy="20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18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774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Учет возрастных и поколенческих особенностей обучающихся  в системе подготовки учителей финансовой грамотности</vt:lpstr>
      <vt:lpstr>Система подготовки учителей финансовой грамотности</vt:lpstr>
      <vt:lpstr>Источники</vt:lpstr>
      <vt:lpstr> Возрастные особенности младших школьников 6-11 лет</vt:lpstr>
      <vt:lpstr>Возрастные особенности обучающихся 11- 13 лет </vt:lpstr>
      <vt:lpstr>Центениалы</vt:lpstr>
      <vt:lpstr>  Центениалы</vt:lpstr>
      <vt:lpstr>Как технологии повлияли на центениалов?</vt:lpstr>
      <vt:lpstr>Особенности познавательной деятельности</vt:lpstr>
      <vt:lpstr>Ценности и ответственность</vt:lpstr>
      <vt:lpstr>Приватность и  свобода</vt:lpstr>
      <vt:lpstr>Преподаватель лицея «Вторая школа» и школы «Летово», лауреат всероссийского конкурса учителей фонда «Династия» и премии Правительства Москвы  Георгий Арабули: 9 простых советов педагога, как учить поколение Z </vt:lpstr>
      <vt:lpstr> </vt:lpstr>
      <vt:lpstr>Презентация PowerPoint</vt:lpstr>
      <vt:lpstr>  </vt:lpstr>
      <vt:lpstr>Презентация PowerPoint</vt:lpstr>
      <vt:lpstr>5 увлечений поколения Z, которые не понимают родители </vt:lpstr>
      <vt:lpstr>Популярные ресурсы</vt:lpstr>
      <vt:lpstr>Пользователям младше 18 лет в первую очередь интересны</vt:lpstr>
      <vt:lpstr>Учет возрастных и поколенческих особенностей обучающихся  в системе подготовки учителей финансовой грамотности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 Саратовской области, обучившиеся по программе 72 часа</dc:title>
  <dc:creator>Попов</dc:creator>
  <cp:lastModifiedBy>123</cp:lastModifiedBy>
  <cp:revision>32</cp:revision>
  <dcterms:created xsi:type="dcterms:W3CDTF">2020-04-23T06:38:49Z</dcterms:created>
  <dcterms:modified xsi:type="dcterms:W3CDTF">2020-06-16T13:05:56Z</dcterms:modified>
</cp:coreProperties>
</file>