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8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5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81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3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357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3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19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2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5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6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0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5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D059-F080-47AC-AB0B-7B1053611DB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0BCE5A-5FB8-488F-9498-C508086F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7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4234" y="309093"/>
            <a:ext cx="10515600" cy="125280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и методика преподавания курса финансовой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грамотности различным категориям обучающихся»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«Кредит или кредитная карта? Что выбрать?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Замяткина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6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и недостатки кредитных карт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754" y="2209154"/>
            <a:ext cx="1622603" cy="1682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28" y="4630460"/>
            <a:ext cx="2297483" cy="18774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334" y="241568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СРЕДСТВАМИ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ВРЕМЯ И В ЛЮБОМ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ПРОЦЕНТА НА СОБСТВЕННЫЕ СРЕДСТВА ПО КК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8537" y="5107505"/>
            <a:ext cx="6408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ОСОБЫЕ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ОГРАНИЧЕНИЯ В ПОЛУЧЕНИИ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ВЫСОКИЙ        %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14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309092"/>
            <a:ext cx="9298548" cy="65489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грамотные люди в большей степени защищены от финансовых рисков и непредвиденных ситуаций. Они более ответственно относятся к управлению личными финансами, способны повышать уровень благосостояния за счет распределения имеющихся денежных ресурсов и планирования будущих расходов. Так как школьники это будущие взрослые, то будучи финансово грамотными людьми, они могут положительно влиять не только на личное благосостояние, но и на национальную и мировую экономику.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2160589"/>
            <a:ext cx="9298547" cy="388077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Сформировать у учащихся различного уровня понятия «Потребительский кредит» и «Кредитная карта».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ассмотреть виды кредитов, доступных населению;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аучиться различать виды кредитов;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основе приобретенных знаний формировать умения пользоваться экономическими понятиями в жизни;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все что необходимо для кредитования.</a:t>
            </a: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7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4900"/>
            <a:ext cx="8596668" cy="6525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КРЕДИТОВ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790" y="959810"/>
            <a:ext cx="2842296" cy="284229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986206" y="3237269"/>
            <a:ext cx="1978924" cy="105021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КРЕДИТОВ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67" y="4154598"/>
            <a:ext cx="2172639" cy="2106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665" y="961858"/>
            <a:ext cx="2580670" cy="17196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565" y="4154598"/>
            <a:ext cx="2208963" cy="1656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41625" y="3004290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АВТОКРЕДИТ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1918" y="6361493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ИПОТЕКА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55328" y="2504875"/>
            <a:ext cx="2895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ПОТРЕБИТЕЛЬСКИЙ КРЕДИТ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5619" y="5811320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КРЕДИТНАЯ КАРТА</a:t>
            </a:r>
            <a:endParaRPr lang="ru-RU" sz="16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437854" y="3004290"/>
            <a:ext cx="548352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986206" y="4287483"/>
            <a:ext cx="353974" cy="39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808372" y="2914502"/>
            <a:ext cx="156758" cy="322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2" idx="1"/>
          </p:cNvCxnSpPr>
          <p:nvPr/>
        </p:nvCxnSpPr>
        <p:spPr>
          <a:xfrm>
            <a:off x="5460642" y="4484403"/>
            <a:ext cx="716923" cy="498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1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510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ПОНЯТИЯ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448" y="1726213"/>
            <a:ext cx="4600962" cy="3901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921" y="1956240"/>
            <a:ext cx="6096000" cy="39039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финансово-кредитная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производящая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деньгами и ценными бумагами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оказывающая финансовые услуги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юридическим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</a:t>
            </a:r>
          </a:p>
        </p:txBody>
      </p:sp>
    </p:spTree>
    <p:extLst>
      <p:ext uri="{BB962C8B-B14F-4D97-AF65-F5344CB8AC3E}">
        <p14:creationId xmlns:p14="http://schemas.microsoft.com/office/powerpoint/2010/main" val="294818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-772732"/>
            <a:ext cx="4899218" cy="283335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73487"/>
            <a:ext cx="8596668" cy="5667875"/>
          </a:xfrm>
        </p:spPr>
        <p:txBody>
          <a:bodyPr/>
          <a:lstStyle/>
          <a:p>
            <a:endParaRPr lang="ru-RU" b="1" dirty="0" smtClean="0"/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лица (юридические и физические), предоставившие свои временно свободные средства в распоряжение заемщика на определенный срок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Заёмщик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сторона по кредитным отношениям, получающая кредит и принимающая на себя обязательство возвратить в установленный срок ссуженную стоимость и уплатить процент за время пользования ссудой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предоставление банком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организацией денег заемщику в размере и на условиях, предусмотренных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договором, по которому заемщик обязан возвратить полученную сумму и уплатить проценты по ней.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360387" y="4636395"/>
            <a:ext cx="4607082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83" y="313386"/>
            <a:ext cx="8799747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0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И НЕДОСТАТКИ ПОТРЕБИТЕЛЬСКОГО КРЕДИТА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ДОКУМЕНТОВ ДЛЯ ОФОРМЛЕНИЯ;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ОДОБРЕНИЕ;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НАЛИЧНЫЕ ДЕНЕЖНЫЕ СРЕДСТВА;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ДОСРОЧНОГО ПОГАШЕНИЯ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22" y="2817550"/>
            <a:ext cx="1148395" cy="1131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75958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ИЛЛЮЗИЯ БОГАТСТВА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ВОЗРАСТНЫЕ ОГРАНЧЕНИЯ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94" y="4831091"/>
            <a:ext cx="1563387" cy="12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5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кредитной карты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8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70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210</TotalTime>
  <Words>337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«Содержание и методика преподавания курса финансовой  грамотности различным категориям обучающихся»</vt:lpstr>
      <vt:lpstr>Актуальность: Финансово грамотные люди в большей степени защищены от финансовых рисков и непредвиденных ситуаций. Они более ответственно относятся к управлению личными финансами, способны повышать уровень благосостояния за счет распределения имеющихся денежных ресурсов и планирования будущих расходов. Так как школьники это будущие взрослые, то будучи финансово грамотными людьми, они могут положительно влиять не только на личное благосостояние, но и на национальную и мировую экономику. </vt:lpstr>
      <vt:lpstr>ВИДЫ КРЕДИТОВ</vt:lpstr>
      <vt:lpstr>ОБЩИЕ ПОНЯТИЯ</vt:lpstr>
      <vt:lpstr>Презентация PowerPoint</vt:lpstr>
      <vt:lpstr>Презентация PowerPoint</vt:lpstr>
      <vt:lpstr>ОСНОВНЫЕ ПРЕИМУЩЕСТВА И НЕДОСТАТКИ ПОТРЕБИТЕЛЬСКОГО КРЕДИТА</vt:lpstr>
      <vt:lpstr>Понятие кредитной карты  </vt:lpstr>
      <vt:lpstr>Презентация PowerPoint</vt:lpstr>
      <vt:lpstr>Основные преимущества и недостатки кредитных карт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 или кредитная карта? Что выбрать?</dc:title>
  <dc:creator>Пользователь</dc:creator>
  <cp:lastModifiedBy>Пользователь</cp:lastModifiedBy>
  <cp:revision>23</cp:revision>
  <dcterms:created xsi:type="dcterms:W3CDTF">2020-06-23T04:12:12Z</dcterms:created>
  <dcterms:modified xsi:type="dcterms:W3CDTF">2020-06-24T10:58:56Z</dcterms:modified>
</cp:coreProperties>
</file>