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notesMasterIdLst>
    <p:notesMasterId r:id="rId17"/>
  </p:notesMasterIdLst>
  <p:sldIdLst>
    <p:sldId id="302" r:id="rId2"/>
    <p:sldId id="285" r:id="rId3"/>
    <p:sldId id="309" r:id="rId4"/>
    <p:sldId id="286" r:id="rId5"/>
    <p:sldId id="283" r:id="rId6"/>
    <p:sldId id="308" r:id="rId7"/>
    <p:sldId id="281" r:id="rId8"/>
    <p:sldId id="300" r:id="rId9"/>
    <p:sldId id="297" r:id="rId10"/>
    <p:sldId id="304" r:id="rId11"/>
    <p:sldId id="305" r:id="rId12"/>
    <p:sldId id="306" r:id="rId13"/>
    <p:sldId id="307" r:id="rId14"/>
    <p:sldId id="310" r:id="rId15"/>
    <p:sldId id="311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0E08"/>
    <a:srgbClr val="B92D14"/>
    <a:srgbClr val="35759D"/>
    <a:srgbClr val="35B19D"/>
    <a:srgbClr val="000000"/>
    <a:srgbClr val="FFFF00"/>
    <a:srgbClr val="491403"/>
    <a:srgbClr val="3A10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17" autoAdjust="0"/>
    <p:restoredTop sz="95677" autoAdjust="0"/>
  </p:normalViewPr>
  <p:slideViewPr>
    <p:cSldViewPr>
      <p:cViewPr>
        <p:scale>
          <a:sx n="60" d="100"/>
          <a:sy n="60" d="100"/>
        </p:scale>
        <p:origin x="-1686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CEEF89-2262-4586-BDB9-D9A1AEF0713B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DA40C3C-6D79-4E21-BFB6-1E2619BEF967}">
      <dgm:prSet/>
      <dgm:spPr/>
      <dgm:t>
        <a:bodyPr/>
        <a:lstStyle/>
        <a:p>
          <a:pPr rtl="0"/>
          <a:r>
            <a:rPr lang="ru-RU" dirty="0" smtClean="0"/>
            <a:t>Товарная форма - кредитование осуществляется товарами; (</a:t>
          </a:r>
          <a:r>
            <a:rPr lang="ru-RU" i="1" dirty="0" smtClean="0"/>
            <a:t>продажа товаров в рассрочку, лизинг оборудования);</a:t>
          </a:r>
          <a:endParaRPr lang="ru-RU" dirty="0"/>
        </a:p>
      </dgm:t>
    </dgm:pt>
    <dgm:pt modelId="{BA706732-DF64-47CE-9753-3AC3834EB6B0}" type="parTrans" cxnId="{FC54FF27-E41C-496D-8B2D-48A35DBA6469}">
      <dgm:prSet/>
      <dgm:spPr/>
      <dgm:t>
        <a:bodyPr/>
        <a:lstStyle/>
        <a:p>
          <a:endParaRPr lang="ru-RU"/>
        </a:p>
      </dgm:t>
    </dgm:pt>
    <dgm:pt modelId="{E912A4BD-FCD3-4F74-B1AD-AB7A2D01D177}" type="sibTrans" cxnId="{FC54FF27-E41C-496D-8B2D-48A35DBA6469}">
      <dgm:prSet/>
      <dgm:spPr/>
      <dgm:t>
        <a:bodyPr/>
        <a:lstStyle/>
        <a:p>
          <a:endParaRPr lang="ru-RU"/>
        </a:p>
      </dgm:t>
    </dgm:pt>
    <dgm:pt modelId="{248B75E6-0D23-4201-9844-40563234B59D}">
      <dgm:prSet/>
      <dgm:spPr/>
      <dgm:t>
        <a:bodyPr/>
        <a:lstStyle/>
        <a:p>
          <a:pPr rtl="0"/>
          <a:r>
            <a:rPr lang="ru-RU" dirty="0" smtClean="0"/>
            <a:t>Денежная форма - наиболее распространена;</a:t>
          </a:r>
          <a:endParaRPr lang="ru-RU" dirty="0"/>
        </a:p>
      </dgm:t>
    </dgm:pt>
    <dgm:pt modelId="{D28DBAB4-07A4-4F24-89D5-FE49BC3F6405}" type="parTrans" cxnId="{2A7711D5-8846-4F5E-B05F-1346152AD13E}">
      <dgm:prSet/>
      <dgm:spPr/>
      <dgm:t>
        <a:bodyPr/>
        <a:lstStyle/>
        <a:p>
          <a:endParaRPr lang="ru-RU"/>
        </a:p>
      </dgm:t>
    </dgm:pt>
    <dgm:pt modelId="{3D27F74C-6C5D-4726-B8F0-5C8C3C0D4ED2}" type="sibTrans" cxnId="{2A7711D5-8846-4F5E-B05F-1346152AD13E}">
      <dgm:prSet/>
      <dgm:spPr/>
      <dgm:t>
        <a:bodyPr/>
        <a:lstStyle/>
        <a:p>
          <a:endParaRPr lang="ru-RU"/>
        </a:p>
      </dgm:t>
    </dgm:pt>
    <dgm:pt modelId="{C04DB628-7A46-4AC4-89D9-A765964BB2BC}">
      <dgm:prSet/>
      <dgm:spPr/>
      <dgm:t>
        <a:bodyPr/>
        <a:lstStyle/>
        <a:p>
          <a:pPr rtl="0"/>
          <a:r>
            <a:rPr lang="ru-RU" dirty="0" smtClean="0"/>
            <a:t>Смешанная форма (товарно-денежная) - кредит предоставляется в форме товара, а возвращается в денежной форме или наоборот.</a:t>
          </a:r>
          <a:endParaRPr lang="ru-RU" dirty="0"/>
        </a:p>
      </dgm:t>
    </dgm:pt>
    <dgm:pt modelId="{EE8D04B0-6C06-479B-8AEB-B845C53DD05F}" type="parTrans" cxnId="{262E537B-8B47-49EA-A980-786E554BF32F}">
      <dgm:prSet/>
      <dgm:spPr/>
      <dgm:t>
        <a:bodyPr/>
        <a:lstStyle/>
        <a:p>
          <a:endParaRPr lang="ru-RU"/>
        </a:p>
      </dgm:t>
    </dgm:pt>
    <dgm:pt modelId="{A4A272CD-22F8-4DCD-ADCF-8803CD083AF5}" type="sibTrans" cxnId="{262E537B-8B47-49EA-A980-786E554BF32F}">
      <dgm:prSet/>
      <dgm:spPr/>
      <dgm:t>
        <a:bodyPr/>
        <a:lstStyle/>
        <a:p>
          <a:endParaRPr lang="ru-RU"/>
        </a:p>
      </dgm:t>
    </dgm:pt>
    <dgm:pt modelId="{4218722A-E8DC-4735-B835-C2669DE9FD9D}" type="pres">
      <dgm:prSet presAssocID="{B8CEEF89-2262-4586-BDB9-D9A1AEF0713B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819C64C-38C0-4A55-AC25-2406A0B97D51}" type="pres">
      <dgm:prSet presAssocID="{4DA40C3C-6D79-4E21-BFB6-1E2619BEF967}" presName="circle1" presStyleLbl="node1" presStyleIdx="0" presStyleCnt="3"/>
      <dgm:spPr/>
    </dgm:pt>
    <dgm:pt modelId="{44B758AA-A5A9-4BA8-BAF3-8BDC5A3D23B6}" type="pres">
      <dgm:prSet presAssocID="{4DA40C3C-6D79-4E21-BFB6-1E2619BEF967}" presName="space" presStyleCnt="0"/>
      <dgm:spPr/>
    </dgm:pt>
    <dgm:pt modelId="{89FD22F6-43D2-4CE2-8D16-5152F98B33B3}" type="pres">
      <dgm:prSet presAssocID="{4DA40C3C-6D79-4E21-BFB6-1E2619BEF967}" presName="rect1" presStyleLbl="alignAcc1" presStyleIdx="0" presStyleCnt="3"/>
      <dgm:spPr/>
      <dgm:t>
        <a:bodyPr/>
        <a:lstStyle/>
        <a:p>
          <a:endParaRPr lang="ru-RU"/>
        </a:p>
      </dgm:t>
    </dgm:pt>
    <dgm:pt modelId="{3F94BB83-7DDA-4D39-ADCB-0A1BCFD6253C}" type="pres">
      <dgm:prSet presAssocID="{248B75E6-0D23-4201-9844-40563234B59D}" presName="vertSpace2" presStyleLbl="node1" presStyleIdx="0" presStyleCnt="3"/>
      <dgm:spPr/>
    </dgm:pt>
    <dgm:pt modelId="{3F763469-2684-468C-97ED-160C7E610303}" type="pres">
      <dgm:prSet presAssocID="{248B75E6-0D23-4201-9844-40563234B59D}" presName="circle2" presStyleLbl="node1" presStyleIdx="1" presStyleCnt="3"/>
      <dgm:spPr/>
    </dgm:pt>
    <dgm:pt modelId="{F8C999AD-0D79-4002-990D-3DA3FBD67958}" type="pres">
      <dgm:prSet presAssocID="{248B75E6-0D23-4201-9844-40563234B59D}" presName="rect2" presStyleLbl="alignAcc1" presStyleIdx="1" presStyleCnt="3"/>
      <dgm:spPr/>
      <dgm:t>
        <a:bodyPr/>
        <a:lstStyle/>
        <a:p>
          <a:endParaRPr lang="ru-RU"/>
        </a:p>
      </dgm:t>
    </dgm:pt>
    <dgm:pt modelId="{C13BD6FB-60AA-41F1-9AA3-13B6BBDF6118}" type="pres">
      <dgm:prSet presAssocID="{C04DB628-7A46-4AC4-89D9-A765964BB2BC}" presName="vertSpace3" presStyleLbl="node1" presStyleIdx="1" presStyleCnt="3"/>
      <dgm:spPr/>
    </dgm:pt>
    <dgm:pt modelId="{68D3909D-118E-4B65-BDC3-A52975613E40}" type="pres">
      <dgm:prSet presAssocID="{C04DB628-7A46-4AC4-89D9-A765964BB2BC}" presName="circle3" presStyleLbl="node1" presStyleIdx="2" presStyleCnt="3"/>
      <dgm:spPr/>
    </dgm:pt>
    <dgm:pt modelId="{B43E894D-52DE-4094-84BF-9762A23AFF7B}" type="pres">
      <dgm:prSet presAssocID="{C04DB628-7A46-4AC4-89D9-A765964BB2BC}" presName="rect3" presStyleLbl="alignAcc1" presStyleIdx="2" presStyleCnt="3"/>
      <dgm:spPr/>
      <dgm:t>
        <a:bodyPr/>
        <a:lstStyle/>
        <a:p>
          <a:endParaRPr lang="ru-RU"/>
        </a:p>
      </dgm:t>
    </dgm:pt>
    <dgm:pt modelId="{441C8AC7-CB67-4613-8D93-20CD16279A65}" type="pres">
      <dgm:prSet presAssocID="{4DA40C3C-6D79-4E21-BFB6-1E2619BEF967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547519-7DF5-4D81-835B-CA9BE02D9046}" type="pres">
      <dgm:prSet presAssocID="{248B75E6-0D23-4201-9844-40563234B59D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E97612-4090-44FE-AF29-A289390E3B13}" type="pres">
      <dgm:prSet presAssocID="{C04DB628-7A46-4AC4-89D9-A765964BB2BC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62E537B-8B47-49EA-A980-786E554BF32F}" srcId="{B8CEEF89-2262-4586-BDB9-D9A1AEF0713B}" destId="{C04DB628-7A46-4AC4-89D9-A765964BB2BC}" srcOrd="2" destOrd="0" parTransId="{EE8D04B0-6C06-479B-8AEB-B845C53DD05F}" sibTransId="{A4A272CD-22F8-4DCD-ADCF-8803CD083AF5}"/>
    <dgm:cxn modelId="{64E3BE1B-3BD3-4C76-8837-D31564CA1999}" type="presOf" srcId="{248B75E6-0D23-4201-9844-40563234B59D}" destId="{F8C999AD-0D79-4002-990D-3DA3FBD67958}" srcOrd="0" destOrd="0" presId="urn:microsoft.com/office/officeart/2005/8/layout/target3"/>
    <dgm:cxn modelId="{069C7DA3-C1CB-4F21-A55E-A898908FE561}" type="presOf" srcId="{4DA40C3C-6D79-4E21-BFB6-1E2619BEF967}" destId="{441C8AC7-CB67-4613-8D93-20CD16279A65}" srcOrd="1" destOrd="0" presId="urn:microsoft.com/office/officeart/2005/8/layout/target3"/>
    <dgm:cxn modelId="{2A7711D5-8846-4F5E-B05F-1346152AD13E}" srcId="{B8CEEF89-2262-4586-BDB9-D9A1AEF0713B}" destId="{248B75E6-0D23-4201-9844-40563234B59D}" srcOrd="1" destOrd="0" parTransId="{D28DBAB4-07A4-4F24-89D5-FE49BC3F6405}" sibTransId="{3D27F74C-6C5D-4726-B8F0-5C8C3C0D4ED2}"/>
    <dgm:cxn modelId="{31B6291E-5EA7-41A8-8352-9ED88EEDBE0B}" type="presOf" srcId="{248B75E6-0D23-4201-9844-40563234B59D}" destId="{5B547519-7DF5-4D81-835B-CA9BE02D9046}" srcOrd="1" destOrd="0" presId="urn:microsoft.com/office/officeart/2005/8/layout/target3"/>
    <dgm:cxn modelId="{27433733-EF88-49C1-B0F4-EB4B82F151AE}" type="presOf" srcId="{B8CEEF89-2262-4586-BDB9-D9A1AEF0713B}" destId="{4218722A-E8DC-4735-B835-C2669DE9FD9D}" srcOrd="0" destOrd="0" presId="urn:microsoft.com/office/officeart/2005/8/layout/target3"/>
    <dgm:cxn modelId="{7D4469C1-1624-4646-98B2-2744E2442C41}" type="presOf" srcId="{C04DB628-7A46-4AC4-89D9-A765964BB2BC}" destId="{B43E894D-52DE-4094-84BF-9762A23AFF7B}" srcOrd="0" destOrd="0" presId="urn:microsoft.com/office/officeart/2005/8/layout/target3"/>
    <dgm:cxn modelId="{D690DA10-44D8-4AAA-9BF6-8B9198455B12}" type="presOf" srcId="{4DA40C3C-6D79-4E21-BFB6-1E2619BEF967}" destId="{89FD22F6-43D2-4CE2-8D16-5152F98B33B3}" srcOrd="0" destOrd="0" presId="urn:microsoft.com/office/officeart/2005/8/layout/target3"/>
    <dgm:cxn modelId="{04EE900B-1C66-4AAF-AB41-12B8644FDEA6}" type="presOf" srcId="{C04DB628-7A46-4AC4-89D9-A765964BB2BC}" destId="{AAE97612-4090-44FE-AF29-A289390E3B13}" srcOrd="1" destOrd="0" presId="urn:microsoft.com/office/officeart/2005/8/layout/target3"/>
    <dgm:cxn modelId="{FC54FF27-E41C-496D-8B2D-48A35DBA6469}" srcId="{B8CEEF89-2262-4586-BDB9-D9A1AEF0713B}" destId="{4DA40C3C-6D79-4E21-BFB6-1E2619BEF967}" srcOrd="0" destOrd="0" parTransId="{BA706732-DF64-47CE-9753-3AC3834EB6B0}" sibTransId="{E912A4BD-FCD3-4F74-B1AD-AB7A2D01D177}"/>
    <dgm:cxn modelId="{AA6DB18A-FF23-4902-9A16-05A6FB639CF2}" type="presParOf" srcId="{4218722A-E8DC-4735-B835-C2669DE9FD9D}" destId="{0819C64C-38C0-4A55-AC25-2406A0B97D51}" srcOrd="0" destOrd="0" presId="urn:microsoft.com/office/officeart/2005/8/layout/target3"/>
    <dgm:cxn modelId="{79C01ED5-BEE9-4039-B70D-2DFC66415828}" type="presParOf" srcId="{4218722A-E8DC-4735-B835-C2669DE9FD9D}" destId="{44B758AA-A5A9-4BA8-BAF3-8BDC5A3D23B6}" srcOrd="1" destOrd="0" presId="urn:microsoft.com/office/officeart/2005/8/layout/target3"/>
    <dgm:cxn modelId="{67E23B05-15B7-45A0-A8EA-549760F1A7C5}" type="presParOf" srcId="{4218722A-E8DC-4735-B835-C2669DE9FD9D}" destId="{89FD22F6-43D2-4CE2-8D16-5152F98B33B3}" srcOrd="2" destOrd="0" presId="urn:microsoft.com/office/officeart/2005/8/layout/target3"/>
    <dgm:cxn modelId="{ED45D424-61A3-49B2-84F2-44CB106F13D4}" type="presParOf" srcId="{4218722A-E8DC-4735-B835-C2669DE9FD9D}" destId="{3F94BB83-7DDA-4D39-ADCB-0A1BCFD6253C}" srcOrd="3" destOrd="0" presId="urn:microsoft.com/office/officeart/2005/8/layout/target3"/>
    <dgm:cxn modelId="{487607FC-DA1A-4781-9586-A2FBEC439338}" type="presParOf" srcId="{4218722A-E8DC-4735-B835-C2669DE9FD9D}" destId="{3F763469-2684-468C-97ED-160C7E610303}" srcOrd="4" destOrd="0" presId="urn:microsoft.com/office/officeart/2005/8/layout/target3"/>
    <dgm:cxn modelId="{D79D4959-FE30-497A-A487-E23837FBB26C}" type="presParOf" srcId="{4218722A-E8DC-4735-B835-C2669DE9FD9D}" destId="{F8C999AD-0D79-4002-990D-3DA3FBD67958}" srcOrd="5" destOrd="0" presId="urn:microsoft.com/office/officeart/2005/8/layout/target3"/>
    <dgm:cxn modelId="{981CCBED-6DF1-48ED-BDF2-4E7315C4C93C}" type="presParOf" srcId="{4218722A-E8DC-4735-B835-C2669DE9FD9D}" destId="{C13BD6FB-60AA-41F1-9AA3-13B6BBDF6118}" srcOrd="6" destOrd="0" presId="urn:microsoft.com/office/officeart/2005/8/layout/target3"/>
    <dgm:cxn modelId="{CBFF8BD7-B9FB-4ECC-8D2C-D51CC3CB1D16}" type="presParOf" srcId="{4218722A-E8DC-4735-B835-C2669DE9FD9D}" destId="{68D3909D-118E-4B65-BDC3-A52975613E40}" srcOrd="7" destOrd="0" presId="urn:microsoft.com/office/officeart/2005/8/layout/target3"/>
    <dgm:cxn modelId="{55483470-307A-44A3-9636-FB531C3EC756}" type="presParOf" srcId="{4218722A-E8DC-4735-B835-C2669DE9FD9D}" destId="{B43E894D-52DE-4094-84BF-9762A23AFF7B}" srcOrd="8" destOrd="0" presId="urn:microsoft.com/office/officeart/2005/8/layout/target3"/>
    <dgm:cxn modelId="{0C2A6AEA-3C61-4042-AF52-784496317CE4}" type="presParOf" srcId="{4218722A-E8DC-4735-B835-C2669DE9FD9D}" destId="{441C8AC7-CB67-4613-8D93-20CD16279A65}" srcOrd="9" destOrd="0" presId="urn:microsoft.com/office/officeart/2005/8/layout/target3"/>
    <dgm:cxn modelId="{873514E1-2792-40C6-833A-D8F19118D079}" type="presParOf" srcId="{4218722A-E8DC-4735-B835-C2669DE9FD9D}" destId="{5B547519-7DF5-4D81-835B-CA9BE02D9046}" srcOrd="10" destOrd="0" presId="urn:microsoft.com/office/officeart/2005/8/layout/target3"/>
    <dgm:cxn modelId="{B2517F57-998B-4E3C-951C-6EDCEC0149C5}" type="presParOf" srcId="{4218722A-E8DC-4735-B835-C2669DE9FD9D}" destId="{AAE97612-4090-44FE-AF29-A289390E3B13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5B4581B-DDBF-40FC-9DA4-C939C180F328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468A92A-2842-4CD3-9D9C-ACD3B75E7B27}">
      <dgm:prSet custT="1"/>
      <dgm:spPr/>
      <dgm:t>
        <a:bodyPr/>
        <a:lstStyle/>
        <a:p>
          <a:pPr rtl="0"/>
          <a:r>
            <a:rPr lang="ru-RU" sz="1800" dirty="0" smtClean="0"/>
            <a:t>Платность</a:t>
          </a:r>
          <a:r>
            <a:rPr lang="ru-RU" sz="900" dirty="0" smtClean="0"/>
            <a:t>;</a:t>
          </a:r>
          <a:endParaRPr lang="ru-RU" sz="900" dirty="0"/>
        </a:p>
      </dgm:t>
    </dgm:pt>
    <dgm:pt modelId="{A9A936E6-9F51-41C5-BC20-F550BBBE0197}" type="parTrans" cxnId="{EAF8B3B7-D656-4FE6-8472-AE37466061EA}">
      <dgm:prSet/>
      <dgm:spPr/>
      <dgm:t>
        <a:bodyPr/>
        <a:lstStyle/>
        <a:p>
          <a:endParaRPr lang="ru-RU"/>
        </a:p>
      </dgm:t>
    </dgm:pt>
    <dgm:pt modelId="{F1660698-0D99-4820-982E-713CE936C451}" type="sibTrans" cxnId="{EAF8B3B7-D656-4FE6-8472-AE37466061EA}">
      <dgm:prSet/>
      <dgm:spPr/>
      <dgm:t>
        <a:bodyPr/>
        <a:lstStyle/>
        <a:p>
          <a:endParaRPr lang="ru-RU"/>
        </a:p>
      </dgm:t>
    </dgm:pt>
    <dgm:pt modelId="{DDD6726A-8E88-4493-8387-5E11F66C98FB}">
      <dgm:prSet custT="1"/>
      <dgm:spPr/>
      <dgm:t>
        <a:bodyPr/>
        <a:lstStyle/>
        <a:p>
          <a:pPr rtl="0"/>
          <a:r>
            <a:rPr lang="ru-RU" sz="1800" dirty="0" smtClean="0"/>
            <a:t>Срочность;</a:t>
          </a:r>
          <a:endParaRPr lang="ru-RU" sz="1800" dirty="0"/>
        </a:p>
      </dgm:t>
    </dgm:pt>
    <dgm:pt modelId="{43E9D63F-969D-469B-9462-F14E5DF2077E}" type="parTrans" cxnId="{B06394CA-CD7C-474C-9706-79F617E5040F}">
      <dgm:prSet/>
      <dgm:spPr/>
      <dgm:t>
        <a:bodyPr/>
        <a:lstStyle/>
        <a:p>
          <a:endParaRPr lang="ru-RU"/>
        </a:p>
      </dgm:t>
    </dgm:pt>
    <dgm:pt modelId="{481E5335-7738-4523-A53B-846713FF96CC}" type="sibTrans" cxnId="{B06394CA-CD7C-474C-9706-79F617E5040F}">
      <dgm:prSet/>
      <dgm:spPr/>
      <dgm:t>
        <a:bodyPr/>
        <a:lstStyle/>
        <a:p>
          <a:endParaRPr lang="ru-RU"/>
        </a:p>
      </dgm:t>
    </dgm:pt>
    <dgm:pt modelId="{1B86BECC-720C-4F44-AEF1-02BCC969C600}">
      <dgm:prSet custT="1"/>
      <dgm:spPr/>
      <dgm:t>
        <a:bodyPr/>
        <a:lstStyle/>
        <a:p>
          <a:pPr rtl="0"/>
          <a:r>
            <a:rPr lang="ru-RU" sz="1800" dirty="0" smtClean="0"/>
            <a:t>Возвратность</a:t>
          </a:r>
          <a:r>
            <a:rPr lang="ru-RU" sz="1200" dirty="0" smtClean="0"/>
            <a:t> </a:t>
          </a:r>
          <a:endParaRPr lang="ru-RU" sz="900" dirty="0"/>
        </a:p>
      </dgm:t>
    </dgm:pt>
    <dgm:pt modelId="{7FC7FEBC-CD3D-4ACB-88E6-549F9A600457}" type="parTrans" cxnId="{6E7D6FE5-3B72-425D-80D1-5EC0B4C2B35E}">
      <dgm:prSet/>
      <dgm:spPr/>
      <dgm:t>
        <a:bodyPr/>
        <a:lstStyle/>
        <a:p>
          <a:endParaRPr lang="ru-RU"/>
        </a:p>
      </dgm:t>
    </dgm:pt>
    <dgm:pt modelId="{C676DCE0-FA9F-4137-9F56-C85954265199}" type="sibTrans" cxnId="{6E7D6FE5-3B72-425D-80D1-5EC0B4C2B35E}">
      <dgm:prSet/>
      <dgm:spPr/>
      <dgm:t>
        <a:bodyPr/>
        <a:lstStyle/>
        <a:p>
          <a:endParaRPr lang="ru-RU"/>
        </a:p>
      </dgm:t>
    </dgm:pt>
    <dgm:pt modelId="{3991A1ED-F887-4C69-9556-51D1AC346A9D}">
      <dgm:prSet custT="1"/>
      <dgm:spPr/>
      <dgm:t>
        <a:bodyPr/>
        <a:lstStyle/>
        <a:p>
          <a:r>
            <a:rPr lang="ru-RU" sz="2000" dirty="0" smtClean="0"/>
            <a:t>У банка есть механизмы для возврата одолженных средств</a:t>
          </a:r>
          <a:endParaRPr lang="ru-RU" sz="2000" dirty="0"/>
        </a:p>
      </dgm:t>
    </dgm:pt>
    <dgm:pt modelId="{01D1FC8B-6415-4DD8-A1FB-1ED9F3820907}" type="parTrans" cxnId="{F2AC820B-A341-4566-92FE-4046FB536186}">
      <dgm:prSet/>
      <dgm:spPr/>
      <dgm:t>
        <a:bodyPr/>
        <a:lstStyle/>
        <a:p>
          <a:endParaRPr lang="ru-RU"/>
        </a:p>
      </dgm:t>
    </dgm:pt>
    <dgm:pt modelId="{D3A302C9-52A2-4703-94E9-A99F6E1C54FC}" type="sibTrans" cxnId="{F2AC820B-A341-4566-92FE-4046FB536186}">
      <dgm:prSet/>
      <dgm:spPr/>
      <dgm:t>
        <a:bodyPr/>
        <a:lstStyle/>
        <a:p>
          <a:endParaRPr lang="ru-RU"/>
        </a:p>
      </dgm:t>
    </dgm:pt>
    <dgm:pt modelId="{D9AFF313-BA88-47E1-A2BC-A944B1BF34CA}">
      <dgm:prSet custT="1"/>
      <dgm:spPr/>
      <dgm:t>
        <a:bodyPr/>
        <a:lstStyle/>
        <a:p>
          <a:r>
            <a:rPr lang="ru-RU" sz="2000" dirty="0" smtClean="0"/>
            <a:t>За пользование деньгами надо платить</a:t>
          </a:r>
          <a:endParaRPr lang="ru-RU" sz="2000" dirty="0"/>
        </a:p>
      </dgm:t>
    </dgm:pt>
    <dgm:pt modelId="{BC42D689-3C6D-40C2-99FC-C09C60693CD4}" type="parTrans" cxnId="{A807D25C-68E2-40CC-B68A-670E9C0D3195}">
      <dgm:prSet/>
      <dgm:spPr/>
    </dgm:pt>
    <dgm:pt modelId="{ED24113D-A923-455C-A2BF-C7C18417B602}" type="sibTrans" cxnId="{A807D25C-68E2-40CC-B68A-670E9C0D3195}">
      <dgm:prSet/>
      <dgm:spPr/>
    </dgm:pt>
    <dgm:pt modelId="{44F39BF7-6CEA-408E-922F-DA9808021E3D}">
      <dgm:prSet custT="1"/>
      <dgm:spPr/>
      <dgm:t>
        <a:bodyPr/>
        <a:lstStyle/>
        <a:p>
          <a:r>
            <a:rPr lang="ru-RU" sz="2000" dirty="0" smtClean="0"/>
            <a:t>У каждого кредита есть свой срок</a:t>
          </a:r>
          <a:endParaRPr lang="ru-RU" sz="2000" dirty="0"/>
        </a:p>
      </dgm:t>
    </dgm:pt>
    <dgm:pt modelId="{28E4C294-1C81-4D75-9535-3988C7DCA5AD}" type="parTrans" cxnId="{2DFCC68E-F8DE-4B80-B0DF-423351F9533E}">
      <dgm:prSet/>
      <dgm:spPr/>
    </dgm:pt>
    <dgm:pt modelId="{FBECE32F-0818-44A7-B127-69F1FD60EA28}" type="sibTrans" cxnId="{2DFCC68E-F8DE-4B80-B0DF-423351F9533E}">
      <dgm:prSet/>
      <dgm:spPr/>
    </dgm:pt>
    <dgm:pt modelId="{C7CF2BD3-4ED6-42CB-ADED-F52AE5EC5491}" type="pres">
      <dgm:prSet presAssocID="{A5B4581B-DDBF-40FC-9DA4-C939C180F32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4A0F758-7B51-47DD-874A-DBB921AD9C7D}" type="pres">
      <dgm:prSet presAssocID="{1468A92A-2842-4CD3-9D9C-ACD3B75E7B27}" presName="composite" presStyleCnt="0"/>
      <dgm:spPr/>
    </dgm:pt>
    <dgm:pt modelId="{6EDA8CCC-DD07-43D3-8A15-87200440229A}" type="pres">
      <dgm:prSet presAssocID="{1468A92A-2842-4CD3-9D9C-ACD3B75E7B27}" presName="parentText" presStyleLbl="alignNode1" presStyleIdx="0" presStyleCnt="3" custScaleX="1545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CB1B8E-7270-45BF-B313-D92984FEF0B0}" type="pres">
      <dgm:prSet presAssocID="{1468A92A-2842-4CD3-9D9C-ACD3B75E7B27}" presName="descendantText" presStyleLbl="alignAcc1" presStyleIdx="0" presStyleCnt="3" custScaleX="88311" custLinFactNeighborX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E4958A-C1D8-4EDE-927C-CF7F76EF8A57}" type="pres">
      <dgm:prSet presAssocID="{F1660698-0D99-4820-982E-713CE936C451}" presName="sp" presStyleCnt="0"/>
      <dgm:spPr/>
    </dgm:pt>
    <dgm:pt modelId="{39AA4ADD-DA3F-49FB-BBD3-3D5F596D8270}" type="pres">
      <dgm:prSet presAssocID="{DDD6726A-8E88-4493-8387-5E11F66C98FB}" presName="composite" presStyleCnt="0"/>
      <dgm:spPr/>
    </dgm:pt>
    <dgm:pt modelId="{8E37BBCB-E791-40AC-8AF6-3476A555BAE0}" type="pres">
      <dgm:prSet presAssocID="{DDD6726A-8E88-4493-8387-5E11F66C98FB}" presName="parentText" presStyleLbl="alignNode1" presStyleIdx="1" presStyleCnt="3" custScaleX="15614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347982-4A4A-43E7-B032-C7CE1B1A0FE2}" type="pres">
      <dgm:prSet presAssocID="{DDD6726A-8E88-4493-8387-5E11F66C98FB}" presName="descendantText" presStyleLbl="alignAcc1" presStyleIdx="1" presStyleCnt="3" custScaleX="900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1315C5-0621-4F61-A28E-CD5137130CD9}" type="pres">
      <dgm:prSet presAssocID="{481E5335-7738-4523-A53B-846713FF96CC}" presName="sp" presStyleCnt="0"/>
      <dgm:spPr/>
    </dgm:pt>
    <dgm:pt modelId="{3FFF2C85-9BC4-48D4-B721-B0F1D0570419}" type="pres">
      <dgm:prSet presAssocID="{1B86BECC-720C-4F44-AEF1-02BCC969C600}" presName="composite" presStyleCnt="0"/>
      <dgm:spPr/>
    </dgm:pt>
    <dgm:pt modelId="{1F45B71E-851A-4F26-B754-B1FB2DB787E9}" type="pres">
      <dgm:prSet presAssocID="{1B86BECC-720C-4F44-AEF1-02BCC969C600}" presName="parentText" presStyleLbl="alignNode1" presStyleIdx="2" presStyleCnt="3" custScaleX="15183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E3FDA4-EE7E-4F7B-9E48-9A906895D745}" type="pres">
      <dgm:prSet presAssocID="{1B86BECC-720C-4F44-AEF1-02BCC969C600}" presName="descendantText" presStyleLbl="alignAcc1" presStyleIdx="2" presStyleCnt="3" custScaleX="897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DFCC68E-F8DE-4B80-B0DF-423351F9533E}" srcId="{DDD6726A-8E88-4493-8387-5E11F66C98FB}" destId="{44F39BF7-6CEA-408E-922F-DA9808021E3D}" srcOrd="0" destOrd="0" parTransId="{28E4C294-1C81-4D75-9535-3988C7DCA5AD}" sibTransId="{FBECE32F-0818-44A7-B127-69F1FD60EA28}"/>
    <dgm:cxn modelId="{F2AC820B-A341-4566-92FE-4046FB536186}" srcId="{1B86BECC-720C-4F44-AEF1-02BCC969C600}" destId="{3991A1ED-F887-4C69-9556-51D1AC346A9D}" srcOrd="0" destOrd="0" parTransId="{01D1FC8B-6415-4DD8-A1FB-1ED9F3820907}" sibTransId="{D3A302C9-52A2-4703-94E9-A99F6E1C54FC}"/>
    <dgm:cxn modelId="{B06394CA-CD7C-474C-9706-79F617E5040F}" srcId="{A5B4581B-DDBF-40FC-9DA4-C939C180F328}" destId="{DDD6726A-8E88-4493-8387-5E11F66C98FB}" srcOrd="1" destOrd="0" parTransId="{43E9D63F-969D-469B-9462-F14E5DF2077E}" sibTransId="{481E5335-7738-4523-A53B-846713FF96CC}"/>
    <dgm:cxn modelId="{6E7D6FE5-3B72-425D-80D1-5EC0B4C2B35E}" srcId="{A5B4581B-DDBF-40FC-9DA4-C939C180F328}" destId="{1B86BECC-720C-4F44-AEF1-02BCC969C600}" srcOrd="2" destOrd="0" parTransId="{7FC7FEBC-CD3D-4ACB-88E6-549F9A600457}" sibTransId="{C676DCE0-FA9F-4137-9F56-C85954265199}"/>
    <dgm:cxn modelId="{1F75A2FB-F668-455D-84C4-C7A0A2624287}" type="presOf" srcId="{3991A1ED-F887-4C69-9556-51D1AC346A9D}" destId="{15E3FDA4-EE7E-4F7B-9E48-9A906895D745}" srcOrd="0" destOrd="0" presId="urn:microsoft.com/office/officeart/2005/8/layout/chevron2"/>
    <dgm:cxn modelId="{EAF8B3B7-D656-4FE6-8472-AE37466061EA}" srcId="{A5B4581B-DDBF-40FC-9DA4-C939C180F328}" destId="{1468A92A-2842-4CD3-9D9C-ACD3B75E7B27}" srcOrd="0" destOrd="0" parTransId="{A9A936E6-9F51-41C5-BC20-F550BBBE0197}" sibTransId="{F1660698-0D99-4820-982E-713CE936C451}"/>
    <dgm:cxn modelId="{59C80DAF-6F28-42A5-8B01-C557D04F53EF}" type="presOf" srcId="{1468A92A-2842-4CD3-9D9C-ACD3B75E7B27}" destId="{6EDA8CCC-DD07-43D3-8A15-87200440229A}" srcOrd="0" destOrd="0" presId="urn:microsoft.com/office/officeart/2005/8/layout/chevron2"/>
    <dgm:cxn modelId="{9FB4F043-3DBB-4EBA-95D2-9AD7CCD06AC1}" type="presOf" srcId="{DDD6726A-8E88-4493-8387-5E11F66C98FB}" destId="{8E37BBCB-E791-40AC-8AF6-3476A555BAE0}" srcOrd="0" destOrd="0" presId="urn:microsoft.com/office/officeart/2005/8/layout/chevron2"/>
    <dgm:cxn modelId="{A7168B8A-B9B7-415D-BF3A-C7152923AA48}" type="presOf" srcId="{1B86BECC-720C-4F44-AEF1-02BCC969C600}" destId="{1F45B71E-851A-4F26-B754-B1FB2DB787E9}" srcOrd="0" destOrd="0" presId="urn:microsoft.com/office/officeart/2005/8/layout/chevron2"/>
    <dgm:cxn modelId="{6A80CC59-D91E-42F6-B703-0049C55A9F3F}" type="presOf" srcId="{D9AFF313-BA88-47E1-A2BC-A944B1BF34CA}" destId="{62CB1B8E-7270-45BF-B313-D92984FEF0B0}" srcOrd="0" destOrd="0" presId="urn:microsoft.com/office/officeart/2005/8/layout/chevron2"/>
    <dgm:cxn modelId="{A807D25C-68E2-40CC-B68A-670E9C0D3195}" srcId="{1468A92A-2842-4CD3-9D9C-ACD3B75E7B27}" destId="{D9AFF313-BA88-47E1-A2BC-A944B1BF34CA}" srcOrd="0" destOrd="0" parTransId="{BC42D689-3C6D-40C2-99FC-C09C60693CD4}" sibTransId="{ED24113D-A923-455C-A2BF-C7C18417B602}"/>
    <dgm:cxn modelId="{50CC8931-07C3-4F10-8641-C1514CBE9A38}" type="presOf" srcId="{44F39BF7-6CEA-408E-922F-DA9808021E3D}" destId="{DA347982-4A4A-43E7-B032-C7CE1B1A0FE2}" srcOrd="0" destOrd="0" presId="urn:microsoft.com/office/officeart/2005/8/layout/chevron2"/>
    <dgm:cxn modelId="{10812418-FE8A-4E9E-996A-7A1C844CF4A9}" type="presOf" srcId="{A5B4581B-DDBF-40FC-9DA4-C939C180F328}" destId="{C7CF2BD3-4ED6-42CB-ADED-F52AE5EC5491}" srcOrd="0" destOrd="0" presId="urn:microsoft.com/office/officeart/2005/8/layout/chevron2"/>
    <dgm:cxn modelId="{05285A3C-65C6-4CBD-BCF3-012BC86CCA4F}" type="presParOf" srcId="{C7CF2BD3-4ED6-42CB-ADED-F52AE5EC5491}" destId="{A4A0F758-7B51-47DD-874A-DBB921AD9C7D}" srcOrd="0" destOrd="0" presId="urn:microsoft.com/office/officeart/2005/8/layout/chevron2"/>
    <dgm:cxn modelId="{43C2666A-EBBD-4AC2-BBAE-A48611426146}" type="presParOf" srcId="{A4A0F758-7B51-47DD-874A-DBB921AD9C7D}" destId="{6EDA8CCC-DD07-43D3-8A15-87200440229A}" srcOrd="0" destOrd="0" presId="urn:microsoft.com/office/officeart/2005/8/layout/chevron2"/>
    <dgm:cxn modelId="{0BA70C95-5536-4CFA-8A00-946701190FF6}" type="presParOf" srcId="{A4A0F758-7B51-47DD-874A-DBB921AD9C7D}" destId="{62CB1B8E-7270-45BF-B313-D92984FEF0B0}" srcOrd="1" destOrd="0" presId="urn:microsoft.com/office/officeart/2005/8/layout/chevron2"/>
    <dgm:cxn modelId="{A1C2EF0F-E0FC-485B-8DF9-981F44D8A398}" type="presParOf" srcId="{C7CF2BD3-4ED6-42CB-ADED-F52AE5EC5491}" destId="{BBE4958A-C1D8-4EDE-927C-CF7F76EF8A57}" srcOrd="1" destOrd="0" presId="urn:microsoft.com/office/officeart/2005/8/layout/chevron2"/>
    <dgm:cxn modelId="{558EFD26-4D4D-49CC-A787-46F11AB084AB}" type="presParOf" srcId="{C7CF2BD3-4ED6-42CB-ADED-F52AE5EC5491}" destId="{39AA4ADD-DA3F-49FB-BBD3-3D5F596D8270}" srcOrd="2" destOrd="0" presId="urn:microsoft.com/office/officeart/2005/8/layout/chevron2"/>
    <dgm:cxn modelId="{63FF719E-3333-4E9A-8416-99332A36A437}" type="presParOf" srcId="{39AA4ADD-DA3F-49FB-BBD3-3D5F596D8270}" destId="{8E37BBCB-E791-40AC-8AF6-3476A555BAE0}" srcOrd="0" destOrd="0" presId="urn:microsoft.com/office/officeart/2005/8/layout/chevron2"/>
    <dgm:cxn modelId="{2D4F0837-2CE4-4C57-AA82-1D307338EE4C}" type="presParOf" srcId="{39AA4ADD-DA3F-49FB-BBD3-3D5F596D8270}" destId="{DA347982-4A4A-43E7-B032-C7CE1B1A0FE2}" srcOrd="1" destOrd="0" presId="urn:microsoft.com/office/officeart/2005/8/layout/chevron2"/>
    <dgm:cxn modelId="{A3D0E23A-7320-413C-B4F7-94A9EE22D045}" type="presParOf" srcId="{C7CF2BD3-4ED6-42CB-ADED-F52AE5EC5491}" destId="{9A1315C5-0621-4F61-A28E-CD5137130CD9}" srcOrd="3" destOrd="0" presId="urn:microsoft.com/office/officeart/2005/8/layout/chevron2"/>
    <dgm:cxn modelId="{A1A5DDFB-CB60-4BEF-8CFF-312509C46473}" type="presParOf" srcId="{C7CF2BD3-4ED6-42CB-ADED-F52AE5EC5491}" destId="{3FFF2C85-9BC4-48D4-B721-B0F1D0570419}" srcOrd="4" destOrd="0" presId="urn:microsoft.com/office/officeart/2005/8/layout/chevron2"/>
    <dgm:cxn modelId="{268E182C-79B5-4745-8FB9-A2B44E389EC7}" type="presParOf" srcId="{3FFF2C85-9BC4-48D4-B721-B0F1D0570419}" destId="{1F45B71E-851A-4F26-B754-B1FB2DB787E9}" srcOrd="0" destOrd="0" presId="urn:microsoft.com/office/officeart/2005/8/layout/chevron2"/>
    <dgm:cxn modelId="{C203C1A8-B847-417D-A84B-633FF05A4A66}" type="presParOf" srcId="{3FFF2C85-9BC4-48D4-B721-B0F1D0570419}" destId="{15E3FDA4-EE7E-4F7B-9E48-9A906895D74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7402DBC-FA9F-4FAF-A0F9-A409AB199906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142818E-FEB2-42F9-BDFB-0C9689ACF94E}">
      <dgm:prSet phldrT="[Текст]"/>
      <dgm:spPr/>
      <dgm:t>
        <a:bodyPr/>
        <a:lstStyle/>
        <a:p>
          <a:r>
            <a:rPr lang="ru-RU" dirty="0" smtClean="0"/>
            <a:t>Цели кредитования</a:t>
          </a:r>
          <a:endParaRPr lang="ru-RU" dirty="0"/>
        </a:p>
      </dgm:t>
    </dgm:pt>
    <dgm:pt modelId="{37AFC3F8-813B-4440-97B4-BC7413B74C92}" type="parTrans" cxnId="{3703B53B-8D0E-4F0E-B948-6B9C7DF67227}">
      <dgm:prSet/>
      <dgm:spPr/>
      <dgm:t>
        <a:bodyPr/>
        <a:lstStyle/>
        <a:p>
          <a:endParaRPr lang="ru-RU"/>
        </a:p>
      </dgm:t>
    </dgm:pt>
    <dgm:pt modelId="{E5CAC2EA-DEF0-41A5-9FD1-99B127237904}" type="sibTrans" cxnId="{3703B53B-8D0E-4F0E-B948-6B9C7DF67227}">
      <dgm:prSet/>
      <dgm:spPr/>
      <dgm:t>
        <a:bodyPr/>
        <a:lstStyle/>
        <a:p>
          <a:endParaRPr lang="ru-RU"/>
        </a:p>
      </dgm:t>
    </dgm:pt>
    <dgm:pt modelId="{B0FD9F25-BA27-4E6C-A3A7-6428FF1C62EC}">
      <dgm:prSet phldrT="[Текст]"/>
      <dgm:spPr/>
      <dgm:t>
        <a:bodyPr/>
        <a:lstStyle/>
        <a:p>
          <a:r>
            <a:rPr lang="ru-RU" dirty="0" smtClean="0"/>
            <a:t>целевые </a:t>
          </a:r>
          <a:r>
            <a:rPr lang="ru-RU" i="1" dirty="0" smtClean="0"/>
            <a:t>(заемные средства расходуются на строго определенные цели)</a:t>
          </a:r>
          <a:endParaRPr lang="ru-RU" i="1" dirty="0"/>
        </a:p>
      </dgm:t>
    </dgm:pt>
    <dgm:pt modelId="{9A8BA079-6730-4E63-A08E-883D62A03F29}" type="parTrans" cxnId="{B7A325D6-987D-4378-B520-7C04C67FA439}">
      <dgm:prSet/>
      <dgm:spPr/>
      <dgm:t>
        <a:bodyPr/>
        <a:lstStyle/>
        <a:p>
          <a:endParaRPr lang="ru-RU"/>
        </a:p>
      </dgm:t>
    </dgm:pt>
    <dgm:pt modelId="{5A3C690E-FCDD-458A-9BEF-25962B9C33ED}" type="sibTrans" cxnId="{B7A325D6-987D-4378-B520-7C04C67FA439}">
      <dgm:prSet/>
      <dgm:spPr/>
      <dgm:t>
        <a:bodyPr/>
        <a:lstStyle/>
        <a:p>
          <a:endParaRPr lang="ru-RU"/>
        </a:p>
      </dgm:t>
    </dgm:pt>
    <dgm:pt modelId="{FF90982C-B341-45B4-896B-9B79ED47933F}">
      <dgm:prSet phldrT="[Текст]"/>
      <dgm:spPr/>
      <dgm:t>
        <a:bodyPr/>
        <a:lstStyle/>
        <a:p>
          <a:r>
            <a:rPr lang="ru-RU" dirty="0" smtClean="0"/>
            <a:t>нецелевые </a:t>
          </a:r>
          <a:r>
            <a:rPr lang="ru-RU" i="1" dirty="0" smtClean="0"/>
            <a:t>(деньги расходуются по усмотрению заемщика)</a:t>
          </a:r>
          <a:endParaRPr lang="ru-RU" i="1" dirty="0"/>
        </a:p>
      </dgm:t>
    </dgm:pt>
    <dgm:pt modelId="{18FFEFAC-9D0C-4F73-8359-9A4923702CEC}" type="parTrans" cxnId="{B349AEE2-A1C9-4FF8-A7FC-4DBC4601301C}">
      <dgm:prSet/>
      <dgm:spPr/>
      <dgm:t>
        <a:bodyPr/>
        <a:lstStyle/>
        <a:p>
          <a:endParaRPr lang="ru-RU"/>
        </a:p>
      </dgm:t>
    </dgm:pt>
    <dgm:pt modelId="{DD1E920F-0061-405E-B9EB-989277795B3B}" type="sibTrans" cxnId="{B349AEE2-A1C9-4FF8-A7FC-4DBC4601301C}">
      <dgm:prSet/>
      <dgm:spPr/>
      <dgm:t>
        <a:bodyPr/>
        <a:lstStyle/>
        <a:p>
          <a:endParaRPr lang="ru-RU"/>
        </a:p>
      </dgm:t>
    </dgm:pt>
    <dgm:pt modelId="{AB2D1567-E42E-467C-B0AE-4344CAECD050}">
      <dgm:prSet phldrT="[Текст]"/>
      <dgm:spPr/>
      <dgm:t>
        <a:bodyPr/>
        <a:lstStyle/>
        <a:p>
          <a:r>
            <a:rPr lang="ru-RU" dirty="0" smtClean="0"/>
            <a:t>Сроки кредитования</a:t>
          </a:r>
          <a:endParaRPr lang="ru-RU" dirty="0"/>
        </a:p>
      </dgm:t>
    </dgm:pt>
    <dgm:pt modelId="{6A403A8C-E3C0-4CD0-8FB5-5C816B5EC881}" type="parTrans" cxnId="{26917C7A-1DE0-4FD1-9AFF-3DCC28751DDE}">
      <dgm:prSet/>
      <dgm:spPr/>
      <dgm:t>
        <a:bodyPr/>
        <a:lstStyle/>
        <a:p>
          <a:endParaRPr lang="ru-RU"/>
        </a:p>
      </dgm:t>
    </dgm:pt>
    <dgm:pt modelId="{F1588BE5-9922-4BA5-9881-45228BC83C95}" type="sibTrans" cxnId="{26917C7A-1DE0-4FD1-9AFF-3DCC28751DDE}">
      <dgm:prSet/>
      <dgm:spPr/>
      <dgm:t>
        <a:bodyPr/>
        <a:lstStyle/>
        <a:p>
          <a:endParaRPr lang="ru-RU"/>
        </a:p>
      </dgm:t>
    </dgm:pt>
    <dgm:pt modelId="{22A39722-0868-46E2-9450-27BFCB64D54D}">
      <dgm:prSet phldrT="[Текст]"/>
      <dgm:spPr/>
      <dgm:t>
        <a:bodyPr/>
        <a:lstStyle/>
        <a:p>
          <a:r>
            <a:rPr lang="ru-RU" dirty="0" smtClean="0"/>
            <a:t>краткосрочные (до 1 года);</a:t>
          </a:r>
          <a:endParaRPr lang="ru-RU" dirty="0"/>
        </a:p>
      </dgm:t>
    </dgm:pt>
    <dgm:pt modelId="{27004278-4533-4C6C-A8FC-BB466B4B5715}" type="parTrans" cxnId="{EF8EB25E-FA8F-4723-BD79-FE63AE726064}">
      <dgm:prSet/>
      <dgm:spPr/>
      <dgm:t>
        <a:bodyPr/>
        <a:lstStyle/>
        <a:p>
          <a:endParaRPr lang="ru-RU"/>
        </a:p>
      </dgm:t>
    </dgm:pt>
    <dgm:pt modelId="{DDC147DA-C7D9-4ACB-B480-33AEE215B4A3}" type="sibTrans" cxnId="{EF8EB25E-FA8F-4723-BD79-FE63AE726064}">
      <dgm:prSet/>
      <dgm:spPr/>
      <dgm:t>
        <a:bodyPr/>
        <a:lstStyle/>
        <a:p>
          <a:endParaRPr lang="ru-RU"/>
        </a:p>
      </dgm:t>
    </dgm:pt>
    <dgm:pt modelId="{5DC20D36-732F-40B3-883C-8C66E71E8D2E}">
      <dgm:prSet phldrT="[Текст]"/>
      <dgm:spPr/>
      <dgm:t>
        <a:bodyPr/>
        <a:lstStyle/>
        <a:p>
          <a:r>
            <a:rPr lang="ru-RU" dirty="0" smtClean="0"/>
            <a:t>среднесрочные ( от 1 года до 5 лет);</a:t>
          </a:r>
          <a:endParaRPr lang="ru-RU" dirty="0"/>
        </a:p>
      </dgm:t>
    </dgm:pt>
    <dgm:pt modelId="{9AB724E9-7F01-4FAF-A9FA-73A91D9E61C4}" type="parTrans" cxnId="{46569B1B-DF4D-44EF-87EC-D70D8A59F7DD}">
      <dgm:prSet/>
      <dgm:spPr/>
      <dgm:t>
        <a:bodyPr/>
        <a:lstStyle/>
        <a:p>
          <a:endParaRPr lang="ru-RU"/>
        </a:p>
      </dgm:t>
    </dgm:pt>
    <dgm:pt modelId="{69F2B353-0B51-46C0-A958-435EDDEF1E1A}" type="sibTrans" cxnId="{46569B1B-DF4D-44EF-87EC-D70D8A59F7DD}">
      <dgm:prSet/>
      <dgm:spPr/>
      <dgm:t>
        <a:bodyPr/>
        <a:lstStyle/>
        <a:p>
          <a:endParaRPr lang="ru-RU"/>
        </a:p>
      </dgm:t>
    </dgm:pt>
    <dgm:pt modelId="{F490C5E8-A793-4DD7-ACDB-E47953574978}">
      <dgm:prSet phldrT="[Текст]"/>
      <dgm:spPr/>
      <dgm:t>
        <a:bodyPr/>
        <a:lstStyle/>
        <a:p>
          <a:r>
            <a:rPr lang="ru-RU" dirty="0" smtClean="0"/>
            <a:t>долгосрочные ( от 5 лет до 30 лет),</a:t>
          </a:r>
          <a:endParaRPr lang="ru-RU" dirty="0"/>
        </a:p>
      </dgm:t>
    </dgm:pt>
    <dgm:pt modelId="{184F2DFB-028C-4AC2-8DFD-B0065B194052}" type="parTrans" cxnId="{06C7E881-129B-4BAB-8E70-156E8DEA1E13}">
      <dgm:prSet/>
      <dgm:spPr/>
      <dgm:t>
        <a:bodyPr/>
        <a:lstStyle/>
        <a:p>
          <a:endParaRPr lang="ru-RU"/>
        </a:p>
      </dgm:t>
    </dgm:pt>
    <dgm:pt modelId="{F065F808-6DCB-47E0-B9A9-0C2B0C8065BF}" type="sibTrans" cxnId="{06C7E881-129B-4BAB-8E70-156E8DEA1E13}">
      <dgm:prSet/>
      <dgm:spPr/>
      <dgm:t>
        <a:bodyPr/>
        <a:lstStyle/>
        <a:p>
          <a:endParaRPr lang="ru-RU"/>
        </a:p>
      </dgm:t>
    </dgm:pt>
    <dgm:pt modelId="{057A0CD6-4289-45FE-BCFC-96B4D35C20E9}" type="pres">
      <dgm:prSet presAssocID="{97402DBC-FA9F-4FAF-A0F9-A409AB19990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9FE19E0-7535-4084-B1AC-938829F7A1AB}" type="pres">
      <dgm:prSet presAssocID="{5142818E-FEB2-42F9-BDFB-0C9689ACF94E}" presName="linNode" presStyleCnt="0"/>
      <dgm:spPr/>
    </dgm:pt>
    <dgm:pt modelId="{0E6D998A-31DC-4DCA-BD78-AF3BFA3A28AA}" type="pres">
      <dgm:prSet presAssocID="{5142818E-FEB2-42F9-BDFB-0C9689ACF94E}" presName="parentText" presStyleLbl="node1" presStyleIdx="0" presStyleCnt="2" custScaleX="7050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9BE9A3-4B4A-43B4-ACB0-82852ABC2C8E}" type="pres">
      <dgm:prSet presAssocID="{5142818E-FEB2-42F9-BDFB-0C9689ACF94E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14B391-B09B-485F-A6B7-F55E6E1D8912}" type="pres">
      <dgm:prSet presAssocID="{E5CAC2EA-DEF0-41A5-9FD1-99B127237904}" presName="sp" presStyleCnt="0"/>
      <dgm:spPr/>
    </dgm:pt>
    <dgm:pt modelId="{3691E3A9-5D7D-4C75-9189-47BEDF0F2EDD}" type="pres">
      <dgm:prSet presAssocID="{AB2D1567-E42E-467C-B0AE-4344CAECD050}" presName="linNode" presStyleCnt="0"/>
      <dgm:spPr/>
    </dgm:pt>
    <dgm:pt modelId="{8C73DBF7-EC8A-4C37-AB84-29D5025E8D44}" type="pres">
      <dgm:prSet presAssocID="{AB2D1567-E42E-467C-B0AE-4344CAECD050}" presName="parentText" presStyleLbl="node1" presStyleIdx="1" presStyleCnt="2" custScaleX="6715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EDE012-A28D-484A-B04A-9679FB603F2C}" type="pres">
      <dgm:prSet presAssocID="{AB2D1567-E42E-467C-B0AE-4344CAECD050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6917C7A-1DE0-4FD1-9AFF-3DCC28751DDE}" srcId="{97402DBC-FA9F-4FAF-A0F9-A409AB199906}" destId="{AB2D1567-E42E-467C-B0AE-4344CAECD050}" srcOrd="1" destOrd="0" parTransId="{6A403A8C-E3C0-4CD0-8FB5-5C816B5EC881}" sibTransId="{F1588BE5-9922-4BA5-9881-45228BC83C95}"/>
    <dgm:cxn modelId="{06C7E881-129B-4BAB-8E70-156E8DEA1E13}" srcId="{AB2D1567-E42E-467C-B0AE-4344CAECD050}" destId="{F490C5E8-A793-4DD7-ACDB-E47953574978}" srcOrd="2" destOrd="0" parTransId="{184F2DFB-028C-4AC2-8DFD-B0065B194052}" sibTransId="{F065F808-6DCB-47E0-B9A9-0C2B0C8065BF}"/>
    <dgm:cxn modelId="{B349AEE2-A1C9-4FF8-A7FC-4DBC4601301C}" srcId="{5142818E-FEB2-42F9-BDFB-0C9689ACF94E}" destId="{FF90982C-B341-45B4-896B-9B79ED47933F}" srcOrd="1" destOrd="0" parTransId="{18FFEFAC-9D0C-4F73-8359-9A4923702CEC}" sibTransId="{DD1E920F-0061-405E-B9EB-989277795B3B}"/>
    <dgm:cxn modelId="{EDC25476-431A-48E9-AAB4-2F6CA94F0EB3}" type="presOf" srcId="{AB2D1567-E42E-467C-B0AE-4344CAECD050}" destId="{8C73DBF7-EC8A-4C37-AB84-29D5025E8D44}" srcOrd="0" destOrd="0" presId="urn:microsoft.com/office/officeart/2005/8/layout/vList5"/>
    <dgm:cxn modelId="{3703B53B-8D0E-4F0E-B948-6B9C7DF67227}" srcId="{97402DBC-FA9F-4FAF-A0F9-A409AB199906}" destId="{5142818E-FEB2-42F9-BDFB-0C9689ACF94E}" srcOrd="0" destOrd="0" parTransId="{37AFC3F8-813B-4440-97B4-BC7413B74C92}" sibTransId="{E5CAC2EA-DEF0-41A5-9FD1-99B127237904}"/>
    <dgm:cxn modelId="{75F9A294-49EA-4F5D-B626-FA938F1D42E3}" type="presOf" srcId="{22A39722-0868-46E2-9450-27BFCB64D54D}" destId="{2CEDE012-A28D-484A-B04A-9679FB603F2C}" srcOrd="0" destOrd="0" presId="urn:microsoft.com/office/officeart/2005/8/layout/vList5"/>
    <dgm:cxn modelId="{98407702-9082-4919-9526-9C144C6C75AF}" type="presOf" srcId="{F490C5E8-A793-4DD7-ACDB-E47953574978}" destId="{2CEDE012-A28D-484A-B04A-9679FB603F2C}" srcOrd="0" destOrd="2" presId="urn:microsoft.com/office/officeart/2005/8/layout/vList5"/>
    <dgm:cxn modelId="{DF3F433A-F9B3-4C38-9BBF-9D556F64065F}" type="presOf" srcId="{5142818E-FEB2-42F9-BDFB-0C9689ACF94E}" destId="{0E6D998A-31DC-4DCA-BD78-AF3BFA3A28AA}" srcOrd="0" destOrd="0" presId="urn:microsoft.com/office/officeart/2005/8/layout/vList5"/>
    <dgm:cxn modelId="{46569B1B-DF4D-44EF-87EC-D70D8A59F7DD}" srcId="{AB2D1567-E42E-467C-B0AE-4344CAECD050}" destId="{5DC20D36-732F-40B3-883C-8C66E71E8D2E}" srcOrd="1" destOrd="0" parTransId="{9AB724E9-7F01-4FAF-A9FA-73A91D9E61C4}" sibTransId="{69F2B353-0B51-46C0-A958-435EDDEF1E1A}"/>
    <dgm:cxn modelId="{53EAF538-E0B3-4CA1-A1D5-2CF44E6A87E6}" type="presOf" srcId="{97402DBC-FA9F-4FAF-A0F9-A409AB199906}" destId="{057A0CD6-4289-45FE-BCFC-96B4D35C20E9}" srcOrd="0" destOrd="0" presId="urn:microsoft.com/office/officeart/2005/8/layout/vList5"/>
    <dgm:cxn modelId="{2B0E784D-C859-4818-A6E9-1ACF26115763}" type="presOf" srcId="{5DC20D36-732F-40B3-883C-8C66E71E8D2E}" destId="{2CEDE012-A28D-484A-B04A-9679FB603F2C}" srcOrd="0" destOrd="1" presId="urn:microsoft.com/office/officeart/2005/8/layout/vList5"/>
    <dgm:cxn modelId="{B7A325D6-987D-4378-B520-7C04C67FA439}" srcId="{5142818E-FEB2-42F9-BDFB-0C9689ACF94E}" destId="{B0FD9F25-BA27-4E6C-A3A7-6428FF1C62EC}" srcOrd="0" destOrd="0" parTransId="{9A8BA079-6730-4E63-A08E-883D62A03F29}" sibTransId="{5A3C690E-FCDD-458A-9BEF-25962B9C33ED}"/>
    <dgm:cxn modelId="{EF8EB25E-FA8F-4723-BD79-FE63AE726064}" srcId="{AB2D1567-E42E-467C-B0AE-4344CAECD050}" destId="{22A39722-0868-46E2-9450-27BFCB64D54D}" srcOrd="0" destOrd="0" parTransId="{27004278-4533-4C6C-A8FC-BB466B4B5715}" sibTransId="{DDC147DA-C7D9-4ACB-B480-33AEE215B4A3}"/>
    <dgm:cxn modelId="{57CDEBC2-3DBC-43A5-9EFF-7D83F07CC1EC}" type="presOf" srcId="{B0FD9F25-BA27-4E6C-A3A7-6428FF1C62EC}" destId="{FE9BE9A3-4B4A-43B4-ACB0-82852ABC2C8E}" srcOrd="0" destOrd="0" presId="urn:microsoft.com/office/officeart/2005/8/layout/vList5"/>
    <dgm:cxn modelId="{B085E0A0-5726-478B-8A6E-A354121F9137}" type="presOf" srcId="{FF90982C-B341-45B4-896B-9B79ED47933F}" destId="{FE9BE9A3-4B4A-43B4-ACB0-82852ABC2C8E}" srcOrd="0" destOrd="1" presId="urn:microsoft.com/office/officeart/2005/8/layout/vList5"/>
    <dgm:cxn modelId="{429728A8-FF09-415A-8E43-D67C02BE6374}" type="presParOf" srcId="{057A0CD6-4289-45FE-BCFC-96B4D35C20E9}" destId="{A9FE19E0-7535-4084-B1AC-938829F7A1AB}" srcOrd="0" destOrd="0" presId="urn:microsoft.com/office/officeart/2005/8/layout/vList5"/>
    <dgm:cxn modelId="{3392DC4B-7B79-41BD-80BE-B4657732955B}" type="presParOf" srcId="{A9FE19E0-7535-4084-B1AC-938829F7A1AB}" destId="{0E6D998A-31DC-4DCA-BD78-AF3BFA3A28AA}" srcOrd="0" destOrd="0" presId="urn:microsoft.com/office/officeart/2005/8/layout/vList5"/>
    <dgm:cxn modelId="{F520167D-3990-48C0-80FC-6D4FD33A5FDE}" type="presParOf" srcId="{A9FE19E0-7535-4084-B1AC-938829F7A1AB}" destId="{FE9BE9A3-4B4A-43B4-ACB0-82852ABC2C8E}" srcOrd="1" destOrd="0" presId="urn:microsoft.com/office/officeart/2005/8/layout/vList5"/>
    <dgm:cxn modelId="{8318CBA9-F797-43F5-B643-A5BAF670DB29}" type="presParOf" srcId="{057A0CD6-4289-45FE-BCFC-96B4D35C20E9}" destId="{D114B391-B09B-485F-A6B7-F55E6E1D8912}" srcOrd="1" destOrd="0" presId="urn:microsoft.com/office/officeart/2005/8/layout/vList5"/>
    <dgm:cxn modelId="{BDB0A070-0357-4CA4-82A4-350194B880B3}" type="presParOf" srcId="{057A0CD6-4289-45FE-BCFC-96B4D35C20E9}" destId="{3691E3A9-5D7D-4C75-9189-47BEDF0F2EDD}" srcOrd="2" destOrd="0" presId="urn:microsoft.com/office/officeart/2005/8/layout/vList5"/>
    <dgm:cxn modelId="{C3AC4C51-C31C-4E1A-9CD6-1B27F5463FAB}" type="presParOf" srcId="{3691E3A9-5D7D-4C75-9189-47BEDF0F2EDD}" destId="{8C73DBF7-EC8A-4C37-AB84-29D5025E8D44}" srcOrd="0" destOrd="0" presId="urn:microsoft.com/office/officeart/2005/8/layout/vList5"/>
    <dgm:cxn modelId="{1F42DE1C-5700-4109-9796-C1C4FB786D48}" type="presParOf" srcId="{3691E3A9-5D7D-4C75-9189-47BEDF0F2EDD}" destId="{2CEDE012-A28D-484A-B04A-9679FB603F2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C007930-1109-41ED-BFF2-9296FBE44D50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7F3B87A-B229-4E82-8EE5-220298D48461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Типы кредитов</a:t>
          </a:r>
          <a:endParaRPr lang="ru-RU" dirty="0">
            <a:solidFill>
              <a:schemeClr val="tx1"/>
            </a:solidFill>
          </a:endParaRPr>
        </a:p>
      </dgm:t>
    </dgm:pt>
    <dgm:pt modelId="{E4E08E03-7E50-464B-B5D7-6D9C7EE48A96}" type="parTrans" cxnId="{0A00F474-658C-4FF7-A046-1EF5630FB611}">
      <dgm:prSet/>
      <dgm:spPr/>
      <dgm:t>
        <a:bodyPr/>
        <a:lstStyle/>
        <a:p>
          <a:endParaRPr lang="ru-RU"/>
        </a:p>
      </dgm:t>
    </dgm:pt>
    <dgm:pt modelId="{ACDAC839-FFCD-4998-8836-32895C20C78F}" type="sibTrans" cxnId="{0A00F474-658C-4FF7-A046-1EF5630FB611}">
      <dgm:prSet/>
      <dgm:spPr/>
      <dgm:t>
        <a:bodyPr/>
        <a:lstStyle/>
        <a:p>
          <a:endParaRPr lang="ru-RU"/>
        </a:p>
      </dgm:t>
    </dgm:pt>
    <dgm:pt modelId="{55DA05EE-8929-4795-95D3-E77A95DEDE84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Потребительский кредит</a:t>
          </a:r>
          <a:endParaRPr lang="ru-RU" sz="1800" dirty="0">
            <a:solidFill>
              <a:schemeClr val="tx1"/>
            </a:solidFill>
          </a:endParaRPr>
        </a:p>
      </dgm:t>
    </dgm:pt>
    <dgm:pt modelId="{23C1353B-76B8-485B-9101-810D37FCD463}" type="parTrans" cxnId="{672A06D8-593B-43F5-8B32-1569BFA16588}">
      <dgm:prSet/>
      <dgm:spPr/>
      <dgm:t>
        <a:bodyPr/>
        <a:lstStyle/>
        <a:p>
          <a:endParaRPr lang="ru-RU"/>
        </a:p>
      </dgm:t>
    </dgm:pt>
    <dgm:pt modelId="{C8BC76F3-62D2-46AD-9C28-9A9E878C51C0}" type="sibTrans" cxnId="{672A06D8-593B-43F5-8B32-1569BFA16588}">
      <dgm:prSet/>
      <dgm:spPr/>
      <dgm:t>
        <a:bodyPr/>
        <a:lstStyle/>
        <a:p>
          <a:endParaRPr lang="ru-RU"/>
        </a:p>
      </dgm:t>
    </dgm:pt>
    <dgm:pt modelId="{8F35701D-6063-48CC-A03B-9872227E724A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Бизнес-кредит</a:t>
          </a:r>
          <a:endParaRPr lang="ru-RU" sz="1800" dirty="0">
            <a:solidFill>
              <a:schemeClr val="tx1"/>
            </a:solidFill>
          </a:endParaRPr>
        </a:p>
      </dgm:t>
    </dgm:pt>
    <dgm:pt modelId="{50CE07E8-4C41-4411-96BC-EAEE1DE3FA84}" type="parTrans" cxnId="{A5C06408-B06D-466B-8272-A8339CE2CE82}">
      <dgm:prSet/>
      <dgm:spPr/>
      <dgm:t>
        <a:bodyPr/>
        <a:lstStyle/>
        <a:p>
          <a:endParaRPr lang="ru-RU"/>
        </a:p>
      </dgm:t>
    </dgm:pt>
    <dgm:pt modelId="{E7803D6A-9668-4E32-B52A-D55699A730C9}" type="sibTrans" cxnId="{A5C06408-B06D-466B-8272-A8339CE2CE82}">
      <dgm:prSet/>
      <dgm:spPr/>
      <dgm:t>
        <a:bodyPr/>
        <a:lstStyle/>
        <a:p>
          <a:endParaRPr lang="ru-RU"/>
        </a:p>
      </dgm:t>
    </dgm:pt>
    <dgm:pt modelId="{F00AA27A-6705-4AB4-909C-8E721BCD1FF5}">
      <dgm:prSet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Экспресс кредит</a:t>
          </a:r>
          <a:endParaRPr lang="ru-RU" sz="1800" dirty="0">
            <a:solidFill>
              <a:schemeClr val="tx1"/>
            </a:solidFill>
          </a:endParaRPr>
        </a:p>
      </dgm:t>
    </dgm:pt>
    <dgm:pt modelId="{E0299E03-B13F-4002-89B6-4280A696B558}" type="parTrans" cxnId="{F468E1C4-0D3D-445A-9540-54E935FF2500}">
      <dgm:prSet/>
      <dgm:spPr/>
      <dgm:t>
        <a:bodyPr/>
        <a:lstStyle/>
        <a:p>
          <a:endParaRPr lang="ru-RU"/>
        </a:p>
      </dgm:t>
    </dgm:pt>
    <dgm:pt modelId="{C8E3A19F-AB00-4EC2-8F3B-B88020319FE4}" type="sibTrans" cxnId="{F468E1C4-0D3D-445A-9540-54E935FF2500}">
      <dgm:prSet/>
      <dgm:spPr/>
      <dgm:t>
        <a:bodyPr/>
        <a:lstStyle/>
        <a:p>
          <a:endParaRPr lang="ru-RU"/>
        </a:p>
      </dgm:t>
    </dgm:pt>
    <dgm:pt modelId="{8B980A16-EADA-4789-AB10-FD04A237954D}">
      <dgm:prSet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Ипотечный кредит</a:t>
          </a:r>
          <a:endParaRPr lang="ru-RU" sz="1800" dirty="0">
            <a:solidFill>
              <a:schemeClr val="tx1"/>
            </a:solidFill>
          </a:endParaRPr>
        </a:p>
      </dgm:t>
    </dgm:pt>
    <dgm:pt modelId="{5CB62661-657D-42B2-9B4A-C5B1835DF2B3}" type="parTrans" cxnId="{F87FCEA4-82B2-4B98-9235-DEF007918C3A}">
      <dgm:prSet/>
      <dgm:spPr/>
      <dgm:t>
        <a:bodyPr/>
        <a:lstStyle/>
        <a:p>
          <a:endParaRPr lang="ru-RU"/>
        </a:p>
      </dgm:t>
    </dgm:pt>
    <dgm:pt modelId="{4C93C2D4-7293-4652-BD9C-3CA411DB0BCD}" type="sibTrans" cxnId="{F87FCEA4-82B2-4B98-9235-DEF007918C3A}">
      <dgm:prSet/>
      <dgm:spPr/>
      <dgm:t>
        <a:bodyPr/>
        <a:lstStyle/>
        <a:p>
          <a:endParaRPr lang="ru-RU"/>
        </a:p>
      </dgm:t>
    </dgm:pt>
    <dgm:pt modelId="{0EF21AAB-268C-4D03-A183-8A8E85E5D131}">
      <dgm:prSet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Автокредит</a:t>
          </a:r>
          <a:endParaRPr lang="ru-RU" sz="1800" dirty="0">
            <a:solidFill>
              <a:schemeClr val="tx1"/>
            </a:solidFill>
          </a:endParaRPr>
        </a:p>
      </dgm:t>
    </dgm:pt>
    <dgm:pt modelId="{DDA3899A-0AAE-4F8B-8BDC-79859C53BF34}" type="parTrans" cxnId="{173437C0-511C-4D39-891A-58F51B80D7F8}">
      <dgm:prSet/>
      <dgm:spPr/>
      <dgm:t>
        <a:bodyPr/>
        <a:lstStyle/>
        <a:p>
          <a:endParaRPr lang="ru-RU"/>
        </a:p>
      </dgm:t>
    </dgm:pt>
    <dgm:pt modelId="{6D844D8B-BB5D-4A95-9C84-4D9864750805}" type="sibTrans" cxnId="{173437C0-511C-4D39-891A-58F51B80D7F8}">
      <dgm:prSet/>
      <dgm:spPr/>
      <dgm:t>
        <a:bodyPr/>
        <a:lstStyle/>
        <a:p>
          <a:endParaRPr lang="ru-RU"/>
        </a:p>
      </dgm:t>
    </dgm:pt>
    <dgm:pt modelId="{1629222F-FBE7-4AC4-B17B-656C156C2E36}">
      <dgm:prSet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Товарный кредит</a:t>
          </a:r>
          <a:endParaRPr lang="ru-RU" sz="1800" dirty="0">
            <a:solidFill>
              <a:schemeClr val="tx1"/>
            </a:solidFill>
          </a:endParaRPr>
        </a:p>
      </dgm:t>
    </dgm:pt>
    <dgm:pt modelId="{425BAC08-7E0C-42C5-A911-0B70D97D5401}" type="parTrans" cxnId="{2EA42B2F-6518-4239-AA63-F02CA3DFA79E}">
      <dgm:prSet/>
      <dgm:spPr/>
      <dgm:t>
        <a:bodyPr/>
        <a:lstStyle/>
        <a:p>
          <a:endParaRPr lang="ru-RU"/>
        </a:p>
      </dgm:t>
    </dgm:pt>
    <dgm:pt modelId="{AD2269E1-D05B-42A6-BE8E-211657641964}" type="sibTrans" cxnId="{2EA42B2F-6518-4239-AA63-F02CA3DFA79E}">
      <dgm:prSet/>
      <dgm:spPr/>
      <dgm:t>
        <a:bodyPr/>
        <a:lstStyle/>
        <a:p>
          <a:endParaRPr lang="ru-RU"/>
        </a:p>
      </dgm:t>
    </dgm:pt>
    <dgm:pt modelId="{E47134A2-1433-437A-B7CB-BCA7D567621C}">
      <dgm:prSet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Кредит на отдых</a:t>
          </a:r>
          <a:endParaRPr lang="ru-RU" sz="1800" dirty="0">
            <a:solidFill>
              <a:schemeClr val="tx1"/>
            </a:solidFill>
            <a:latin typeface="+mn-lt"/>
            <a:cs typeface="Times New Roman" pitchFamily="18" charset="0"/>
          </a:endParaRPr>
        </a:p>
      </dgm:t>
    </dgm:pt>
    <dgm:pt modelId="{240DEAFE-3AED-462C-9B48-C8C5A6EA4F3B}" type="parTrans" cxnId="{69F423BA-9D4F-420C-ADC0-BDB680B16C71}">
      <dgm:prSet/>
      <dgm:spPr/>
      <dgm:t>
        <a:bodyPr/>
        <a:lstStyle/>
        <a:p>
          <a:endParaRPr lang="ru-RU"/>
        </a:p>
      </dgm:t>
    </dgm:pt>
    <dgm:pt modelId="{DD89C308-267F-48CE-BDAD-750F952560FA}" type="sibTrans" cxnId="{69F423BA-9D4F-420C-ADC0-BDB680B16C71}">
      <dgm:prSet/>
      <dgm:spPr/>
      <dgm:t>
        <a:bodyPr/>
        <a:lstStyle/>
        <a:p>
          <a:endParaRPr lang="ru-RU"/>
        </a:p>
      </dgm:t>
    </dgm:pt>
    <dgm:pt modelId="{7D8DDEC0-1118-4E1F-B72E-8ED54ADA0F3B}">
      <dgm:prSet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</a:rPr>
            <a:t>Выдается на покупку автомобиля, автомобиль выполняет роль залога, страховка КАСКО.  Необходимо внести первоначальный взнос,, доказать свою платежеспособность</a:t>
          </a:r>
          <a:endParaRPr lang="ru-RU" sz="1200" dirty="0">
            <a:solidFill>
              <a:schemeClr val="tx1"/>
            </a:solidFill>
          </a:endParaRPr>
        </a:p>
      </dgm:t>
    </dgm:pt>
    <dgm:pt modelId="{272B625A-5D24-4C96-A439-47F3C69C82CD}" type="parTrans" cxnId="{F98F5DB7-4077-4527-85C6-A1AA1A170518}">
      <dgm:prSet/>
      <dgm:spPr/>
      <dgm:t>
        <a:bodyPr/>
        <a:lstStyle/>
        <a:p>
          <a:endParaRPr lang="ru-RU"/>
        </a:p>
      </dgm:t>
    </dgm:pt>
    <dgm:pt modelId="{394DA145-32DB-4D36-86BA-12CB1709923C}" type="sibTrans" cxnId="{F98F5DB7-4077-4527-85C6-A1AA1A170518}">
      <dgm:prSet/>
      <dgm:spPr/>
      <dgm:t>
        <a:bodyPr/>
        <a:lstStyle/>
        <a:p>
          <a:endParaRPr lang="ru-RU"/>
        </a:p>
      </dgm:t>
    </dgm:pt>
    <dgm:pt modelId="{4AE83BF4-4B6A-494C-BE3E-4E38DC010A5C}">
      <dgm:prSet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</a:rPr>
            <a:t>Выдаются для расширения производства,</a:t>
          </a:r>
        </a:p>
        <a:p>
          <a:r>
            <a:rPr lang="ru-RU" sz="1200" dirty="0" smtClean="0">
              <a:solidFill>
                <a:schemeClr val="tx1"/>
              </a:solidFill>
            </a:rPr>
            <a:t> на основе бизнес-плана.</a:t>
          </a:r>
          <a:endParaRPr lang="ru-RU" sz="1200" dirty="0">
            <a:solidFill>
              <a:schemeClr val="tx1"/>
            </a:solidFill>
          </a:endParaRPr>
        </a:p>
      </dgm:t>
    </dgm:pt>
    <dgm:pt modelId="{345EBA96-1750-4DBE-8023-8DB8A1D9CB71}" type="parTrans" cxnId="{29099D29-81FA-4E49-ACFC-3EDBC534EC82}">
      <dgm:prSet/>
      <dgm:spPr/>
      <dgm:t>
        <a:bodyPr/>
        <a:lstStyle/>
        <a:p>
          <a:endParaRPr lang="ru-RU"/>
        </a:p>
      </dgm:t>
    </dgm:pt>
    <dgm:pt modelId="{8F4A718A-6B72-44B9-A977-BC9AA14EC464}" type="sibTrans" cxnId="{29099D29-81FA-4E49-ACFC-3EDBC534EC82}">
      <dgm:prSet/>
      <dgm:spPr/>
      <dgm:t>
        <a:bodyPr/>
        <a:lstStyle/>
        <a:p>
          <a:endParaRPr lang="ru-RU"/>
        </a:p>
      </dgm:t>
    </dgm:pt>
    <dgm:pt modelId="{8BBE4756-0B7E-4250-82D6-77240BC2C3D9}">
      <dgm:prSet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</a:rPr>
            <a:t>Выдается на покупку дома или квартиры, целевой, долгосрочный кредит. Для получения необходимо собрать большой пакет документов, иметь работу с хорошей зарплатой.</a:t>
          </a:r>
          <a:endParaRPr lang="ru-RU" sz="1200" dirty="0">
            <a:solidFill>
              <a:schemeClr val="tx1"/>
            </a:solidFill>
          </a:endParaRPr>
        </a:p>
      </dgm:t>
    </dgm:pt>
    <dgm:pt modelId="{357C5D24-B98F-4DD9-A469-31ECC0AF5B2D}" type="parTrans" cxnId="{954B78DA-7E2E-4A99-9001-D5E22905852B}">
      <dgm:prSet/>
      <dgm:spPr/>
      <dgm:t>
        <a:bodyPr/>
        <a:lstStyle/>
        <a:p>
          <a:endParaRPr lang="ru-RU"/>
        </a:p>
      </dgm:t>
    </dgm:pt>
    <dgm:pt modelId="{2C680890-CE91-48B3-9DFB-715665CCD239}" type="sibTrans" cxnId="{954B78DA-7E2E-4A99-9001-D5E22905852B}">
      <dgm:prSet/>
      <dgm:spPr/>
      <dgm:t>
        <a:bodyPr/>
        <a:lstStyle/>
        <a:p>
          <a:endParaRPr lang="ru-RU"/>
        </a:p>
      </dgm:t>
    </dgm:pt>
    <dgm:pt modelId="{6FF623FB-28D7-4DE7-96ED-5D36E126153E}">
      <dgm:prSet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</a:rPr>
            <a:t>Оформляется в магазинах при покупке бытовой техники, электроники, мебели и многого др.</a:t>
          </a:r>
          <a:endParaRPr lang="ru-RU" sz="1200" dirty="0">
            <a:solidFill>
              <a:schemeClr val="tx1"/>
            </a:solidFill>
          </a:endParaRPr>
        </a:p>
      </dgm:t>
    </dgm:pt>
    <dgm:pt modelId="{8CCA59A9-5862-49D3-BA70-EDFB27D6212C}" type="parTrans" cxnId="{A54E5DF9-EF36-406F-83E4-1595D52FEBE6}">
      <dgm:prSet/>
      <dgm:spPr/>
      <dgm:t>
        <a:bodyPr/>
        <a:lstStyle/>
        <a:p>
          <a:endParaRPr lang="ru-RU"/>
        </a:p>
      </dgm:t>
    </dgm:pt>
    <dgm:pt modelId="{2CFFF42C-5657-4192-8F5F-B5E2A340F493}" type="sibTrans" cxnId="{A54E5DF9-EF36-406F-83E4-1595D52FEBE6}">
      <dgm:prSet/>
      <dgm:spPr/>
      <dgm:t>
        <a:bodyPr/>
        <a:lstStyle/>
        <a:p>
          <a:endParaRPr lang="ru-RU"/>
        </a:p>
      </dgm:t>
    </dgm:pt>
    <dgm:pt modelId="{8F0A966C-07D6-4FF3-A663-6BA114FD8A36}">
      <dgm:prSet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</a:rPr>
            <a:t>Выдается на оформление туристической путевки</a:t>
          </a:r>
          <a:endParaRPr lang="ru-RU" sz="1200" dirty="0">
            <a:solidFill>
              <a:schemeClr val="tx1"/>
            </a:solidFill>
          </a:endParaRPr>
        </a:p>
      </dgm:t>
    </dgm:pt>
    <dgm:pt modelId="{0B5E963D-EEB6-4637-A98B-10E650C4FFE5}" type="parTrans" cxnId="{1E794E81-F9A3-42D9-BBE4-7DEDADF56285}">
      <dgm:prSet/>
      <dgm:spPr/>
      <dgm:t>
        <a:bodyPr/>
        <a:lstStyle/>
        <a:p>
          <a:endParaRPr lang="ru-RU"/>
        </a:p>
      </dgm:t>
    </dgm:pt>
    <dgm:pt modelId="{8F7B3CA2-6541-46C1-877B-95E7BB3792DC}" type="sibTrans" cxnId="{1E794E81-F9A3-42D9-BBE4-7DEDADF56285}">
      <dgm:prSet/>
      <dgm:spPr/>
      <dgm:t>
        <a:bodyPr/>
        <a:lstStyle/>
        <a:p>
          <a:endParaRPr lang="ru-RU"/>
        </a:p>
      </dgm:t>
    </dgm:pt>
    <dgm:pt modelId="{27E97505-8D3D-42E7-9D87-F07693176893}">
      <dgm:prSet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</a:rPr>
            <a:t>Выдается </a:t>
          </a:r>
          <a:r>
            <a:rPr lang="ru-RU" sz="1200" dirty="0" err="1" smtClean="0">
              <a:solidFill>
                <a:schemeClr val="tx1"/>
              </a:solidFill>
            </a:rPr>
            <a:t>микрофинансовыми</a:t>
          </a:r>
          <a:r>
            <a:rPr lang="ru-RU" sz="1200" dirty="0" smtClean="0">
              <a:solidFill>
                <a:schemeClr val="tx1"/>
              </a:solidFill>
            </a:rPr>
            <a:t> организациями, характеризуется высокой процентной ставкой, отсутствием необходимостью предоставлением справок о заработной плате.</a:t>
          </a:r>
          <a:endParaRPr lang="ru-RU" sz="1200" dirty="0">
            <a:solidFill>
              <a:schemeClr val="tx1"/>
            </a:solidFill>
          </a:endParaRPr>
        </a:p>
      </dgm:t>
    </dgm:pt>
    <dgm:pt modelId="{FC215914-DEFA-488C-AC09-B5677F10CBE5}" type="parTrans" cxnId="{36AEA461-B8B0-4D7B-A51C-4A2B7FB7A704}">
      <dgm:prSet/>
      <dgm:spPr/>
      <dgm:t>
        <a:bodyPr/>
        <a:lstStyle/>
        <a:p>
          <a:endParaRPr lang="ru-RU"/>
        </a:p>
      </dgm:t>
    </dgm:pt>
    <dgm:pt modelId="{62E9DA97-3AAB-4FC6-8921-4D853F562704}" type="sibTrans" cxnId="{36AEA461-B8B0-4D7B-A51C-4A2B7FB7A704}">
      <dgm:prSet/>
      <dgm:spPr/>
      <dgm:t>
        <a:bodyPr/>
        <a:lstStyle/>
        <a:p>
          <a:endParaRPr lang="ru-RU"/>
        </a:p>
      </dgm:t>
    </dgm:pt>
    <dgm:pt modelId="{B6A49173-483C-4A18-8A78-E03079E9BF24}" type="pres">
      <dgm:prSet presAssocID="{0C007930-1109-41ED-BFF2-9296FBE44D50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E58B78D-35B9-4805-838B-635B7F7476B1}" type="pres">
      <dgm:prSet presAssocID="{77F3B87A-B229-4E82-8EE5-220298D48461}" presName="root1" presStyleCnt="0"/>
      <dgm:spPr/>
    </dgm:pt>
    <dgm:pt modelId="{B7DA2E9D-CBB4-4C28-82B3-E18F25C9C81C}" type="pres">
      <dgm:prSet presAssocID="{77F3B87A-B229-4E82-8EE5-220298D48461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32540B5-713F-4874-AACF-6D0F42B17FAD}" type="pres">
      <dgm:prSet presAssocID="{77F3B87A-B229-4E82-8EE5-220298D48461}" presName="level2hierChild" presStyleCnt="0"/>
      <dgm:spPr/>
    </dgm:pt>
    <dgm:pt modelId="{2449F60C-41F8-44FA-9A81-3A61FF4E22FC}" type="pres">
      <dgm:prSet presAssocID="{23C1353B-76B8-485B-9101-810D37FCD463}" presName="conn2-1" presStyleLbl="parChTrans1D2" presStyleIdx="0" presStyleCnt="7"/>
      <dgm:spPr/>
      <dgm:t>
        <a:bodyPr/>
        <a:lstStyle/>
        <a:p>
          <a:endParaRPr lang="ru-RU"/>
        </a:p>
      </dgm:t>
    </dgm:pt>
    <dgm:pt modelId="{F56896F1-EF82-4749-B85E-03661092ED9A}" type="pres">
      <dgm:prSet presAssocID="{23C1353B-76B8-485B-9101-810D37FCD463}" presName="connTx" presStyleLbl="parChTrans1D2" presStyleIdx="0" presStyleCnt="7"/>
      <dgm:spPr/>
      <dgm:t>
        <a:bodyPr/>
        <a:lstStyle/>
        <a:p>
          <a:endParaRPr lang="ru-RU"/>
        </a:p>
      </dgm:t>
    </dgm:pt>
    <dgm:pt modelId="{2364F1D4-3EA4-4E48-9831-5F94A6293FD9}" type="pres">
      <dgm:prSet presAssocID="{55DA05EE-8929-4795-95D3-E77A95DEDE84}" presName="root2" presStyleCnt="0"/>
      <dgm:spPr/>
    </dgm:pt>
    <dgm:pt modelId="{E7135D7B-39E8-4100-8091-AF981BD01C67}" type="pres">
      <dgm:prSet presAssocID="{55DA05EE-8929-4795-95D3-E77A95DEDE84}" presName="LevelTwoTextNode" presStyleLbl="node2" presStyleIdx="0" presStyleCnt="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23ECFE3-A27C-4885-B893-FC6C4BCA9D9C}" type="pres">
      <dgm:prSet presAssocID="{55DA05EE-8929-4795-95D3-E77A95DEDE84}" presName="level3hierChild" presStyleCnt="0"/>
      <dgm:spPr/>
    </dgm:pt>
    <dgm:pt modelId="{6F9AFCBC-05EA-47BC-8F55-43F70185AF86}" type="pres">
      <dgm:prSet presAssocID="{5CB62661-657D-42B2-9B4A-C5B1835DF2B3}" presName="conn2-1" presStyleLbl="parChTrans1D2" presStyleIdx="1" presStyleCnt="7"/>
      <dgm:spPr/>
      <dgm:t>
        <a:bodyPr/>
        <a:lstStyle/>
        <a:p>
          <a:endParaRPr lang="ru-RU"/>
        </a:p>
      </dgm:t>
    </dgm:pt>
    <dgm:pt modelId="{DA175893-B7D2-45F4-843E-9A2D4D2A6B27}" type="pres">
      <dgm:prSet presAssocID="{5CB62661-657D-42B2-9B4A-C5B1835DF2B3}" presName="connTx" presStyleLbl="parChTrans1D2" presStyleIdx="1" presStyleCnt="7"/>
      <dgm:spPr/>
      <dgm:t>
        <a:bodyPr/>
        <a:lstStyle/>
        <a:p>
          <a:endParaRPr lang="ru-RU"/>
        </a:p>
      </dgm:t>
    </dgm:pt>
    <dgm:pt modelId="{832B272A-461F-425F-A382-7CC9281B6D5F}" type="pres">
      <dgm:prSet presAssocID="{8B980A16-EADA-4789-AB10-FD04A237954D}" presName="root2" presStyleCnt="0"/>
      <dgm:spPr/>
    </dgm:pt>
    <dgm:pt modelId="{6321982F-BC23-47A8-9FE7-33AF1B50B3B7}" type="pres">
      <dgm:prSet presAssocID="{8B980A16-EADA-4789-AB10-FD04A237954D}" presName="LevelTwoTextNode" presStyleLbl="node2" presStyleIdx="1" presStyleCnt="7" custLinFactNeighborX="442" custLinFactNeighborY="-359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D52E372-BCE6-4288-9BDE-17390399E3CF}" type="pres">
      <dgm:prSet presAssocID="{8B980A16-EADA-4789-AB10-FD04A237954D}" presName="level3hierChild" presStyleCnt="0"/>
      <dgm:spPr/>
    </dgm:pt>
    <dgm:pt modelId="{7401E0CE-1962-40A6-9F80-7D8662DA2FC7}" type="pres">
      <dgm:prSet presAssocID="{357C5D24-B98F-4DD9-A469-31ECC0AF5B2D}" presName="conn2-1" presStyleLbl="parChTrans1D3" presStyleIdx="0" presStyleCnt="6"/>
      <dgm:spPr/>
      <dgm:t>
        <a:bodyPr/>
        <a:lstStyle/>
        <a:p>
          <a:endParaRPr lang="ru-RU"/>
        </a:p>
      </dgm:t>
    </dgm:pt>
    <dgm:pt modelId="{24BE43A1-16BB-4BFA-A562-FDCA3548D5FC}" type="pres">
      <dgm:prSet presAssocID="{357C5D24-B98F-4DD9-A469-31ECC0AF5B2D}" presName="connTx" presStyleLbl="parChTrans1D3" presStyleIdx="0" presStyleCnt="6"/>
      <dgm:spPr/>
      <dgm:t>
        <a:bodyPr/>
        <a:lstStyle/>
        <a:p>
          <a:endParaRPr lang="ru-RU"/>
        </a:p>
      </dgm:t>
    </dgm:pt>
    <dgm:pt modelId="{46A3C424-031D-48E7-9942-288DFF84BDBA}" type="pres">
      <dgm:prSet presAssocID="{8BBE4756-0B7E-4250-82D6-77240BC2C3D9}" presName="root2" presStyleCnt="0"/>
      <dgm:spPr/>
    </dgm:pt>
    <dgm:pt modelId="{77955410-8D83-4D37-9FDB-2CC2BF6F8FD5}" type="pres">
      <dgm:prSet presAssocID="{8BBE4756-0B7E-4250-82D6-77240BC2C3D9}" presName="LevelTwoTextNode" presStyleLbl="node3" presStyleIdx="0" presStyleCnt="6" custScaleX="18280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54E718A-3D20-43E8-8AD0-891F07BD44E2}" type="pres">
      <dgm:prSet presAssocID="{8BBE4756-0B7E-4250-82D6-77240BC2C3D9}" presName="level3hierChild" presStyleCnt="0"/>
      <dgm:spPr/>
    </dgm:pt>
    <dgm:pt modelId="{358F8E05-3234-4F66-AF91-029A9E8AF2F3}" type="pres">
      <dgm:prSet presAssocID="{DDA3899A-0AAE-4F8B-8BDC-79859C53BF34}" presName="conn2-1" presStyleLbl="parChTrans1D2" presStyleIdx="2" presStyleCnt="7"/>
      <dgm:spPr/>
      <dgm:t>
        <a:bodyPr/>
        <a:lstStyle/>
        <a:p>
          <a:endParaRPr lang="ru-RU"/>
        </a:p>
      </dgm:t>
    </dgm:pt>
    <dgm:pt modelId="{B8F077E9-CA53-4DF0-9AAB-94E79A052678}" type="pres">
      <dgm:prSet presAssocID="{DDA3899A-0AAE-4F8B-8BDC-79859C53BF34}" presName="connTx" presStyleLbl="parChTrans1D2" presStyleIdx="2" presStyleCnt="7"/>
      <dgm:spPr/>
      <dgm:t>
        <a:bodyPr/>
        <a:lstStyle/>
        <a:p>
          <a:endParaRPr lang="ru-RU"/>
        </a:p>
      </dgm:t>
    </dgm:pt>
    <dgm:pt modelId="{2C54AF50-BA35-4D51-BA56-DE87C9042B79}" type="pres">
      <dgm:prSet presAssocID="{0EF21AAB-268C-4D03-A183-8A8E85E5D131}" presName="root2" presStyleCnt="0"/>
      <dgm:spPr/>
    </dgm:pt>
    <dgm:pt modelId="{613F94AD-EFB8-445F-8AA3-375E945791AA}" type="pres">
      <dgm:prSet presAssocID="{0EF21AAB-268C-4D03-A183-8A8E85E5D131}" presName="LevelTwoTextNode" presStyleLbl="node2" presStyleIdx="2" presStyleCnt="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9A734CE-BEDB-438E-81A8-2E412ECC087C}" type="pres">
      <dgm:prSet presAssocID="{0EF21AAB-268C-4D03-A183-8A8E85E5D131}" presName="level3hierChild" presStyleCnt="0"/>
      <dgm:spPr/>
    </dgm:pt>
    <dgm:pt modelId="{080DD538-6A00-4C3A-A008-669DBBB8B663}" type="pres">
      <dgm:prSet presAssocID="{272B625A-5D24-4C96-A439-47F3C69C82CD}" presName="conn2-1" presStyleLbl="parChTrans1D3" presStyleIdx="1" presStyleCnt="6"/>
      <dgm:spPr/>
      <dgm:t>
        <a:bodyPr/>
        <a:lstStyle/>
        <a:p>
          <a:endParaRPr lang="ru-RU"/>
        </a:p>
      </dgm:t>
    </dgm:pt>
    <dgm:pt modelId="{4DF68C08-A6D5-432E-AC20-046FEB54BF0F}" type="pres">
      <dgm:prSet presAssocID="{272B625A-5D24-4C96-A439-47F3C69C82CD}" presName="connTx" presStyleLbl="parChTrans1D3" presStyleIdx="1" presStyleCnt="6"/>
      <dgm:spPr/>
      <dgm:t>
        <a:bodyPr/>
        <a:lstStyle/>
        <a:p>
          <a:endParaRPr lang="ru-RU"/>
        </a:p>
      </dgm:t>
    </dgm:pt>
    <dgm:pt modelId="{DD764D1A-71A1-4210-A761-415B3A05E802}" type="pres">
      <dgm:prSet presAssocID="{7D8DDEC0-1118-4E1F-B72E-8ED54ADA0F3B}" presName="root2" presStyleCnt="0"/>
      <dgm:spPr/>
    </dgm:pt>
    <dgm:pt modelId="{C3EE699E-C02D-4E3F-878A-B301FAA732B0}" type="pres">
      <dgm:prSet presAssocID="{7D8DDEC0-1118-4E1F-B72E-8ED54ADA0F3B}" presName="LevelTwoTextNode" presStyleLbl="node3" presStyleIdx="1" presStyleCnt="6" custScaleX="18280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2BA417C-8570-4999-AF84-BA474690A663}" type="pres">
      <dgm:prSet presAssocID="{7D8DDEC0-1118-4E1F-B72E-8ED54ADA0F3B}" presName="level3hierChild" presStyleCnt="0"/>
      <dgm:spPr/>
    </dgm:pt>
    <dgm:pt modelId="{BA7AA851-B353-4AD1-86F6-6A9FDA533D69}" type="pres">
      <dgm:prSet presAssocID="{50CE07E8-4C41-4411-96BC-EAEE1DE3FA84}" presName="conn2-1" presStyleLbl="parChTrans1D2" presStyleIdx="3" presStyleCnt="7"/>
      <dgm:spPr/>
      <dgm:t>
        <a:bodyPr/>
        <a:lstStyle/>
        <a:p>
          <a:endParaRPr lang="ru-RU"/>
        </a:p>
      </dgm:t>
    </dgm:pt>
    <dgm:pt modelId="{CAE59DA4-5D31-492A-BA14-629B62D8E3E0}" type="pres">
      <dgm:prSet presAssocID="{50CE07E8-4C41-4411-96BC-EAEE1DE3FA84}" presName="connTx" presStyleLbl="parChTrans1D2" presStyleIdx="3" presStyleCnt="7"/>
      <dgm:spPr/>
      <dgm:t>
        <a:bodyPr/>
        <a:lstStyle/>
        <a:p>
          <a:endParaRPr lang="ru-RU"/>
        </a:p>
      </dgm:t>
    </dgm:pt>
    <dgm:pt modelId="{D4426459-20CB-4BCF-86EB-7D016648F5D7}" type="pres">
      <dgm:prSet presAssocID="{8F35701D-6063-48CC-A03B-9872227E724A}" presName="root2" presStyleCnt="0"/>
      <dgm:spPr/>
    </dgm:pt>
    <dgm:pt modelId="{8C0F2A61-CB99-4ECC-84F2-A62F173BA2F4}" type="pres">
      <dgm:prSet presAssocID="{8F35701D-6063-48CC-A03B-9872227E724A}" presName="LevelTwoTextNode" presStyleLbl="node2" presStyleIdx="3" presStyleCnt="7" custLinFactNeighborX="442" custLinFactNeighborY="-6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7157A74-4056-4703-9671-EA1498268B5B}" type="pres">
      <dgm:prSet presAssocID="{8F35701D-6063-48CC-A03B-9872227E724A}" presName="level3hierChild" presStyleCnt="0"/>
      <dgm:spPr/>
    </dgm:pt>
    <dgm:pt modelId="{06604147-186A-4799-AFBF-EFBBE94E1347}" type="pres">
      <dgm:prSet presAssocID="{345EBA96-1750-4DBE-8023-8DB8A1D9CB71}" presName="conn2-1" presStyleLbl="parChTrans1D3" presStyleIdx="2" presStyleCnt="6"/>
      <dgm:spPr/>
      <dgm:t>
        <a:bodyPr/>
        <a:lstStyle/>
        <a:p>
          <a:endParaRPr lang="ru-RU"/>
        </a:p>
      </dgm:t>
    </dgm:pt>
    <dgm:pt modelId="{75956F4F-05D7-4293-8C8B-65A1A2CBEE7B}" type="pres">
      <dgm:prSet presAssocID="{345EBA96-1750-4DBE-8023-8DB8A1D9CB71}" presName="connTx" presStyleLbl="parChTrans1D3" presStyleIdx="2" presStyleCnt="6"/>
      <dgm:spPr/>
      <dgm:t>
        <a:bodyPr/>
        <a:lstStyle/>
        <a:p>
          <a:endParaRPr lang="ru-RU"/>
        </a:p>
      </dgm:t>
    </dgm:pt>
    <dgm:pt modelId="{A2165780-9E72-463D-9DB1-EE12DE3B0FC4}" type="pres">
      <dgm:prSet presAssocID="{4AE83BF4-4B6A-494C-BE3E-4E38DC010A5C}" presName="root2" presStyleCnt="0"/>
      <dgm:spPr/>
    </dgm:pt>
    <dgm:pt modelId="{8AB7ADA2-0B44-47A5-9E10-3874743C5316}" type="pres">
      <dgm:prSet presAssocID="{4AE83BF4-4B6A-494C-BE3E-4E38DC010A5C}" presName="LevelTwoTextNode" presStyleLbl="node3" presStyleIdx="2" presStyleCnt="6" custScaleX="18315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FEE9691-45C5-466E-94A3-99663CA70361}" type="pres">
      <dgm:prSet presAssocID="{4AE83BF4-4B6A-494C-BE3E-4E38DC010A5C}" presName="level3hierChild" presStyleCnt="0"/>
      <dgm:spPr/>
    </dgm:pt>
    <dgm:pt modelId="{A76EC30B-2CC7-4BBB-AEC9-7F94653A06E7}" type="pres">
      <dgm:prSet presAssocID="{425BAC08-7E0C-42C5-A911-0B70D97D5401}" presName="conn2-1" presStyleLbl="parChTrans1D2" presStyleIdx="4" presStyleCnt="7"/>
      <dgm:spPr/>
      <dgm:t>
        <a:bodyPr/>
        <a:lstStyle/>
        <a:p>
          <a:endParaRPr lang="ru-RU"/>
        </a:p>
      </dgm:t>
    </dgm:pt>
    <dgm:pt modelId="{14D59734-8546-4F8A-8105-3D2B48A96B6F}" type="pres">
      <dgm:prSet presAssocID="{425BAC08-7E0C-42C5-A911-0B70D97D5401}" presName="connTx" presStyleLbl="parChTrans1D2" presStyleIdx="4" presStyleCnt="7"/>
      <dgm:spPr/>
      <dgm:t>
        <a:bodyPr/>
        <a:lstStyle/>
        <a:p>
          <a:endParaRPr lang="ru-RU"/>
        </a:p>
      </dgm:t>
    </dgm:pt>
    <dgm:pt modelId="{9036B8CC-3764-46F1-A507-BF7BC9800D22}" type="pres">
      <dgm:prSet presAssocID="{1629222F-FBE7-4AC4-B17B-656C156C2E36}" presName="root2" presStyleCnt="0"/>
      <dgm:spPr/>
    </dgm:pt>
    <dgm:pt modelId="{8A09434A-A67F-4385-898F-318221D7E957}" type="pres">
      <dgm:prSet presAssocID="{1629222F-FBE7-4AC4-B17B-656C156C2E36}" presName="LevelTwoTextNode" presStyleLbl="node2" presStyleIdx="4" presStyleCnt="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AFD6AFC-3C65-4240-B0B7-610B4ABC993B}" type="pres">
      <dgm:prSet presAssocID="{1629222F-FBE7-4AC4-B17B-656C156C2E36}" presName="level3hierChild" presStyleCnt="0"/>
      <dgm:spPr/>
    </dgm:pt>
    <dgm:pt modelId="{0697B05B-B26B-40E3-ACE0-46B39087ED07}" type="pres">
      <dgm:prSet presAssocID="{8CCA59A9-5862-49D3-BA70-EDFB27D6212C}" presName="conn2-1" presStyleLbl="parChTrans1D3" presStyleIdx="3" presStyleCnt="6"/>
      <dgm:spPr/>
      <dgm:t>
        <a:bodyPr/>
        <a:lstStyle/>
        <a:p>
          <a:endParaRPr lang="ru-RU"/>
        </a:p>
      </dgm:t>
    </dgm:pt>
    <dgm:pt modelId="{68213333-EB98-4AF1-BB0A-06BC812E6499}" type="pres">
      <dgm:prSet presAssocID="{8CCA59A9-5862-49D3-BA70-EDFB27D6212C}" presName="connTx" presStyleLbl="parChTrans1D3" presStyleIdx="3" presStyleCnt="6"/>
      <dgm:spPr/>
      <dgm:t>
        <a:bodyPr/>
        <a:lstStyle/>
        <a:p>
          <a:endParaRPr lang="ru-RU"/>
        </a:p>
      </dgm:t>
    </dgm:pt>
    <dgm:pt modelId="{195D5798-B986-4CEE-890E-7604465DB641}" type="pres">
      <dgm:prSet presAssocID="{6FF623FB-28D7-4DE7-96ED-5D36E126153E}" presName="root2" presStyleCnt="0"/>
      <dgm:spPr/>
    </dgm:pt>
    <dgm:pt modelId="{DEBBEBAC-DB3A-4C71-9501-33E84B13E65C}" type="pres">
      <dgm:prSet presAssocID="{6FF623FB-28D7-4DE7-96ED-5D36E126153E}" presName="LevelTwoTextNode" presStyleLbl="node3" presStyleIdx="3" presStyleCnt="6" custScaleX="18280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9AD86BF-04E3-4D6A-A54D-23C1E7F1A85F}" type="pres">
      <dgm:prSet presAssocID="{6FF623FB-28D7-4DE7-96ED-5D36E126153E}" presName="level3hierChild" presStyleCnt="0"/>
      <dgm:spPr/>
    </dgm:pt>
    <dgm:pt modelId="{27401157-FD6D-452E-9780-3D070F5FD97A}" type="pres">
      <dgm:prSet presAssocID="{240DEAFE-3AED-462C-9B48-C8C5A6EA4F3B}" presName="conn2-1" presStyleLbl="parChTrans1D2" presStyleIdx="5" presStyleCnt="7"/>
      <dgm:spPr/>
      <dgm:t>
        <a:bodyPr/>
        <a:lstStyle/>
        <a:p>
          <a:endParaRPr lang="ru-RU"/>
        </a:p>
      </dgm:t>
    </dgm:pt>
    <dgm:pt modelId="{69F4872B-B5A9-4509-925D-660CBA9AC52A}" type="pres">
      <dgm:prSet presAssocID="{240DEAFE-3AED-462C-9B48-C8C5A6EA4F3B}" presName="connTx" presStyleLbl="parChTrans1D2" presStyleIdx="5" presStyleCnt="7"/>
      <dgm:spPr/>
      <dgm:t>
        <a:bodyPr/>
        <a:lstStyle/>
        <a:p>
          <a:endParaRPr lang="ru-RU"/>
        </a:p>
      </dgm:t>
    </dgm:pt>
    <dgm:pt modelId="{FFBAC5B0-E113-4C2E-8517-F16069A250F9}" type="pres">
      <dgm:prSet presAssocID="{E47134A2-1433-437A-B7CB-BCA7D567621C}" presName="root2" presStyleCnt="0"/>
      <dgm:spPr/>
    </dgm:pt>
    <dgm:pt modelId="{4F91D968-5E62-4A76-B5DD-CA4CF4FF37F2}" type="pres">
      <dgm:prSet presAssocID="{E47134A2-1433-437A-B7CB-BCA7D567621C}" presName="LevelTwoTextNode" presStyleLbl="node2" presStyleIdx="5" presStyleCnt="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70D397A-7BED-499F-8453-1D7640BB0922}" type="pres">
      <dgm:prSet presAssocID="{E47134A2-1433-437A-B7CB-BCA7D567621C}" presName="level3hierChild" presStyleCnt="0"/>
      <dgm:spPr/>
    </dgm:pt>
    <dgm:pt modelId="{2EE5B71F-C4B1-4C49-A385-3A28D0B631E9}" type="pres">
      <dgm:prSet presAssocID="{0B5E963D-EEB6-4637-A98B-10E650C4FFE5}" presName="conn2-1" presStyleLbl="parChTrans1D3" presStyleIdx="4" presStyleCnt="6"/>
      <dgm:spPr/>
      <dgm:t>
        <a:bodyPr/>
        <a:lstStyle/>
        <a:p>
          <a:endParaRPr lang="ru-RU"/>
        </a:p>
      </dgm:t>
    </dgm:pt>
    <dgm:pt modelId="{6A50B4CC-FCB3-41FC-97AD-E0A8936F0A80}" type="pres">
      <dgm:prSet presAssocID="{0B5E963D-EEB6-4637-A98B-10E650C4FFE5}" presName="connTx" presStyleLbl="parChTrans1D3" presStyleIdx="4" presStyleCnt="6"/>
      <dgm:spPr/>
      <dgm:t>
        <a:bodyPr/>
        <a:lstStyle/>
        <a:p>
          <a:endParaRPr lang="ru-RU"/>
        </a:p>
      </dgm:t>
    </dgm:pt>
    <dgm:pt modelId="{FD886E42-9201-42FF-99B9-55A031B747DE}" type="pres">
      <dgm:prSet presAssocID="{8F0A966C-07D6-4FF3-A663-6BA114FD8A36}" presName="root2" presStyleCnt="0"/>
      <dgm:spPr/>
    </dgm:pt>
    <dgm:pt modelId="{9755D51B-4BCB-4E80-8DF7-49C7977DA254}" type="pres">
      <dgm:prSet presAssocID="{8F0A966C-07D6-4FF3-A663-6BA114FD8A36}" presName="LevelTwoTextNode" presStyleLbl="node3" presStyleIdx="4" presStyleCnt="6" custScaleX="18280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733F073-9599-4531-B841-A4A5F439153B}" type="pres">
      <dgm:prSet presAssocID="{8F0A966C-07D6-4FF3-A663-6BA114FD8A36}" presName="level3hierChild" presStyleCnt="0"/>
      <dgm:spPr/>
    </dgm:pt>
    <dgm:pt modelId="{FCE8C267-B5BB-4A9A-83D3-DD2970C1E97A}" type="pres">
      <dgm:prSet presAssocID="{E0299E03-B13F-4002-89B6-4280A696B558}" presName="conn2-1" presStyleLbl="parChTrans1D2" presStyleIdx="6" presStyleCnt="7"/>
      <dgm:spPr/>
      <dgm:t>
        <a:bodyPr/>
        <a:lstStyle/>
        <a:p>
          <a:endParaRPr lang="ru-RU"/>
        </a:p>
      </dgm:t>
    </dgm:pt>
    <dgm:pt modelId="{798E515B-1899-4A0F-8489-3BA5BA6B912D}" type="pres">
      <dgm:prSet presAssocID="{E0299E03-B13F-4002-89B6-4280A696B558}" presName="connTx" presStyleLbl="parChTrans1D2" presStyleIdx="6" presStyleCnt="7"/>
      <dgm:spPr/>
      <dgm:t>
        <a:bodyPr/>
        <a:lstStyle/>
        <a:p>
          <a:endParaRPr lang="ru-RU"/>
        </a:p>
      </dgm:t>
    </dgm:pt>
    <dgm:pt modelId="{998711A3-86E4-4243-A46E-36D13DE25EB2}" type="pres">
      <dgm:prSet presAssocID="{F00AA27A-6705-4AB4-909C-8E721BCD1FF5}" presName="root2" presStyleCnt="0"/>
      <dgm:spPr/>
    </dgm:pt>
    <dgm:pt modelId="{C1180DF4-8388-4D97-B209-48526BC1E297}" type="pres">
      <dgm:prSet presAssocID="{F00AA27A-6705-4AB4-909C-8E721BCD1FF5}" presName="LevelTwoTextNode" presStyleLbl="node2" presStyleIdx="6" presStyleCnt="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B3A3CF2-81CB-407E-97D0-2FAD50AD4121}" type="pres">
      <dgm:prSet presAssocID="{F00AA27A-6705-4AB4-909C-8E721BCD1FF5}" presName="level3hierChild" presStyleCnt="0"/>
      <dgm:spPr/>
    </dgm:pt>
    <dgm:pt modelId="{6322227C-8E1B-4D39-BF54-750D2BCA6782}" type="pres">
      <dgm:prSet presAssocID="{FC215914-DEFA-488C-AC09-B5677F10CBE5}" presName="conn2-1" presStyleLbl="parChTrans1D3" presStyleIdx="5" presStyleCnt="6"/>
      <dgm:spPr/>
      <dgm:t>
        <a:bodyPr/>
        <a:lstStyle/>
        <a:p>
          <a:endParaRPr lang="ru-RU"/>
        </a:p>
      </dgm:t>
    </dgm:pt>
    <dgm:pt modelId="{731DA1D2-103C-4981-B345-4225139D3A60}" type="pres">
      <dgm:prSet presAssocID="{FC215914-DEFA-488C-AC09-B5677F10CBE5}" presName="connTx" presStyleLbl="parChTrans1D3" presStyleIdx="5" presStyleCnt="6"/>
      <dgm:spPr/>
      <dgm:t>
        <a:bodyPr/>
        <a:lstStyle/>
        <a:p>
          <a:endParaRPr lang="ru-RU"/>
        </a:p>
      </dgm:t>
    </dgm:pt>
    <dgm:pt modelId="{19CAA997-30A3-44F3-AD08-F31B876DFD9F}" type="pres">
      <dgm:prSet presAssocID="{27E97505-8D3D-42E7-9D87-F07693176893}" presName="root2" presStyleCnt="0"/>
      <dgm:spPr/>
    </dgm:pt>
    <dgm:pt modelId="{50794D2E-2BD6-4E74-9F12-0EB42C2647C3}" type="pres">
      <dgm:prSet presAssocID="{27E97505-8D3D-42E7-9D87-F07693176893}" presName="LevelTwoTextNode" presStyleLbl="node3" presStyleIdx="5" presStyleCnt="6" custScaleX="17922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34E02E8-4C60-4C61-BBFE-417DFF60EB15}" type="pres">
      <dgm:prSet presAssocID="{27E97505-8D3D-42E7-9D87-F07693176893}" presName="level3hierChild" presStyleCnt="0"/>
      <dgm:spPr/>
    </dgm:pt>
  </dgm:ptLst>
  <dgm:cxnLst>
    <dgm:cxn modelId="{A30D3FCB-D2D5-46C2-AFEB-88A4FDC4A752}" type="presOf" srcId="{240DEAFE-3AED-462C-9B48-C8C5A6EA4F3B}" destId="{27401157-FD6D-452E-9780-3D070F5FD97A}" srcOrd="0" destOrd="0" presId="urn:microsoft.com/office/officeart/2008/layout/HorizontalMultiLevelHierarchy"/>
    <dgm:cxn modelId="{FFD1CA18-CC55-432B-988D-37D03A159B54}" type="presOf" srcId="{DDA3899A-0AAE-4F8B-8BDC-79859C53BF34}" destId="{358F8E05-3234-4F66-AF91-029A9E8AF2F3}" srcOrd="0" destOrd="0" presId="urn:microsoft.com/office/officeart/2008/layout/HorizontalMultiLevelHierarchy"/>
    <dgm:cxn modelId="{AB7755EB-B967-422C-87D8-A7241F6D48AA}" type="presOf" srcId="{272B625A-5D24-4C96-A439-47F3C69C82CD}" destId="{4DF68C08-A6D5-432E-AC20-046FEB54BF0F}" srcOrd="1" destOrd="0" presId="urn:microsoft.com/office/officeart/2008/layout/HorizontalMultiLevelHierarchy"/>
    <dgm:cxn modelId="{F98F5DB7-4077-4527-85C6-A1AA1A170518}" srcId="{0EF21AAB-268C-4D03-A183-8A8E85E5D131}" destId="{7D8DDEC0-1118-4E1F-B72E-8ED54ADA0F3B}" srcOrd="0" destOrd="0" parTransId="{272B625A-5D24-4C96-A439-47F3C69C82CD}" sibTransId="{394DA145-32DB-4D36-86BA-12CB1709923C}"/>
    <dgm:cxn modelId="{75EA238A-90F8-4B79-82FC-8FCCD22C47B9}" type="presOf" srcId="{345EBA96-1750-4DBE-8023-8DB8A1D9CB71}" destId="{06604147-186A-4799-AFBF-EFBBE94E1347}" srcOrd="0" destOrd="0" presId="urn:microsoft.com/office/officeart/2008/layout/HorizontalMultiLevelHierarchy"/>
    <dgm:cxn modelId="{C8E3E568-0E96-4C9D-B31D-43A53D514366}" type="presOf" srcId="{357C5D24-B98F-4DD9-A469-31ECC0AF5B2D}" destId="{24BE43A1-16BB-4BFA-A562-FDCA3548D5FC}" srcOrd="1" destOrd="0" presId="urn:microsoft.com/office/officeart/2008/layout/HorizontalMultiLevelHierarchy"/>
    <dgm:cxn modelId="{2D202BB1-3FF5-47A9-BF63-408AE7C48BC5}" type="presOf" srcId="{425BAC08-7E0C-42C5-A911-0B70D97D5401}" destId="{A76EC30B-2CC7-4BBB-AEC9-7F94653A06E7}" srcOrd="0" destOrd="0" presId="urn:microsoft.com/office/officeart/2008/layout/HorizontalMultiLevelHierarchy"/>
    <dgm:cxn modelId="{36AEA461-B8B0-4D7B-A51C-4A2B7FB7A704}" srcId="{F00AA27A-6705-4AB4-909C-8E721BCD1FF5}" destId="{27E97505-8D3D-42E7-9D87-F07693176893}" srcOrd="0" destOrd="0" parTransId="{FC215914-DEFA-488C-AC09-B5677F10CBE5}" sibTransId="{62E9DA97-3AAB-4FC6-8921-4D853F562704}"/>
    <dgm:cxn modelId="{66AEE696-B316-4413-83B4-D743FDC278B3}" type="presOf" srcId="{1629222F-FBE7-4AC4-B17B-656C156C2E36}" destId="{8A09434A-A67F-4385-898F-318221D7E957}" srcOrd="0" destOrd="0" presId="urn:microsoft.com/office/officeart/2008/layout/HorizontalMultiLevelHierarchy"/>
    <dgm:cxn modelId="{954B78DA-7E2E-4A99-9001-D5E22905852B}" srcId="{8B980A16-EADA-4789-AB10-FD04A237954D}" destId="{8BBE4756-0B7E-4250-82D6-77240BC2C3D9}" srcOrd="0" destOrd="0" parTransId="{357C5D24-B98F-4DD9-A469-31ECC0AF5B2D}" sibTransId="{2C680890-CE91-48B3-9DFB-715665CCD239}"/>
    <dgm:cxn modelId="{D072B1BF-0BE8-4FBE-990D-B3AD528972C5}" type="presOf" srcId="{240DEAFE-3AED-462C-9B48-C8C5A6EA4F3B}" destId="{69F4872B-B5A9-4509-925D-660CBA9AC52A}" srcOrd="1" destOrd="0" presId="urn:microsoft.com/office/officeart/2008/layout/HorizontalMultiLevelHierarchy"/>
    <dgm:cxn modelId="{43DC476B-B77E-497A-92D0-384AA59520BA}" type="presOf" srcId="{E47134A2-1433-437A-B7CB-BCA7D567621C}" destId="{4F91D968-5E62-4A76-B5DD-CA4CF4FF37F2}" srcOrd="0" destOrd="0" presId="urn:microsoft.com/office/officeart/2008/layout/HorizontalMultiLevelHierarchy"/>
    <dgm:cxn modelId="{75F60A26-F85F-40F4-B8F0-6D3CB7223ABD}" type="presOf" srcId="{0EF21AAB-268C-4D03-A183-8A8E85E5D131}" destId="{613F94AD-EFB8-445F-8AA3-375E945791AA}" srcOrd="0" destOrd="0" presId="urn:microsoft.com/office/officeart/2008/layout/HorizontalMultiLevelHierarchy"/>
    <dgm:cxn modelId="{173437C0-511C-4D39-891A-58F51B80D7F8}" srcId="{77F3B87A-B229-4E82-8EE5-220298D48461}" destId="{0EF21AAB-268C-4D03-A183-8A8E85E5D131}" srcOrd="2" destOrd="0" parTransId="{DDA3899A-0AAE-4F8B-8BDC-79859C53BF34}" sibTransId="{6D844D8B-BB5D-4A95-9C84-4D9864750805}"/>
    <dgm:cxn modelId="{A9F2F5F4-89C6-4CD1-A23E-B4CC5AB5ECDC}" type="presOf" srcId="{272B625A-5D24-4C96-A439-47F3C69C82CD}" destId="{080DD538-6A00-4C3A-A008-669DBBB8B663}" srcOrd="0" destOrd="0" presId="urn:microsoft.com/office/officeart/2008/layout/HorizontalMultiLevelHierarchy"/>
    <dgm:cxn modelId="{A81F4B02-1B2F-4228-8EBF-862D9748ACEA}" type="presOf" srcId="{0B5E963D-EEB6-4637-A98B-10E650C4FFE5}" destId="{2EE5B71F-C4B1-4C49-A385-3A28D0B631E9}" srcOrd="0" destOrd="0" presId="urn:microsoft.com/office/officeart/2008/layout/HorizontalMultiLevelHierarchy"/>
    <dgm:cxn modelId="{FD13DE79-F470-45A2-A512-2C1E25EA2FE2}" type="presOf" srcId="{8F0A966C-07D6-4FF3-A663-6BA114FD8A36}" destId="{9755D51B-4BCB-4E80-8DF7-49C7977DA254}" srcOrd="0" destOrd="0" presId="urn:microsoft.com/office/officeart/2008/layout/HorizontalMultiLevelHierarchy"/>
    <dgm:cxn modelId="{F313773B-AA37-4396-B46B-BD7B58172724}" type="presOf" srcId="{27E97505-8D3D-42E7-9D87-F07693176893}" destId="{50794D2E-2BD6-4E74-9F12-0EB42C2647C3}" srcOrd="0" destOrd="0" presId="urn:microsoft.com/office/officeart/2008/layout/HorizontalMultiLevelHierarchy"/>
    <dgm:cxn modelId="{0A00F474-658C-4FF7-A046-1EF5630FB611}" srcId="{0C007930-1109-41ED-BFF2-9296FBE44D50}" destId="{77F3B87A-B229-4E82-8EE5-220298D48461}" srcOrd="0" destOrd="0" parTransId="{E4E08E03-7E50-464B-B5D7-6D9C7EE48A96}" sibTransId="{ACDAC839-FFCD-4998-8836-32895C20C78F}"/>
    <dgm:cxn modelId="{2EA42B2F-6518-4239-AA63-F02CA3DFA79E}" srcId="{77F3B87A-B229-4E82-8EE5-220298D48461}" destId="{1629222F-FBE7-4AC4-B17B-656C156C2E36}" srcOrd="4" destOrd="0" parTransId="{425BAC08-7E0C-42C5-A911-0B70D97D5401}" sibTransId="{AD2269E1-D05B-42A6-BE8E-211657641964}"/>
    <dgm:cxn modelId="{4873A62A-8C2F-4DD2-B967-440C2057A9F2}" type="presOf" srcId="{357C5D24-B98F-4DD9-A469-31ECC0AF5B2D}" destId="{7401E0CE-1962-40A6-9F80-7D8662DA2FC7}" srcOrd="0" destOrd="0" presId="urn:microsoft.com/office/officeart/2008/layout/HorizontalMultiLevelHierarchy"/>
    <dgm:cxn modelId="{0D92E9C9-4B3F-4659-A855-D1E7C461629C}" type="presOf" srcId="{6FF623FB-28D7-4DE7-96ED-5D36E126153E}" destId="{DEBBEBAC-DB3A-4C71-9501-33E84B13E65C}" srcOrd="0" destOrd="0" presId="urn:microsoft.com/office/officeart/2008/layout/HorizontalMultiLevelHierarchy"/>
    <dgm:cxn modelId="{672A06D8-593B-43F5-8B32-1569BFA16588}" srcId="{77F3B87A-B229-4E82-8EE5-220298D48461}" destId="{55DA05EE-8929-4795-95D3-E77A95DEDE84}" srcOrd="0" destOrd="0" parTransId="{23C1353B-76B8-485B-9101-810D37FCD463}" sibTransId="{C8BC76F3-62D2-46AD-9C28-9A9E878C51C0}"/>
    <dgm:cxn modelId="{1E794E81-F9A3-42D9-BBE4-7DEDADF56285}" srcId="{E47134A2-1433-437A-B7CB-BCA7D567621C}" destId="{8F0A966C-07D6-4FF3-A663-6BA114FD8A36}" srcOrd="0" destOrd="0" parTransId="{0B5E963D-EEB6-4637-A98B-10E650C4FFE5}" sibTransId="{8F7B3CA2-6541-46C1-877B-95E7BB3792DC}"/>
    <dgm:cxn modelId="{3C9746C9-B22E-447D-84E7-0C20EE2A4285}" type="presOf" srcId="{0C007930-1109-41ED-BFF2-9296FBE44D50}" destId="{B6A49173-483C-4A18-8A78-E03079E9BF24}" srcOrd="0" destOrd="0" presId="urn:microsoft.com/office/officeart/2008/layout/HorizontalMultiLevelHierarchy"/>
    <dgm:cxn modelId="{F468E1C4-0D3D-445A-9540-54E935FF2500}" srcId="{77F3B87A-B229-4E82-8EE5-220298D48461}" destId="{F00AA27A-6705-4AB4-909C-8E721BCD1FF5}" srcOrd="6" destOrd="0" parTransId="{E0299E03-B13F-4002-89B6-4280A696B558}" sibTransId="{C8E3A19F-AB00-4EC2-8F3B-B88020319FE4}"/>
    <dgm:cxn modelId="{8A10BEBA-4AF2-4217-968A-522B9B6BDC4D}" type="presOf" srcId="{55DA05EE-8929-4795-95D3-E77A95DEDE84}" destId="{E7135D7B-39E8-4100-8091-AF981BD01C67}" srcOrd="0" destOrd="0" presId="urn:microsoft.com/office/officeart/2008/layout/HorizontalMultiLevelHierarchy"/>
    <dgm:cxn modelId="{57EF84ED-88F0-414A-9549-1DC9A0C5CF86}" type="presOf" srcId="{7D8DDEC0-1118-4E1F-B72E-8ED54ADA0F3B}" destId="{C3EE699E-C02D-4E3F-878A-B301FAA732B0}" srcOrd="0" destOrd="0" presId="urn:microsoft.com/office/officeart/2008/layout/HorizontalMultiLevelHierarchy"/>
    <dgm:cxn modelId="{B68E13C7-2691-41A6-A9CC-54CB2F12B0E8}" type="presOf" srcId="{DDA3899A-0AAE-4F8B-8BDC-79859C53BF34}" destId="{B8F077E9-CA53-4DF0-9AAB-94E79A052678}" srcOrd="1" destOrd="0" presId="urn:microsoft.com/office/officeart/2008/layout/HorizontalMultiLevelHierarchy"/>
    <dgm:cxn modelId="{36A97907-DD00-478A-8B05-CE92CCE4F1DA}" type="presOf" srcId="{8BBE4756-0B7E-4250-82D6-77240BC2C3D9}" destId="{77955410-8D83-4D37-9FDB-2CC2BF6F8FD5}" srcOrd="0" destOrd="0" presId="urn:microsoft.com/office/officeart/2008/layout/HorizontalMultiLevelHierarchy"/>
    <dgm:cxn modelId="{4D6A4765-5584-4BD2-8C90-86E03E16540C}" type="presOf" srcId="{5CB62661-657D-42B2-9B4A-C5B1835DF2B3}" destId="{6F9AFCBC-05EA-47BC-8F55-43F70185AF86}" srcOrd="0" destOrd="0" presId="urn:microsoft.com/office/officeart/2008/layout/HorizontalMultiLevelHierarchy"/>
    <dgm:cxn modelId="{29099D29-81FA-4E49-ACFC-3EDBC534EC82}" srcId="{8F35701D-6063-48CC-A03B-9872227E724A}" destId="{4AE83BF4-4B6A-494C-BE3E-4E38DC010A5C}" srcOrd="0" destOrd="0" parTransId="{345EBA96-1750-4DBE-8023-8DB8A1D9CB71}" sibTransId="{8F4A718A-6B72-44B9-A977-BC9AA14EC464}"/>
    <dgm:cxn modelId="{C57D5B67-816E-40CA-9837-42BE1FECCFB0}" type="presOf" srcId="{F00AA27A-6705-4AB4-909C-8E721BCD1FF5}" destId="{C1180DF4-8388-4D97-B209-48526BC1E297}" srcOrd="0" destOrd="0" presId="urn:microsoft.com/office/officeart/2008/layout/HorizontalMultiLevelHierarchy"/>
    <dgm:cxn modelId="{A5C06408-B06D-466B-8272-A8339CE2CE82}" srcId="{77F3B87A-B229-4E82-8EE5-220298D48461}" destId="{8F35701D-6063-48CC-A03B-9872227E724A}" srcOrd="3" destOrd="0" parTransId="{50CE07E8-4C41-4411-96BC-EAEE1DE3FA84}" sibTransId="{E7803D6A-9668-4E32-B52A-D55699A730C9}"/>
    <dgm:cxn modelId="{ADB23285-35BA-43FF-B084-7B8C56824334}" type="presOf" srcId="{50CE07E8-4C41-4411-96BC-EAEE1DE3FA84}" destId="{BA7AA851-B353-4AD1-86F6-6A9FDA533D69}" srcOrd="0" destOrd="0" presId="urn:microsoft.com/office/officeart/2008/layout/HorizontalMultiLevelHierarchy"/>
    <dgm:cxn modelId="{F76AC85F-7F2A-47B6-AA97-95630FEBA0A5}" type="presOf" srcId="{23C1353B-76B8-485B-9101-810D37FCD463}" destId="{2449F60C-41F8-44FA-9A81-3A61FF4E22FC}" srcOrd="0" destOrd="0" presId="urn:microsoft.com/office/officeart/2008/layout/HorizontalMultiLevelHierarchy"/>
    <dgm:cxn modelId="{449AFF6B-7CD0-4D87-B852-E2F2CD46A3DB}" type="presOf" srcId="{4AE83BF4-4B6A-494C-BE3E-4E38DC010A5C}" destId="{8AB7ADA2-0B44-47A5-9E10-3874743C5316}" srcOrd="0" destOrd="0" presId="urn:microsoft.com/office/officeart/2008/layout/HorizontalMultiLevelHierarchy"/>
    <dgm:cxn modelId="{5672C7AE-86C2-4B0B-9A57-80125717AD27}" type="presOf" srcId="{345EBA96-1750-4DBE-8023-8DB8A1D9CB71}" destId="{75956F4F-05D7-4293-8C8B-65A1A2CBEE7B}" srcOrd="1" destOrd="0" presId="urn:microsoft.com/office/officeart/2008/layout/HorizontalMultiLevelHierarchy"/>
    <dgm:cxn modelId="{2E35B05B-6C2C-4A6A-9681-D0AC55D5AD98}" type="presOf" srcId="{8CCA59A9-5862-49D3-BA70-EDFB27D6212C}" destId="{68213333-EB98-4AF1-BB0A-06BC812E6499}" srcOrd="1" destOrd="0" presId="urn:microsoft.com/office/officeart/2008/layout/HorizontalMultiLevelHierarchy"/>
    <dgm:cxn modelId="{9945F307-1F78-44CD-A365-6E3C4759EC87}" type="presOf" srcId="{8B980A16-EADA-4789-AB10-FD04A237954D}" destId="{6321982F-BC23-47A8-9FE7-33AF1B50B3B7}" srcOrd="0" destOrd="0" presId="urn:microsoft.com/office/officeart/2008/layout/HorizontalMultiLevelHierarchy"/>
    <dgm:cxn modelId="{B935BEF9-7674-42DD-898C-B118CFB40A57}" type="presOf" srcId="{50CE07E8-4C41-4411-96BC-EAEE1DE3FA84}" destId="{CAE59DA4-5D31-492A-BA14-629B62D8E3E0}" srcOrd="1" destOrd="0" presId="urn:microsoft.com/office/officeart/2008/layout/HorizontalMultiLevelHierarchy"/>
    <dgm:cxn modelId="{5E6A9D45-BD02-44FC-9256-164CD781487B}" type="presOf" srcId="{425BAC08-7E0C-42C5-A911-0B70D97D5401}" destId="{14D59734-8546-4F8A-8105-3D2B48A96B6F}" srcOrd="1" destOrd="0" presId="urn:microsoft.com/office/officeart/2008/layout/HorizontalMultiLevelHierarchy"/>
    <dgm:cxn modelId="{C28B4A69-B6E6-46EA-90F6-28F50F2A2BA7}" type="presOf" srcId="{E0299E03-B13F-4002-89B6-4280A696B558}" destId="{798E515B-1899-4A0F-8489-3BA5BA6B912D}" srcOrd="1" destOrd="0" presId="urn:microsoft.com/office/officeart/2008/layout/HorizontalMultiLevelHierarchy"/>
    <dgm:cxn modelId="{A54E5DF9-EF36-406F-83E4-1595D52FEBE6}" srcId="{1629222F-FBE7-4AC4-B17B-656C156C2E36}" destId="{6FF623FB-28D7-4DE7-96ED-5D36E126153E}" srcOrd="0" destOrd="0" parTransId="{8CCA59A9-5862-49D3-BA70-EDFB27D6212C}" sibTransId="{2CFFF42C-5657-4192-8F5F-B5E2A340F493}"/>
    <dgm:cxn modelId="{69F423BA-9D4F-420C-ADC0-BDB680B16C71}" srcId="{77F3B87A-B229-4E82-8EE5-220298D48461}" destId="{E47134A2-1433-437A-B7CB-BCA7D567621C}" srcOrd="5" destOrd="0" parTransId="{240DEAFE-3AED-462C-9B48-C8C5A6EA4F3B}" sibTransId="{DD89C308-267F-48CE-BDAD-750F952560FA}"/>
    <dgm:cxn modelId="{BEDBA62B-6CBE-47E6-8B25-351F25D44DEE}" type="presOf" srcId="{77F3B87A-B229-4E82-8EE5-220298D48461}" destId="{B7DA2E9D-CBB4-4C28-82B3-E18F25C9C81C}" srcOrd="0" destOrd="0" presId="urn:microsoft.com/office/officeart/2008/layout/HorizontalMultiLevelHierarchy"/>
    <dgm:cxn modelId="{90BEEE57-6837-4566-8519-FB03017CF234}" type="presOf" srcId="{23C1353B-76B8-485B-9101-810D37FCD463}" destId="{F56896F1-EF82-4749-B85E-03661092ED9A}" srcOrd="1" destOrd="0" presId="urn:microsoft.com/office/officeart/2008/layout/HorizontalMultiLevelHierarchy"/>
    <dgm:cxn modelId="{E0B8F7B2-A422-48E0-8B6D-07538B93BD03}" type="presOf" srcId="{5CB62661-657D-42B2-9B4A-C5B1835DF2B3}" destId="{DA175893-B7D2-45F4-843E-9A2D4D2A6B27}" srcOrd="1" destOrd="0" presId="urn:microsoft.com/office/officeart/2008/layout/HorizontalMultiLevelHierarchy"/>
    <dgm:cxn modelId="{972B34B1-008C-463F-90A9-E58CC12FA116}" type="presOf" srcId="{FC215914-DEFA-488C-AC09-B5677F10CBE5}" destId="{6322227C-8E1B-4D39-BF54-750D2BCA6782}" srcOrd="0" destOrd="0" presId="urn:microsoft.com/office/officeart/2008/layout/HorizontalMultiLevelHierarchy"/>
    <dgm:cxn modelId="{8210304F-E2BE-47EF-A1B9-07786C257330}" type="presOf" srcId="{8F35701D-6063-48CC-A03B-9872227E724A}" destId="{8C0F2A61-CB99-4ECC-84F2-A62F173BA2F4}" srcOrd="0" destOrd="0" presId="urn:microsoft.com/office/officeart/2008/layout/HorizontalMultiLevelHierarchy"/>
    <dgm:cxn modelId="{F87FCEA4-82B2-4B98-9235-DEF007918C3A}" srcId="{77F3B87A-B229-4E82-8EE5-220298D48461}" destId="{8B980A16-EADA-4789-AB10-FD04A237954D}" srcOrd="1" destOrd="0" parTransId="{5CB62661-657D-42B2-9B4A-C5B1835DF2B3}" sibTransId="{4C93C2D4-7293-4652-BD9C-3CA411DB0BCD}"/>
    <dgm:cxn modelId="{B0B57FDA-E1E4-4498-8E89-C36F1B0F9F67}" type="presOf" srcId="{FC215914-DEFA-488C-AC09-B5677F10CBE5}" destId="{731DA1D2-103C-4981-B345-4225139D3A60}" srcOrd="1" destOrd="0" presId="urn:microsoft.com/office/officeart/2008/layout/HorizontalMultiLevelHierarchy"/>
    <dgm:cxn modelId="{4FF471BE-3F97-43E5-AE66-FB015DE59FB5}" type="presOf" srcId="{E0299E03-B13F-4002-89B6-4280A696B558}" destId="{FCE8C267-B5BB-4A9A-83D3-DD2970C1E97A}" srcOrd="0" destOrd="0" presId="urn:microsoft.com/office/officeart/2008/layout/HorizontalMultiLevelHierarchy"/>
    <dgm:cxn modelId="{0720FB29-18EA-43CC-BE4C-A078635AAF7D}" type="presOf" srcId="{0B5E963D-EEB6-4637-A98B-10E650C4FFE5}" destId="{6A50B4CC-FCB3-41FC-97AD-E0A8936F0A80}" srcOrd="1" destOrd="0" presId="urn:microsoft.com/office/officeart/2008/layout/HorizontalMultiLevelHierarchy"/>
    <dgm:cxn modelId="{396749F1-BDE7-4863-9E81-07DDC2CF9F60}" type="presOf" srcId="{8CCA59A9-5862-49D3-BA70-EDFB27D6212C}" destId="{0697B05B-B26B-40E3-ACE0-46B39087ED07}" srcOrd="0" destOrd="0" presId="urn:microsoft.com/office/officeart/2008/layout/HorizontalMultiLevelHierarchy"/>
    <dgm:cxn modelId="{DE4CF850-8E3F-4C98-A827-AFEB0B48310E}" type="presParOf" srcId="{B6A49173-483C-4A18-8A78-E03079E9BF24}" destId="{4E58B78D-35B9-4805-838B-635B7F7476B1}" srcOrd="0" destOrd="0" presId="urn:microsoft.com/office/officeart/2008/layout/HorizontalMultiLevelHierarchy"/>
    <dgm:cxn modelId="{8E024C04-A7D4-4A5B-87F0-7FA6F5D82DCF}" type="presParOf" srcId="{4E58B78D-35B9-4805-838B-635B7F7476B1}" destId="{B7DA2E9D-CBB4-4C28-82B3-E18F25C9C81C}" srcOrd="0" destOrd="0" presId="urn:microsoft.com/office/officeart/2008/layout/HorizontalMultiLevelHierarchy"/>
    <dgm:cxn modelId="{66D3E348-B701-4DED-8F6E-A24CB2DA7B9F}" type="presParOf" srcId="{4E58B78D-35B9-4805-838B-635B7F7476B1}" destId="{A32540B5-713F-4874-AACF-6D0F42B17FAD}" srcOrd="1" destOrd="0" presId="urn:microsoft.com/office/officeart/2008/layout/HorizontalMultiLevelHierarchy"/>
    <dgm:cxn modelId="{641F2CA3-F3EB-43E7-9510-7D2145A95923}" type="presParOf" srcId="{A32540B5-713F-4874-AACF-6D0F42B17FAD}" destId="{2449F60C-41F8-44FA-9A81-3A61FF4E22FC}" srcOrd="0" destOrd="0" presId="urn:microsoft.com/office/officeart/2008/layout/HorizontalMultiLevelHierarchy"/>
    <dgm:cxn modelId="{20E6C350-5590-4C5E-BFB0-283A905D7FD3}" type="presParOf" srcId="{2449F60C-41F8-44FA-9A81-3A61FF4E22FC}" destId="{F56896F1-EF82-4749-B85E-03661092ED9A}" srcOrd="0" destOrd="0" presId="urn:microsoft.com/office/officeart/2008/layout/HorizontalMultiLevelHierarchy"/>
    <dgm:cxn modelId="{1433DCD6-9E45-489F-8C18-EE1DD2F1FC1A}" type="presParOf" srcId="{A32540B5-713F-4874-AACF-6D0F42B17FAD}" destId="{2364F1D4-3EA4-4E48-9831-5F94A6293FD9}" srcOrd="1" destOrd="0" presId="urn:microsoft.com/office/officeart/2008/layout/HorizontalMultiLevelHierarchy"/>
    <dgm:cxn modelId="{781595EB-66AA-4F26-8572-F258ECD47AD8}" type="presParOf" srcId="{2364F1D4-3EA4-4E48-9831-5F94A6293FD9}" destId="{E7135D7B-39E8-4100-8091-AF981BD01C67}" srcOrd="0" destOrd="0" presId="urn:microsoft.com/office/officeart/2008/layout/HorizontalMultiLevelHierarchy"/>
    <dgm:cxn modelId="{185FFFCE-E58A-4935-B907-91FBEB0D8490}" type="presParOf" srcId="{2364F1D4-3EA4-4E48-9831-5F94A6293FD9}" destId="{623ECFE3-A27C-4885-B893-FC6C4BCA9D9C}" srcOrd="1" destOrd="0" presId="urn:microsoft.com/office/officeart/2008/layout/HorizontalMultiLevelHierarchy"/>
    <dgm:cxn modelId="{72B29EED-69C9-49A6-9432-6667CDF4CDB5}" type="presParOf" srcId="{A32540B5-713F-4874-AACF-6D0F42B17FAD}" destId="{6F9AFCBC-05EA-47BC-8F55-43F70185AF86}" srcOrd="2" destOrd="0" presId="urn:microsoft.com/office/officeart/2008/layout/HorizontalMultiLevelHierarchy"/>
    <dgm:cxn modelId="{D288C047-E902-4229-AC5C-BBB863F12E2F}" type="presParOf" srcId="{6F9AFCBC-05EA-47BC-8F55-43F70185AF86}" destId="{DA175893-B7D2-45F4-843E-9A2D4D2A6B27}" srcOrd="0" destOrd="0" presId="urn:microsoft.com/office/officeart/2008/layout/HorizontalMultiLevelHierarchy"/>
    <dgm:cxn modelId="{A51E8223-80BC-4CD0-B79D-83B4BE270B63}" type="presParOf" srcId="{A32540B5-713F-4874-AACF-6D0F42B17FAD}" destId="{832B272A-461F-425F-A382-7CC9281B6D5F}" srcOrd="3" destOrd="0" presId="urn:microsoft.com/office/officeart/2008/layout/HorizontalMultiLevelHierarchy"/>
    <dgm:cxn modelId="{B6CF2277-2031-480B-B5D9-77A05A585B4E}" type="presParOf" srcId="{832B272A-461F-425F-A382-7CC9281B6D5F}" destId="{6321982F-BC23-47A8-9FE7-33AF1B50B3B7}" srcOrd="0" destOrd="0" presId="urn:microsoft.com/office/officeart/2008/layout/HorizontalMultiLevelHierarchy"/>
    <dgm:cxn modelId="{B89773E8-B609-479B-AE0C-BF0B4F5AC273}" type="presParOf" srcId="{832B272A-461F-425F-A382-7CC9281B6D5F}" destId="{6D52E372-BCE6-4288-9BDE-17390399E3CF}" srcOrd="1" destOrd="0" presId="urn:microsoft.com/office/officeart/2008/layout/HorizontalMultiLevelHierarchy"/>
    <dgm:cxn modelId="{FCC9F7DE-4E88-4C2B-B07E-FEF048E59413}" type="presParOf" srcId="{6D52E372-BCE6-4288-9BDE-17390399E3CF}" destId="{7401E0CE-1962-40A6-9F80-7D8662DA2FC7}" srcOrd="0" destOrd="0" presId="urn:microsoft.com/office/officeart/2008/layout/HorizontalMultiLevelHierarchy"/>
    <dgm:cxn modelId="{1422EE4A-627B-488E-91A5-8B981C30BCA5}" type="presParOf" srcId="{7401E0CE-1962-40A6-9F80-7D8662DA2FC7}" destId="{24BE43A1-16BB-4BFA-A562-FDCA3548D5FC}" srcOrd="0" destOrd="0" presId="urn:microsoft.com/office/officeart/2008/layout/HorizontalMultiLevelHierarchy"/>
    <dgm:cxn modelId="{6742C368-2D33-4D57-AB00-96236CC602CC}" type="presParOf" srcId="{6D52E372-BCE6-4288-9BDE-17390399E3CF}" destId="{46A3C424-031D-48E7-9942-288DFF84BDBA}" srcOrd="1" destOrd="0" presId="urn:microsoft.com/office/officeart/2008/layout/HorizontalMultiLevelHierarchy"/>
    <dgm:cxn modelId="{AF30D3A2-7B91-4619-97B2-6E1E8AEBA8AD}" type="presParOf" srcId="{46A3C424-031D-48E7-9942-288DFF84BDBA}" destId="{77955410-8D83-4D37-9FDB-2CC2BF6F8FD5}" srcOrd="0" destOrd="0" presId="urn:microsoft.com/office/officeart/2008/layout/HorizontalMultiLevelHierarchy"/>
    <dgm:cxn modelId="{F7DD5AD4-B0A6-489B-8FD8-C96FC1D6EA4C}" type="presParOf" srcId="{46A3C424-031D-48E7-9942-288DFF84BDBA}" destId="{A54E718A-3D20-43E8-8AD0-891F07BD44E2}" srcOrd="1" destOrd="0" presId="urn:microsoft.com/office/officeart/2008/layout/HorizontalMultiLevelHierarchy"/>
    <dgm:cxn modelId="{A7B66FAC-AC21-486D-896A-3708D7E70D15}" type="presParOf" srcId="{A32540B5-713F-4874-AACF-6D0F42B17FAD}" destId="{358F8E05-3234-4F66-AF91-029A9E8AF2F3}" srcOrd="4" destOrd="0" presId="urn:microsoft.com/office/officeart/2008/layout/HorizontalMultiLevelHierarchy"/>
    <dgm:cxn modelId="{DB521872-1224-44D0-B724-4C5C8C748583}" type="presParOf" srcId="{358F8E05-3234-4F66-AF91-029A9E8AF2F3}" destId="{B8F077E9-CA53-4DF0-9AAB-94E79A052678}" srcOrd="0" destOrd="0" presId="urn:microsoft.com/office/officeart/2008/layout/HorizontalMultiLevelHierarchy"/>
    <dgm:cxn modelId="{EEEA5405-5C75-48FF-AFA8-F85760ADC712}" type="presParOf" srcId="{A32540B5-713F-4874-AACF-6D0F42B17FAD}" destId="{2C54AF50-BA35-4D51-BA56-DE87C9042B79}" srcOrd="5" destOrd="0" presId="urn:microsoft.com/office/officeart/2008/layout/HorizontalMultiLevelHierarchy"/>
    <dgm:cxn modelId="{2B6069CB-F7A9-4B03-ABB7-7C923CB2D452}" type="presParOf" srcId="{2C54AF50-BA35-4D51-BA56-DE87C9042B79}" destId="{613F94AD-EFB8-445F-8AA3-375E945791AA}" srcOrd="0" destOrd="0" presId="urn:microsoft.com/office/officeart/2008/layout/HorizontalMultiLevelHierarchy"/>
    <dgm:cxn modelId="{6BF7E35B-7752-4FFC-94AF-7F1A18CF30E1}" type="presParOf" srcId="{2C54AF50-BA35-4D51-BA56-DE87C9042B79}" destId="{59A734CE-BEDB-438E-81A8-2E412ECC087C}" srcOrd="1" destOrd="0" presId="urn:microsoft.com/office/officeart/2008/layout/HorizontalMultiLevelHierarchy"/>
    <dgm:cxn modelId="{DF9465AF-D605-4490-91FF-DDD01EA658C7}" type="presParOf" srcId="{59A734CE-BEDB-438E-81A8-2E412ECC087C}" destId="{080DD538-6A00-4C3A-A008-669DBBB8B663}" srcOrd="0" destOrd="0" presId="urn:microsoft.com/office/officeart/2008/layout/HorizontalMultiLevelHierarchy"/>
    <dgm:cxn modelId="{BEAD3FC1-C806-4DC3-8D21-A9E73DFAACD6}" type="presParOf" srcId="{080DD538-6A00-4C3A-A008-669DBBB8B663}" destId="{4DF68C08-A6D5-432E-AC20-046FEB54BF0F}" srcOrd="0" destOrd="0" presId="urn:microsoft.com/office/officeart/2008/layout/HorizontalMultiLevelHierarchy"/>
    <dgm:cxn modelId="{D1215A47-B823-4547-B118-70FB2FA61E71}" type="presParOf" srcId="{59A734CE-BEDB-438E-81A8-2E412ECC087C}" destId="{DD764D1A-71A1-4210-A761-415B3A05E802}" srcOrd="1" destOrd="0" presId="urn:microsoft.com/office/officeart/2008/layout/HorizontalMultiLevelHierarchy"/>
    <dgm:cxn modelId="{B883C46C-207A-426F-A609-8DDB0DE8415A}" type="presParOf" srcId="{DD764D1A-71A1-4210-A761-415B3A05E802}" destId="{C3EE699E-C02D-4E3F-878A-B301FAA732B0}" srcOrd="0" destOrd="0" presId="urn:microsoft.com/office/officeart/2008/layout/HorizontalMultiLevelHierarchy"/>
    <dgm:cxn modelId="{6685F30D-8B6C-43A0-9DC8-39608EE66F7D}" type="presParOf" srcId="{DD764D1A-71A1-4210-A761-415B3A05E802}" destId="{B2BA417C-8570-4999-AF84-BA474690A663}" srcOrd="1" destOrd="0" presId="urn:microsoft.com/office/officeart/2008/layout/HorizontalMultiLevelHierarchy"/>
    <dgm:cxn modelId="{67D11360-5757-4BCA-93AE-573C6F905E50}" type="presParOf" srcId="{A32540B5-713F-4874-AACF-6D0F42B17FAD}" destId="{BA7AA851-B353-4AD1-86F6-6A9FDA533D69}" srcOrd="6" destOrd="0" presId="urn:microsoft.com/office/officeart/2008/layout/HorizontalMultiLevelHierarchy"/>
    <dgm:cxn modelId="{540915EE-6886-4960-907B-4D83BEEDF2DF}" type="presParOf" srcId="{BA7AA851-B353-4AD1-86F6-6A9FDA533D69}" destId="{CAE59DA4-5D31-492A-BA14-629B62D8E3E0}" srcOrd="0" destOrd="0" presId="urn:microsoft.com/office/officeart/2008/layout/HorizontalMultiLevelHierarchy"/>
    <dgm:cxn modelId="{EB975FAA-D351-4364-80A6-D1A62884A076}" type="presParOf" srcId="{A32540B5-713F-4874-AACF-6D0F42B17FAD}" destId="{D4426459-20CB-4BCF-86EB-7D016648F5D7}" srcOrd="7" destOrd="0" presId="urn:microsoft.com/office/officeart/2008/layout/HorizontalMultiLevelHierarchy"/>
    <dgm:cxn modelId="{B69357AD-EBC1-4D6C-A9E6-A2AB2F69FA4E}" type="presParOf" srcId="{D4426459-20CB-4BCF-86EB-7D016648F5D7}" destId="{8C0F2A61-CB99-4ECC-84F2-A62F173BA2F4}" srcOrd="0" destOrd="0" presId="urn:microsoft.com/office/officeart/2008/layout/HorizontalMultiLevelHierarchy"/>
    <dgm:cxn modelId="{50F4EFE1-A73C-4828-A50D-A0A9FF92BAD8}" type="presParOf" srcId="{D4426459-20CB-4BCF-86EB-7D016648F5D7}" destId="{E7157A74-4056-4703-9671-EA1498268B5B}" srcOrd="1" destOrd="0" presId="urn:microsoft.com/office/officeart/2008/layout/HorizontalMultiLevelHierarchy"/>
    <dgm:cxn modelId="{A36EF4A2-B112-4CCF-8692-CF7666CD36D6}" type="presParOf" srcId="{E7157A74-4056-4703-9671-EA1498268B5B}" destId="{06604147-186A-4799-AFBF-EFBBE94E1347}" srcOrd="0" destOrd="0" presId="urn:microsoft.com/office/officeart/2008/layout/HorizontalMultiLevelHierarchy"/>
    <dgm:cxn modelId="{A907117E-C5C5-4BEF-86ED-6DD4E86CA4CF}" type="presParOf" srcId="{06604147-186A-4799-AFBF-EFBBE94E1347}" destId="{75956F4F-05D7-4293-8C8B-65A1A2CBEE7B}" srcOrd="0" destOrd="0" presId="urn:microsoft.com/office/officeart/2008/layout/HorizontalMultiLevelHierarchy"/>
    <dgm:cxn modelId="{C708CCFF-0287-4BD1-AE55-610CD220B1C0}" type="presParOf" srcId="{E7157A74-4056-4703-9671-EA1498268B5B}" destId="{A2165780-9E72-463D-9DB1-EE12DE3B0FC4}" srcOrd="1" destOrd="0" presId="urn:microsoft.com/office/officeart/2008/layout/HorizontalMultiLevelHierarchy"/>
    <dgm:cxn modelId="{8BAE981F-23CF-40E7-A837-01F8B88FBF9E}" type="presParOf" srcId="{A2165780-9E72-463D-9DB1-EE12DE3B0FC4}" destId="{8AB7ADA2-0B44-47A5-9E10-3874743C5316}" srcOrd="0" destOrd="0" presId="urn:microsoft.com/office/officeart/2008/layout/HorizontalMultiLevelHierarchy"/>
    <dgm:cxn modelId="{0E50C35A-5E63-4551-8D3E-4AC9F2126628}" type="presParOf" srcId="{A2165780-9E72-463D-9DB1-EE12DE3B0FC4}" destId="{EFEE9691-45C5-466E-94A3-99663CA70361}" srcOrd="1" destOrd="0" presId="urn:microsoft.com/office/officeart/2008/layout/HorizontalMultiLevelHierarchy"/>
    <dgm:cxn modelId="{0BC898BC-9985-4E7E-A9C3-A40A35758E9E}" type="presParOf" srcId="{A32540B5-713F-4874-AACF-6D0F42B17FAD}" destId="{A76EC30B-2CC7-4BBB-AEC9-7F94653A06E7}" srcOrd="8" destOrd="0" presId="urn:microsoft.com/office/officeart/2008/layout/HorizontalMultiLevelHierarchy"/>
    <dgm:cxn modelId="{7EBB2C8D-6351-4A32-B8FC-34E3B872E27A}" type="presParOf" srcId="{A76EC30B-2CC7-4BBB-AEC9-7F94653A06E7}" destId="{14D59734-8546-4F8A-8105-3D2B48A96B6F}" srcOrd="0" destOrd="0" presId="urn:microsoft.com/office/officeart/2008/layout/HorizontalMultiLevelHierarchy"/>
    <dgm:cxn modelId="{B9B69FF6-ACA9-4104-99C9-5835C51C8731}" type="presParOf" srcId="{A32540B5-713F-4874-AACF-6D0F42B17FAD}" destId="{9036B8CC-3764-46F1-A507-BF7BC9800D22}" srcOrd="9" destOrd="0" presId="urn:microsoft.com/office/officeart/2008/layout/HorizontalMultiLevelHierarchy"/>
    <dgm:cxn modelId="{D4A3047E-71FC-4238-8B00-061EBDA30AF8}" type="presParOf" srcId="{9036B8CC-3764-46F1-A507-BF7BC9800D22}" destId="{8A09434A-A67F-4385-898F-318221D7E957}" srcOrd="0" destOrd="0" presId="urn:microsoft.com/office/officeart/2008/layout/HorizontalMultiLevelHierarchy"/>
    <dgm:cxn modelId="{EBF60DD9-D223-43C4-85FD-F9431D0CB905}" type="presParOf" srcId="{9036B8CC-3764-46F1-A507-BF7BC9800D22}" destId="{3AFD6AFC-3C65-4240-B0B7-610B4ABC993B}" srcOrd="1" destOrd="0" presId="urn:microsoft.com/office/officeart/2008/layout/HorizontalMultiLevelHierarchy"/>
    <dgm:cxn modelId="{1B0F93ED-1D48-412E-B7BD-5CA81D5430F2}" type="presParOf" srcId="{3AFD6AFC-3C65-4240-B0B7-610B4ABC993B}" destId="{0697B05B-B26B-40E3-ACE0-46B39087ED07}" srcOrd="0" destOrd="0" presId="urn:microsoft.com/office/officeart/2008/layout/HorizontalMultiLevelHierarchy"/>
    <dgm:cxn modelId="{15182EBE-E25B-4FAE-A268-573FB3318130}" type="presParOf" srcId="{0697B05B-B26B-40E3-ACE0-46B39087ED07}" destId="{68213333-EB98-4AF1-BB0A-06BC812E6499}" srcOrd="0" destOrd="0" presId="urn:microsoft.com/office/officeart/2008/layout/HorizontalMultiLevelHierarchy"/>
    <dgm:cxn modelId="{32EE4FEE-C7B2-4BE8-A0B9-F44F5296F0D9}" type="presParOf" srcId="{3AFD6AFC-3C65-4240-B0B7-610B4ABC993B}" destId="{195D5798-B986-4CEE-890E-7604465DB641}" srcOrd="1" destOrd="0" presId="urn:microsoft.com/office/officeart/2008/layout/HorizontalMultiLevelHierarchy"/>
    <dgm:cxn modelId="{5177AE08-D242-4ECD-B2CB-D582F211D87E}" type="presParOf" srcId="{195D5798-B986-4CEE-890E-7604465DB641}" destId="{DEBBEBAC-DB3A-4C71-9501-33E84B13E65C}" srcOrd="0" destOrd="0" presId="urn:microsoft.com/office/officeart/2008/layout/HorizontalMultiLevelHierarchy"/>
    <dgm:cxn modelId="{7869B96B-640D-4B71-8087-F7D0234B9360}" type="presParOf" srcId="{195D5798-B986-4CEE-890E-7604465DB641}" destId="{E9AD86BF-04E3-4D6A-A54D-23C1E7F1A85F}" srcOrd="1" destOrd="0" presId="urn:microsoft.com/office/officeart/2008/layout/HorizontalMultiLevelHierarchy"/>
    <dgm:cxn modelId="{CFB8CD30-AC5D-4411-A308-73573D517653}" type="presParOf" srcId="{A32540B5-713F-4874-AACF-6D0F42B17FAD}" destId="{27401157-FD6D-452E-9780-3D070F5FD97A}" srcOrd="10" destOrd="0" presId="urn:microsoft.com/office/officeart/2008/layout/HorizontalMultiLevelHierarchy"/>
    <dgm:cxn modelId="{E6DA96D7-E8E0-4F38-976A-62D5976C6D18}" type="presParOf" srcId="{27401157-FD6D-452E-9780-3D070F5FD97A}" destId="{69F4872B-B5A9-4509-925D-660CBA9AC52A}" srcOrd="0" destOrd="0" presId="urn:microsoft.com/office/officeart/2008/layout/HorizontalMultiLevelHierarchy"/>
    <dgm:cxn modelId="{04CE1E1D-6882-4C53-BBB2-55F47B8A88B0}" type="presParOf" srcId="{A32540B5-713F-4874-AACF-6D0F42B17FAD}" destId="{FFBAC5B0-E113-4C2E-8517-F16069A250F9}" srcOrd="11" destOrd="0" presId="urn:microsoft.com/office/officeart/2008/layout/HorizontalMultiLevelHierarchy"/>
    <dgm:cxn modelId="{339F746C-4D99-4A56-AA64-7B0053F36771}" type="presParOf" srcId="{FFBAC5B0-E113-4C2E-8517-F16069A250F9}" destId="{4F91D968-5E62-4A76-B5DD-CA4CF4FF37F2}" srcOrd="0" destOrd="0" presId="urn:microsoft.com/office/officeart/2008/layout/HorizontalMultiLevelHierarchy"/>
    <dgm:cxn modelId="{177740B3-4251-43E6-BB18-DC22CDD7FDDB}" type="presParOf" srcId="{FFBAC5B0-E113-4C2E-8517-F16069A250F9}" destId="{A70D397A-7BED-499F-8453-1D7640BB0922}" srcOrd="1" destOrd="0" presId="urn:microsoft.com/office/officeart/2008/layout/HorizontalMultiLevelHierarchy"/>
    <dgm:cxn modelId="{B06877B8-C2A2-4114-982C-DC72F75F9723}" type="presParOf" srcId="{A70D397A-7BED-499F-8453-1D7640BB0922}" destId="{2EE5B71F-C4B1-4C49-A385-3A28D0B631E9}" srcOrd="0" destOrd="0" presId="urn:microsoft.com/office/officeart/2008/layout/HorizontalMultiLevelHierarchy"/>
    <dgm:cxn modelId="{E3768199-32E4-4227-BFA5-0611C06AEBC3}" type="presParOf" srcId="{2EE5B71F-C4B1-4C49-A385-3A28D0B631E9}" destId="{6A50B4CC-FCB3-41FC-97AD-E0A8936F0A80}" srcOrd="0" destOrd="0" presId="urn:microsoft.com/office/officeart/2008/layout/HorizontalMultiLevelHierarchy"/>
    <dgm:cxn modelId="{4271099D-D857-48DB-B21F-D70116D85ABA}" type="presParOf" srcId="{A70D397A-7BED-499F-8453-1D7640BB0922}" destId="{FD886E42-9201-42FF-99B9-55A031B747DE}" srcOrd="1" destOrd="0" presId="urn:microsoft.com/office/officeart/2008/layout/HorizontalMultiLevelHierarchy"/>
    <dgm:cxn modelId="{97FC0A3F-9D42-4B07-9256-0C27850049E3}" type="presParOf" srcId="{FD886E42-9201-42FF-99B9-55A031B747DE}" destId="{9755D51B-4BCB-4E80-8DF7-49C7977DA254}" srcOrd="0" destOrd="0" presId="urn:microsoft.com/office/officeart/2008/layout/HorizontalMultiLevelHierarchy"/>
    <dgm:cxn modelId="{68D161AC-C421-4A96-8D35-2D04B28CAF41}" type="presParOf" srcId="{FD886E42-9201-42FF-99B9-55A031B747DE}" destId="{C733F073-9599-4531-B841-A4A5F439153B}" srcOrd="1" destOrd="0" presId="urn:microsoft.com/office/officeart/2008/layout/HorizontalMultiLevelHierarchy"/>
    <dgm:cxn modelId="{562D08E9-DB48-497E-B7EB-B69E4DBF27DA}" type="presParOf" srcId="{A32540B5-713F-4874-AACF-6D0F42B17FAD}" destId="{FCE8C267-B5BB-4A9A-83D3-DD2970C1E97A}" srcOrd="12" destOrd="0" presId="urn:microsoft.com/office/officeart/2008/layout/HorizontalMultiLevelHierarchy"/>
    <dgm:cxn modelId="{462820D5-5A39-49D7-B196-0F41FDA9971C}" type="presParOf" srcId="{FCE8C267-B5BB-4A9A-83D3-DD2970C1E97A}" destId="{798E515B-1899-4A0F-8489-3BA5BA6B912D}" srcOrd="0" destOrd="0" presId="urn:microsoft.com/office/officeart/2008/layout/HorizontalMultiLevelHierarchy"/>
    <dgm:cxn modelId="{467AA321-5352-406C-861B-B977026EDD25}" type="presParOf" srcId="{A32540B5-713F-4874-AACF-6D0F42B17FAD}" destId="{998711A3-86E4-4243-A46E-36D13DE25EB2}" srcOrd="13" destOrd="0" presId="urn:microsoft.com/office/officeart/2008/layout/HorizontalMultiLevelHierarchy"/>
    <dgm:cxn modelId="{CCCC2852-E437-4883-AC0E-EC3FC81FCF3F}" type="presParOf" srcId="{998711A3-86E4-4243-A46E-36D13DE25EB2}" destId="{C1180DF4-8388-4D97-B209-48526BC1E297}" srcOrd="0" destOrd="0" presId="urn:microsoft.com/office/officeart/2008/layout/HorizontalMultiLevelHierarchy"/>
    <dgm:cxn modelId="{B7329107-1043-428F-A3CA-E26241707D33}" type="presParOf" srcId="{998711A3-86E4-4243-A46E-36D13DE25EB2}" destId="{1B3A3CF2-81CB-407E-97D0-2FAD50AD4121}" srcOrd="1" destOrd="0" presId="urn:microsoft.com/office/officeart/2008/layout/HorizontalMultiLevelHierarchy"/>
    <dgm:cxn modelId="{0178043E-4EF3-4403-B26C-8600B6AFF1C9}" type="presParOf" srcId="{1B3A3CF2-81CB-407E-97D0-2FAD50AD4121}" destId="{6322227C-8E1B-4D39-BF54-750D2BCA6782}" srcOrd="0" destOrd="0" presId="urn:microsoft.com/office/officeart/2008/layout/HorizontalMultiLevelHierarchy"/>
    <dgm:cxn modelId="{EF8E1981-DD93-4BF8-8233-38883493D6C7}" type="presParOf" srcId="{6322227C-8E1B-4D39-BF54-750D2BCA6782}" destId="{731DA1D2-103C-4981-B345-4225139D3A60}" srcOrd="0" destOrd="0" presId="urn:microsoft.com/office/officeart/2008/layout/HorizontalMultiLevelHierarchy"/>
    <dgm:cxn modelId="{C886B88C-A550-4057-9882-F8F85E6D7D3D}" type="presParOf" srcId="{1B3A3CF2-81CB-407E-97D0-2FAD50AD4121}" destId="{19CAA997-30A3-44F3-AD08-F31B876DFD9F}" srcOrd="1" destOrd="0" presId="urn:microsoft.com/office/officeart/2008/layout/HorizontalMultiLevelHierarchy"/>
    <dgm:cxn modelId="{4FE7A9F5-BAE9-4E5D-B557-66A99596C086}" type="presParOf" srcId="{19CAA997-30A3-44F3-AD08-F31B876DFD9F}" destId="{50794D2E-2BD6-4E74-9F12-0EB42C2647C3}" srcOrd="0" destOrd="0" presId="urn:microsoft.com/office/officeart/2008/layout/HorizontalMultiLevelHierarchy"/>
    <dgm:cxn modelId="{1EFA5A92-7C97-4C69-B49A-65D4F72B2B92}" type="presParOf" srcId="{19CAA997-30A3-44F3-AD08-F31B876DFD9F}" destId="{634E02E8-4C60-4C61-BBFE-417DFF60EB15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19C64C-38C0-4A55-AC25-2406A0B97D51}">
      <dsp:nvSpPr>
        <dsp:cNvPr id="0" name=""/>
        <dsp:cNvSpPr/>
      </dsp:nvSpPr>
      <dsp:spPr>
        <a:xfrm>
          <a:off x="0" y="0"/>
          <a:ext cx="4022724" cy="4022724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FD22F6-43D2-4CE2-8D16-5152F98B33B3}">
      <dsp:nvSpPr>
        <dsp:cNvPr id="0" name=""/>
        <dsp:cNvSpPr/>
      </dsp:nvSpPr>
      <dsp:spPr>
        <a:xfrm>
          <a:off x="2011362" y="0"/>
          <a:ext cx="5532437" cy="402272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Товарная форма - кредитование осуществляется товарами; (</a:t>
          </a:r>
          <a:r>
            <a:rPr lang="ru-RU" sz="2000" i="1" kern="1200" dirty="0" smtClean="0"/>
            <a:t>продажа товаров в рассрочку, лизинг оборудования);</a:t>
          </a:r>
          <a:endParaRPr lang="ru-RU" sz="2000" kern="1200" dirty="0"/>
        </a:p>
      </dsp:txBody>
      <dsp:txXfrm>
        <a:off x="2011362" y="0"/>
        <a:ext cx="5532437" cy="1206820"/>
      </dsp:txXfrm>
    </dsp:sp>
    <dsp:sp modelId="{3F763469-2684-468C-97ED-160C7E610303}">
      <dsp:nvSpPr>
        <dsp:cNvPr id="0" name=""/>
        <dsp:cNvSpPr/>
      </dsp:nvSpPr>
      <dsp:spPr>
        <a:xfrm>
          <a:off x="703978" y="1206820"/>
          <a:ext cx="2614768" cy="2614768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C999AD-0D79-4002-990D-3DA3FBD67958}">
      <dsp:nvSpPr>
        <dsp:cNvPr id="0" name=""/>
        <dsp:cNvSpPr/>
      </dsp:nvSpPr>
      <dsp:spPr>
        <a:xfrm>
          <a:off x="2011362" y="1206820"/>
          <a:ext cx="5532437" cy="261476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Денежная форма - наиболее распространена;</a:t>
          </a:r>
          <a:endParaRPr lang="ru-RU" sz="2000" kern="1200" dirty="0"/>
        </a:p>
      </dsp:txBody>
      <dsp:txXfrm>
        <a:off x="2011362" y="1206820"/>
        <a:ext cx="5532437" cy="1206816"/>
      </dsp:txXfrm>
    </dsp:sp>
    <dsp:sp modelId="{68D3909D-118E-4B65-BDC3-A52975613E40}">
      <dsp:nvSpPr>
        <dsp:cNvPr id="0" name=""/>
        <dsp:cNvSpPr/>
      </dsp:nvSpPr>
      <dsp:spPr>
        <a:xfrm>
          <a:off x="1407954" y="2413636"/>
          <a:ext cx="1206816" cy="1206816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3E894D-52DE-4094-84BF-9762A23AFF7B}">
      <dsp:nvSpPr>
        <dsp:cNvPr id="0" name=""/>
        <dsp:cNvSpPr/>
      </dsp:nvSpPr>
      <dsp:spPr>
        <a:xfrm>
          <a:off x="2011362" y="2413636"/>
          <a:ext cx="5532437" cy="120681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Смешанная форма (товарно-денежная) - кредит предоставляется в форме товара, а возвращается в денежной форме или наоборот.</a:t>
          </a:r>
          <a:endParaRPr lang="ru-RU" sz="2000" kern="1200" dirty="0"/>
        </a:p>
      </dsp:txBody>
      <dsp:txXfrm>
        <a:off x="2011362" y="2413636"/>
        <a:ext cx="5532437" cy="12068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DA8CCC-DD07-43D3-8A15-87200440229A}">
      <dsp:nvSpPr>
        <dsp:cNvPr id="0" name=""/>
        <dsp:cNvSpPr/>
      </dsp:nvSpPr>
      <dsp:spPr>
        <a:xfrm rot="5400000">
          <a:off x="78514" y="-57860"/>
          <a:ext cx="1469764" cy="159035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Платность</a:t>
          </a:r>
          <a:r>
            <a:rPr lang="ru-RU" sz="900" kern="1200" dirty="0" smtClean="0"/>
            <a:t>;</a:t>
          </a:r>
          <a:endParaRPr lang="ru-RU" sz="900" kern="1200" dirty="0"/>
        </a:p>
      </dsp:txBody>
      <dsp:txXfrm rot="-5400000">
        <a:off x="18220" y="2434"/>
        <a:ext cx="1590353" cy="1469764"/>
      </dsp:txXfrm>
    </dsp:sp>
    <dsp:sp modelId="{62CB1B8E-7270-45BF-B313-D92984FEF0B0}">
      <dsp:nvSpPr>
        <dsp:cNvPr id="0" name=""/>
        <dsp:cNvSpPr/>
      </dsp:nvSpPr>
      <dsp:spPr>
        <a:xfrm rot="5400000">
          <a:off x="4107622" y="-2396607"/>
          <a:ext cx="955347" cy="575343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За пользование деньгами надо платить</a:t>
          </a:r>
          <a:endParaRPr lang="ru-RU" sz="2000" kern="1200" dirty="0"/>
        </a:p>
      </dsp:txBody>
      <dsp:txXfrm rot="-5400000">
        <a:off x="1708581" y="49070"/>
        <a:ext cx="5706794" cy="862075"/>
      </dsp:txXfrm>
    </dsp:sp>
    <dsp:sp modelId="{8E37BBCB-E791-40AC-8AF6-3476A555BAE0}">
      <dsp:nvSpPr>
        <dsp:cNvPr id="0" name=""/>
        <dsp:cNvSpPr/>
      </dsp:nvSpPr>
      <dsp:spPr>
        <a:xfrm rot="5400000">
          <a:off x="86574" y="1208124"/>
          <a:ext cx="1469764" cy="160647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Срочность;</a:t>
          </a:r>
          <a:endParaRPr lang="ru-RU" sz="1800" kern="1200" dirty="0"/>
        </a:p>
      </dsp:txBody>
      <dsp:txXfrm rot="-5400000">
        <a:off x="18219" y="1276479"/>
        <a:ext cx="1606475" cy="1469764"/>
      </dsp:txXfrm>
    </dsp:sp>
    <dsp:sp modelId="{DA347982-4A4A-43E7-B032-C7CE1B1A0FE2}">
      <dsp:nvSpPr>
        <dsp:cNvPr id="0" name=""/>
        <dsp:cNvSpPr/>
      </dsp:nvSpPr>
      <dsp:spPr>
        <a:xfrm rot="5400000">
          <a:off x="4115432" y="-1177817"/>
          <a:ext cx="955849" cy="586444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У каждого кредита есть свой срок</a:t>
          </a:r>
          <a:endParaRPr lang="ru-RU" sz="2000" kern="1200" dirty="0"/>
        </a:p>
      </dsp:txBody>
      <dsp:txXfrm rot="-5400000">
        <a:off x="1661135" y="1323141"/>
        <a:ext cx="5817784" cy="862527"/>
      </dsp:txXfrm>
    </dsp:sp>
    <dsp:sp modelId="{1F45B71E-851A-4F26-B754-B1FB2DB787E9}">
      <dsp:nvSpPr>
        <dsp:cNvPr id="0" name=""/>
        <dsp:cNvSpPr/>
      </dsp:nvSpPr>
      <dsp:spPr>
        <a:xfrm rot="5400000">
          <a:off x="64408" y="2504337"/>
          <a:ext cx="1469764" cy="156214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Возвратность</a:t>
          </a:r>
          <a:r>
            <a:rPr lang="ru-RU" sz="1200" kern="1200" dirty="0" smtClean="0"/>
            <a:t> </a:t>
          </a:r>
          <a:endParaRPr lang="ru-RU" sz="900" kern="1200" dirty="0"/>
        </a:p>
      </dsp:txBody>
      <dsp:txXfrm rot="-5400000">
        <a:off x="18219" y="2550526"/>
        <a:ext cx="1562142" cy="1469764"/>
      </dsp:txXfrm>
    </dsp:sp>
    <dsp:sp modelId="{15E3FDA4-EE7E-4F7B-9E48-9A906895D745}">
      <dsp:nvSpPr>
        <dsp:cNvPr id="0" name=""/>
        <dsp:cNvSpPr/>
      </dsp:nvSpPr>
      <dsp:spPr>
        <a:xfrm rot="5400000">
          <a:off x="4093517" y="103599"/>
          <a:ext cx="955347" cy="584920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У банка есть механизмы для возврата одолженных средств</a:t>
          </a:r>
          <a:endParaRPr lang="ru-RU" sz="2000" kern="1200" dirty="0"/>
        </a:p>
      </dsp:txBody>
      <dsp:txXfrm rot="-5400000">
        <a:off x="1646591" y="2597161"/>
        <a:ext cx="5802564" cy="8620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9BE9A3-4B4A-43B4-ACB0-82852ABC2C8E}">
      <dsp:nvSpPr>
        <dsp:cNvPr id="0" name=""/>
        <dsp:cNvSpPr/>
      </dsp:nvSpPr>
      <dsp:spPr>
        <a:xfrm rot="5400000">
          <a:off x="4384504" y="-1708077"/>
          <a:ext cx="1433099" cy="520761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целевые </a:t>
          </a:r>
          <a:r>
            <a:rPr lang="ru-RU" sz="2000" i="1" kern="1200" dirty="0" smtClean="0"/>
            <a:t>(заемные средства расходуются на строго определенные цели)</a:t>
          </a:r>
          <a:endParaRPr lang="ru-RU" sz="2000" i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нецелевые </a:t>
          </a:r>
          <a:r>
            <a:rPr lang="ru-RU" sz="2000" i="1" kern="1200" dirty="0" smtClean="0"/>
            <a:t>(деньги расходуются по усмотрению заемщика)</a:t>
          </a:r>
          <a:endParaRPr lang="ru-RU" sz="2000" i="1" kern="1200" dirty="0"/>
        </a:p>
      </dsp:txBody>
      <dsp:txXfrm rot="-5400000">
        <a:off x="2497245" y="249140"/>
        <a:ext cx="5137660" cy="1293183"/>
      </dsp:txXfrm>
    </dsp:sp>
    <dsp:sp modelId="{0E6D998A-31DC-4DCA-BD78-AF3BFA3A28AA}">
      <dsp:nvSpPr>
        <dsp:cNvPr id="0" name=""/>
        <dsp:cNvSpPr/>
      </dsp:nvSpPr>
      <dsp:spPr>
        <a:xfrm>
          <a:off x="432040" y="44"/>
          <a:ext cx="2065204" cy="17913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Цели кредитования</a:t>
          </a:r>
          <a:endParaRPr lang="ru-RU" sz="2100" kern="1200" dirty="0"/>
        </a:p>
      </dsp:txBody>
      <dsp:txXfrm>
        <a:off x="519488" y="87492"/>
        <a:ext cx="1890308" cy="1616478"/>
      </dsp:txXfrm>
    </dsp:sp>
    <dsp:sp modelId="{2CEDE012-A28D-484A-B04A-9679FB603F2C}">
      <dsp:nvSpPr>
        <dsp:cNvPr id="0" name=""/>
        <dsp:cNvSpPr/>
      </dsp:nvSpPr>
      <dsp:spPr>
        <a:xfrm rot="5400000">
          <a:off x="4286549" y="172866"/>
          <a:ext cx="1433099" cy="520761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краткосрочные (до 1 года);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среднесрочные ( от 1 года до 5 лет);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долгосрочные ( от 5 лет до 30 лет),</a:t>
          </a:r>
          <a:endParaRPr lang="ru-RU" sz="2000" kern="1200" dirty="0"/>
        </a:p>
      </dsp:txBody>
      <dsp:txXfrm rot="-5400000">
        <a:off x="2399290" y="2130083"/>
        <a:ext cx="5137660" cy="1293183"/>
      </dsp:txXfrm>
    </dsp:sp>
    <dsp:sp modelId="{8C73DBF7-EC8A-4C37-AB84-29D5025E8D44}">
      <dsp:nvSpPr>
        <dsp:cNvPr id="0" name=""/>
        <dsp:cNvSpPr/>
      </dsp:nvSpPr>
      <dsp:spPr>
        <a:xfrm>
          <a:off x="432040" y="1880988"/>
          <a:ext cx="1967249" cy="17913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Сроки кредитования</a:t>
          </a:r>
          <a:endParaRPr lang="ru-RU" sz="2100" kern="1200" dirty="0"/>
        </a:p>
      </dsp:txBody>
      <dsp:txXfrm>
        <a:off x="519488" y="1968436"/>
        <a:ext cx="1792353" cy="161647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22227C-8E1B-4D39-BF54-750D2BCA6782}">
      <dsp:nvSpPr>
        <dsp:cNvPr id="0" name=""/>
        <dsp:cNvSpPr/>
      </dsp:nvSpPr>
      <dsp:spPr>
        <a:xfrm>
          <a:off x="4048307" y="5644307"/>
          <a:ext cx="46631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66318" y="45720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269808" y="5678369"/>
        <a:ext cx="23315" cy="23315"/>
      </dsp:txXfrm>
    </dsp:sp>
    <dsp:sp modelId="{FCE8C267-B5BB-4A9A-83D3-DD2970C1E97A}">
      <dsp:nvSpPr>
        <dsp:cNvPr id="0" name=""/>
        <dsp:cNvSpPr/>
      </dsp:nvSpPr>
      <dsp:spPr>
        <a:xfrm>
          <a:off x="1250397" y="3024336"/>
          <a:ext cx="466318" cy="26656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3159" y="0"/>
              </a:lnTo>
              <a:lnTo>
                <a:pt x="233159" y="2665691"/>
              </a:lnTo>
              <a:lnTo>
                <a:pt x="466318" y="266569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1415902" y="4289527"/>
        <a:ext cx="135308" cy="135308"/>
      </dsp:txXfrm>
    </dsp:sp>
    <dsp:sp modelId="{2EE5B71F-C4B1-4C49-A385-3A28D0B631E9}">
      <dsp:nvSpPr>
        <dsp:cNvPr id="0" name=""/>
        <dsp:cNvSpPr/>
      </dsp:nvSpPr>
      <dsp:spPr>
        <a:xfrm>
          <a:off x="4048307" y="4755743"/>
          <a:ext cx="46631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66318" y="45720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269808" y="4789805"/>
        <a:ext cx="23315" cy="23315"/>
      </dsp:txXfrm>
    </dsp:sp>
    <dsp:sp modelId="{27401157-FD6D-452E-9780-3D070F5FD97A}">
      <dsp:nvSpPr>
        <dsp:cNvPr id="0" name=""/>
        <dsp:cNvSpPr/>
      </dsp:nvSpPr>
      <dsp:spPr>
        <a:xfrm>
          <a:off x="1250397" y="3024336"/>
          <a:ext cx="466318" cy="17771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3159" y="0"/>
              </a:lnTo>
              <a:lnTo>
                <a:pt x="233159" y="1777127"/>
              </a:lnTo>
              <a:lnTo>
                <a:pt x="466318" y="177712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1437624" y="3866967"/>
        <a:ext cx="91864" cy="91864"/>
      </dsp:txXfrm>
    </dsp:sp>
    <dsp:sp modelId="{0697B05B-B26B-40E3-ACE0-46B39087ED07}">
      <dsp:nvSpPr>
        <dsp:cNvPr id="0" name=""/>
        <dsp:cNvSpPr/>
      </dsp:nvSpPr>
      <dsp:spPr>
        <a:xfrm>
          <a:off x="4048307" y="3867179"/>
          <a:ext cx="46631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66318" y="45720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269808" y="3901241"/>
        <a:ext cx="23315" cy="23315"/>
      </dsp:txXfrm>
    </dsp:sp>
    <dsp:sp modelId="{A76EC30B-2CC7-4BBB-AEC9-7F94653A06E7}">
      <dsp:nvSpPr>
        <dsp:cNvPr id="0" name=""/>
        <dsp:cNvSpPr/>
      </dsp:nvSpPr>
      <dsp:spPr>
        <a:xfrm>
          <a:off x="1250397" y="3024336"/>
          <a:ext cx="466318" cy="8885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3159" y="0"/>
              </a:lnTo>
              <a:lnTo>
                <a:pt x="233159" y="888563"/>
              </a:lnTo>
              <a:lnTo>
                <a:pt x="466318" y="88856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458469" y="3443530"/>
        <a:ext cx="50174" cy="50174"/>
      </dsp:txXfrm>
    </dsp:sp>
    <dsp:sp modelId="{06604147-186A-4799-AFBF-EFBBE94E1347}">
      <dsp:nvSpPr>
        <dsp:cNvPr id="0" name=""/>
        <dsp:cNvSpPr/>
      </dsp:nvSpPr>
      <dsp:spPr>
        <a:xfrm>
          <a:off x="4058612" y="2974350"/>
          <a:ext cx="45601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28006" y="45720"/>
              </a:lnTo>
              <a:lnTo>
                <a:pt x="228006" y="49985"/>
              </a:lnTo>
              <a:lnTo>
                <a:pt x="456012" y="49985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275218" y="3008670"/>
        <a:ext cx="22801" cy="22801"/>
      </dsp:txXfrm>
    </dsp:sp>
    <dsp:sp modelId="{BA7AA851-B353-4AD1-86F6-6A9FDA533D69}">
      <dsp:nvSpPr>
        <dsp:cNvPr id="0" name=""/>
        <dsp:cNvSpPr/>
      </dsp:nvSpPr>
      <dsp:spPr>
        <a:xfrm>
          <a:off x="1250397" y="2974350"/>
          <a:ext cx="47662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9985"/>
              </a:moveTo>
              <a:lnTo>
                <a:pt x="238311" y="49985"/>
              </a:lnTo>
              <a:lnTo>
                <a:pt x="238311" y="45720"/>
              </a:lnTo>
              <a:lnTo>
                <a:pt x="476623" y="4572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476793" y="3008154"/>
        <a:ext cx="23832" cy="23832"/>
      </dsp:txXfrm>
    </dsp:sp>
    <dsp:sp modelId="{080DD538-6A00-4C3A-A008-669DBBB8B663}">
      <dsp:nvSpPr>
        <dsp:cNvPr id="0" name=""/>
        <dsp:cNvSpPr/>
      </dsp:nvSpPr>
      <dsp:spPr>
        <a:xfrm>
          <a:off x="4048307" y="2090052"/>
          <a:ext cx="46631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66318" y="45720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269808" y="2124114"/>
        <a:ext cx="23315" cy="23315"/>
      </dsp:txXfrm>
    </dsp:sp>
    <dsp:sp modelId="{358F8E05-3234-4F66-AF91-029A9E8AF2F3}">
      <dsp:nvSpPr>
        <dsp:cNvPr id="0" name=""/>
        <dsp:cNvSpPr/>
      </dsp:nvSpPr>
      <dsp:spPr>
        <a:xfrm>
          <a:off x="1250397" y="2135772"/>
          <a:ext cx="466318" cy="888563"/>
        </a:xfrm>
        <a:custGeom>
          <a:avLst/>
          <a:gdLst/>
          <a:ahLst/>
          <a:cxnLst/>
          <a:rect l="0" t="0" r="0" b="0"/>
          <a:pathLst>
            <a:path>
              <a:moveTo>
                <a:pt x="0" y="888563"/>
              </a:moveTo>
              <a:lnTo>
                <a:pt x="233159" y="888563"/>
              </a:lnTo>
              <a:lnTo>
                <a:pt x="233159" y="0"/>
              </a:lnTo>
              <a:lnTo>
                <a:pt x="466318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458469" y="2554966"/>
        <a:ext cx="50174" cy="50174"/>
      </dsp:txXfrm>
    </dsp:sp>
    <dsp:sp modelId="{7401E0CE-1962-40A6-9F80-7D8662DA2FC7}">
      <dsp:nvSpPr>
        <dsp:cNvPr id="0" name=""/>
        <dsp:cNvSpPr/>
      </dsp:nvSpPr>
      <dsp:spPr>
        <a:xfrm>
          <a:off x="4058612" y="1175911"/>
          <a:ext cx="45601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28006" y="45720"/>
              </a:lnTo>
              <a:lnTo>
                <a:pt x="228006" y="71296"/>
              </a:lnTo>
              <a:lnTo>
                <a:pt x="456012" y="71296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275200" y="1210213"/>
        <a:ext cx="22836" cy="22836"/>
      </dsp:txXfrm>
    </dsp:sp>
    <dsp:sp modelId="{6F9AFCBC-05EA-47BC-8F55-43F70185AF86}">
      <dsp:nvSpPr>
        <dsp:cNvPr id="0" name=""/>
        <dsp:cNvSpPr/>
      </dsp:nvSpPr>
      <dsp:spPr>
        <a:xfrm>
          <a:off x="1250397" y="1221631"/>
          <a:ext cx="476623" cy="1802704"/>
        </a:xfrm>
        <a:custGeom>
          <a:avLst/>
          <a:gdLst/>
          <a:ahLst/>
          <a:cxnLst/>
          <a:rect l="0" t="0" r="0" b="0"/>
          <a:pathLst>
            <a:path>
              <a:moveTo>
                <a:pt x="0" y="1802704"/>
              </a:moveTo>
              <a:lnTo>
                <a:pt x="238311" y="1802704"/>
              </a:lnTo>
              <a:lnTo>
                <a:pt x="238311" y="0"/>
              </a:lnTo>
              <a:lnTo>
                <a:pt x="476623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1442093" y="2076367"/>
        <a:ext cx="93232" cy="93232"/>
      </dsp:txXfrm>
    </dsp:sp>
    <dsp:sp modelId="{2449F60C-41F8-44FA-9A81-3A61FF4E22FC}">
      <dsp:nvSpPr>
        <dsp:cNvPr id="0" name=""/>
        <dsp:cNvSpPr/>
      </dsp:nvSpPr>
      <dsp:spPr>
        <a:xfrm>
          <a:off x="1250397" y="358644"/>
          <a:ext cx="466318" cy="2665691"/>
        </a:xfrm>
        <a:custGeom>
          <a:avLst/>
          <a:gdLst/>
          <a:ahLst/>
          <a:cxnLst/>
          <a:rect l="0" t="0" r="0" b="0"/>
          <a:pathLst>
            <a:path>
              <a:moveTo>
                <a:pt x="0" y="2665691"/>
              </a:moveTo>
              <a:lnTo>
                <a:pt x="233159" y="2665691"/>
              </a:lnTo>
              <a:lnTo>
                <a:pt x="233159" y="0"/>
              </a:lnTo>
              <a:lnTo>
                <a:pt x="466318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1415902" y="1623835"/>
        <a:ext cx="135308" cy="135308"/>
      </dsp:txXfrm>
    </dsp:sp>
    <dsp:sp modelId="{B7DA2E9D-CBB4-4C28-82B3-E18F25C9C81C}">
      <dsp:nvSpPr>
        <dsp:cNvPr id="0" name=""/>
        <dsp:cNvSpPr/>
      </dsp:nvSpPr>
      <dsp:spPr>
        <a:xfrm rot="16200000">
          <a:off x="-975688" y="2668910"/>
          <a:ext cx="3741321" cy="7108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500" kern="1200" dirty="0" smtClean="0">
              <a:solidFill>
                <a:schemeClr val="tx1"/>
              </a:solidFill>
            </a:rPr>
            <a:t>Типы кредитов</a:t>
          </a:r>
          <a:endParaRPr lang="ru-RU" sz="4500" kern="1200" dirty="0">
            <a:solidFill>
              <a:schemeClr val="tx1"/>
            </a:solidFill>
          </a:endParaRPr>
        </a:p>
      </dsp:txBody>
      <dsp:txXfrm>
        <a:off x="-975688" y="2668910"/>
        <a:ext cx="3741321" cy="710851"/>
      </dsp:txXfrm>
    </dsp:sp>
    <dsp:sp modelId="{E7135D7B-39E8-4100-8091-AF981BD01C67}">
      <dsp:nvSpPr>
        <dsp:cNvPr id="0" name=""/>
        <dsp:cNvSpPr/>
      </dsp:nvSpPr>
      <dsp:spPr>
        <a:xfrm>
          <a:off x="1716715" y="3219"/>
          <a:ext cx="2331591" cy="7108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Потребительский кредит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1716715" y="3219"/>
        <a:ext cx="2331591" cy="710851"/>
      </dsp:txXfrm>
    </dsp:sp>
    <dsp:sp modelId="{6321982F-BC23-47A8-9FE7-33AF1B50B3B7}">
      <dsp:nvSpPr>
        <dsp:cNvPr id="0" name=""/>
        <dsp:cNvSpPr/>
      </dsp:nvSpPr>
      <dsp:spPr>
        <a:xfrm>
          <a:off x="1727021" y="866206"/>
          <a:ext cx="2331591" cy="7108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Ипотечный кредит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1727021" y="866206"/>
        <a:ext cx="2331591" cy="710851"/>
      </dsp:txXfrm>
    </dsp:sp>
    <dsp:sp modelId="{77955410-8D83-4D37-9FDB-2CC2BF6F8FD5}">
      <dsp:nvSpPr>
        <dsp:cNvPr id="0" name=""/>
        <dsp:cNvSpPr/>
      </dsp:nvSpPr>
      <dsp:spPr>
        <a:xfrm>
          <a:off x="4514625" y="891782"/>
          <a:ext cx="4262312" cy="7108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Выдается на покупку дома или квартиры, целевой, долгосрочный кредит. Для получения необходимо собрать большой пакет документов, иметь работу с хорошей зарплатой.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4514625" y="891782"/>
        <a:ext cx="4262312" cy="710851"/>
      </dsp:txXfrm>
    </dsp:sp>
    <dsp:sp modelId="{613F94AD-EFB8-445F-8AA3-375E945791AA}">
      <dsp:nvSpPr>
        <dsp:cNvPr id="0" name=""/>
        <dsp:cNvSpPr/>
      </dsp:nvSpPr>
      <dsp:spPr>
        <a:xfrm>
          <a:off x="1716715" y="1780346"/>
          <a:ext cx="2331591" cy="7108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Автокредит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1716715" y="1780346"/>
        <a:ext cx="2331591" cy="710851"/>
      </dsp:txXfrm>
    </dsp:sp>
    <dsp:sp modelId="{C3EE699E-C02D-4E3F-878A-B301FAA732B0}">
      <dsp:nvSpPr>
        <dsp:cNvPr id="0" name=""/>
        <dsp:cNvSpPr/>
      </dsp:nvSpPr>
      <dsp:spPr>
        <a:xfrm>
          <a:off x="4514625" y="1780346"/>
          <a:ext cx="4262289" cy="7108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Выдается на покупку автомобиля, автомобиль выполняет роль залога, страховка КАСКО.  Необходимо внести первоначальный взнос,, доказать свою платежеспособность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4514625" y="1780346"/>
        <a:ext cx="4262289" cy="710851"/>
      </dsp:txXfrm>
    </dsp:sp>
    <dsp:sp modelId="{8C0F2A61-CB99-4ECC-84F2-A62F173BA2F4}">
      <dsp:nvSpPr>
        <dsp:cNvPr id="0" name=""/>
        <dsp:cNvSpPr/>
      </dsp:nvSpPr>
      <dsp:spPr>
        <a:xfrm>
          <a:off x="1727021" y="2664645"/>
          <a:ext cx="2331591" cy="7108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Бизнес-кредит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1727021" y="2664645"/>
        <a:ext cx="2331591" cy="710851"/>
      </dsp:txXfrm>
    </dsp:sp>
    <dsp:sp modelId="{8AB7ADA2-0B44-47A5-9E10-3874743C5316}">
      <dsp:nvSpPr>
        <dsp:cNvPr id="0" name=""/>
        <dsp:cNvSpPr/>
      </dsp:nvSpPr>
      <dsp:spPr>
        <a:xfrm>
          <a:off x="4514625" y="2668910"/>
          <a:ext cx="4270356" cy="7108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Выдаются для расширения производства,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 на основе бизнес-плана.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4514625" y="2668910"/>
        <a:ext cx="4270356" cy="710851"/>
      </dsp:txXfrm>
    </dsp:sp>
    <dsp:sp modelId="{8A09434A-A67F-4385-898F-318221D7E957}">
      <dsp:nvSpPr>
        <dsp:cNvPr id="0" name=""/>
        <dsp:cNvSpPr/>
      </dsp:nvSpPr>
      <dsp:spPr>
        <a:xfrm>
          <a:off x="1716715" y="3557474"/>
          <a:ext cx="2331591" cy="7108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Товарный кредит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1716715" y="3557474"/>
        <a:ext cx="2331591" cy="710851"/>
      </dsp:txXfrm>
    </dsp:sp>
    <dsp:sp modelId="{DEBBEBAC-DB3A-4C71-9501-33E84B13E65C}">
      <dsp:nvSpPr>
        <dsp:cNvPr id="0" name=""/>
        <dsp:cNvSpPr/>
      </dsp:nvSpPr>
      <dsp:spPr>
        <a:xfrm>
          <a:off x="4514625" y="3557474"/>
          <a:ext cx="4262289" cy="7108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Оформляется в магазинах при покупке бытовой техники, электроники, мебели и многого др.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4514625" y="3557474"/>
        <a:ext cx="4262289" cy="710851"/>
      </dsp:txXfrm>
    </dsp:sp>
    <dsp:sp modelId="{4F91D968-5E62-4A76-B5DD-CA4CF4FF37F2}">
      <dsp:nvSpPr>
        <dsp:cNvPr id="0" name=""/>
        <dsp:cNvSpPr/>
      </dsp:nvSpPr>
      <dsp:spPr>
        <a:xfrm>
          <a:off x="1716715" y="4446038"/>
          <a:ext cx="2331591" cy="7108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Кредит на отдых</a:t>
          </a:r>
          <a:endParaRPr lang="ru-RU" sz="1800" kern="1200" dirty="0">
            <a:solidFill>
              <a:schemeClr val="tx1"/>
            </a:solidFill>
            <a:latin typeface="+mn-lt"/>
            <a:cs typeface="Times New Roman" pitchFamily="18" charset="0"/>
          </a:endParaRPr>
        </a:p>
      </dsp:txBody>
      <dsp:txXfrm>
        <a:off x="1716715" y="4446038"/>
        <a:ext cx="2331591" cy="710851"/>
      </dsp:txXfrm>
    </dsp:sp>
    <dsp:sp modelId="{9755D51B-4BCB-4E80-8DF7-49C7977DA254}">
      <dsp:nvSpPr>
        <dsp:cNvPr id="0" name=""/>
        <dsp:cNvSpPr/>
      </dsp:nvSpPr>
      <dsp:spPr>
        <a:xfrm>
          <a:off x="4514625" y="4446038"/>
          <a:ext cx="4262289" cy="7108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Выдается на оформление туристической путевки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4514625" y="4446038"/>
        <a:ext cx="4262289" cy="710851"/>
      </dsp:txXfrm>
    </dsp:sp>
    <dsp:sp modelId="{C1180DF4-8388-4D97-B209-48526BC1E297}">
      <dsp:nvSpPr>
        <dsp:cNvPr id="0" name=""/>
        <dsp:cNvSpPr/>
      </dsp:nvSpPr>
      <dsp:spPr>
        <a:xfrm>
          <a:off x="1716715" y="5334601"/>
          <a:ext cx="2331591" cy="7108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Экспресс кредит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1716715" y="5334601"/>
        <a:ext cx="2331591" cy="710851"/>
      </dsp:txXfrm>
    </dsp:sp>
    <dsp:sp modelId="{50794D2E-2BD6-4E74-9F12-0EB42C2647C3}">
      <dsp:nvSpPr>
        <dsp:cNvPr id="0" name=""/>
        <dsp:cNvSpPr/>
      </dsp:nvSpPr>
      <dsp:spPr>
        <a:xfrm>
          <a:off x="4514625" y="5334601"/>
          <a:ext cx="4178748" cy="7108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Выдается </a:t>
          </a:r>
          <a:r>
            <a:rPr lang="ru-RU" sz="1200" kern="1200" dirty="0" err="1" smtClean="0">
              <a:solidFill>
                <a:schemeClr val="tx1"/>
              </a:solidFill>
            </a:rPr>
            <a:t>микрофинансовыми</a:t>
          </a:r>
          <a:r>
            <a:rPr lang="ru-RU" sz="1200" kern="1200" dirty="0" smtClean="0">
              <a:solidFill>
                <a:schemeClr val="tx1"/>
              </a:solidFill>
            </a:rPr>
            <a:t> организациями, характеризуется высокой процентной ставкой, отсутствием необходимостью предоставлением справок о заработной плате.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4514625" y="5334601"/>
        <a:ext cx="4178748" cy="7108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ru-RU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ru-RU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ru-RU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2E405E2-918F-4B1C-A9D2-AA6AC726672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2010166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3AFB0B-4A25-46AC-BAD3-CF2B50DA8FBE}" type="slidenum">
              <a:rPr lang="en-US" altLang="ru-RU"/>
              <a:pPr/>
              <a:t>7</a:t>
            </a:fld>
            <a:endParaRPr lang="en-US" altLang="ru-RU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18734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FA04C-D7CF-4861-95F0-3F5ACF508755}" type="datetimeFigureOut">
              <a:rPr lang="en-US" smtClean="0"/>
              <a:t>6/24/2020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0211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5B24B-F41A-4540-8EEC-C29B4F79802D}" type="datetimeFigureOut">
              <a:rPr lang="en-US" smtClean="0"/>
              <a:t>6/24/2020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759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F989E-5397-49EE-B0F5-E72D9FFD7EC0}" type="datetimeFigureOut">
              <a:rPr lang="en-US" smtClean="0"/>
              <a:t>6/24/2020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100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BC42F-EA91-460E-9436-9A6C9B1CB0C6}" type="datetimeFigureOut">
              <a:rPr lang="en-US" smtClean="0"/>
              <a:t>6/24/2020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899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D4350-0632-4F67-B357-AFC21C62564D}" type="datetimeFigureOut">
              <a:rPr lang="en-US" smtClean="0"/>
              <a:t>6/24/2020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5957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31A35-803D-44FA-BA88-E6B5FB347587}" type="datetimeFigureOut">
              <a:rPr lang="en-US" smtClean="0"/>
              <a:t>6/24/2020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153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56CED-B3EE-49D9-9922-CBB48E543356}" type="datetimeFigureOut">
              <a:rPr lang="en-US" smtClean="0"/>
              <a:t>6/24/2020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247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37B0-CC05-45CB-9D8E-44851499E325}" type="datetimeFigureOut">
              <a:rPr lang="en-US" smtClean="0"/>
              <a:t>6/24/2020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939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41777-83B6-4CFA-89A1-52400FB2059F}" type="datetimeFigureOut">
              <a:rPr lang="en-US" smtClean="0"/>
              <a:t>6/24/2020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00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6F6AA2A1-C9A8-42DC-AF5F-29D58FE3A81E}" type="datetimeFigureOut">
              <a:rPr lang="en-US" smtClean="0"/>
              <a:t>6/24/2020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715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C28B6-2144-4760-B3DF-18C646FA52B1}" type="datetimeFigureOut">
              <a:rPr lang="en-US" smtClean="0"/>
              <a:t>6/24/2020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536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51F38EA-B09F-4C97-9264-D1353869D1EA}" type="datetimeFigureOut">
              <a:rPr lang="en-US" smtClean="0"/>
              <a:t>6/24/2020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1003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Лысянникова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Ольга Николаевна</a:t>
            </a:r>
            <a:b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преподаватель дисциплины «Финансовая грамотность»</a:t>
            </a:r>
            <a:b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Раздолинского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филиала КГБПОУ «Енисейский многопрофильный техникум»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Технологическая карта урока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Кредит. Формы и виды кредитов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Данный урок разработан для обучающихся 2 курса техникума  </a:t>
            </a:r>
            <a:r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изучения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темы «Кредит» в рамках преподавания дисциплины «Финансовая грамотность».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урока: ознакомление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формами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видами кредитов, с преимуществами и недостатками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кредитных карт и банковского кредита.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6176" y="4869160"/>
            <a:ext cx="2609314" cy="137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44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Преимущества кредитной карты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1348" y="1846263"/>
            <a:ext cx="5345754" cy="40227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920" y="2348880"/>
            <a:ext cx="2121592" cy="211549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tx2">
                <a:lumMod val="20000"/>
                <a:lumOff val="8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71800" y="1653969"/>
            <a:ext cx="3724979" cy="167654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tx2">
                <a:lumMod val="20000"/>
                <a:lumOff val="8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-17541" y="2643867"/>
            <a:ext cx="2664183" cy="165825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tx2">
                <a:lumMod val="20000"/>
                <a:lumOff val="8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242138" y="3406627"/>
            <a:ext cx="2883658" cy="165825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tx2">
                <a:lumMod val="20000"/>
                <a:lumOff val="8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434794" y="4797152"/>
            <a:ext cx="3724979" cy="162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10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Недостатки кредитных карт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5616" y="1772816"/>
            <a:ext cx="6802169" cy="40227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512" y="1964293"/>
            <a:ext cx="3327065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/>
              <a:t>Удержание средств </a:t>
            </a:r>
            <a:endParaRPr lang="ru-RU" dirty="0" smtClean="0"/>
          </a:p>
          <a:p>
            <a:r>
              <a:rPr lang="ru-RU" dirty="0" smtClean="0"/>
              <a:t>за </a:t>
            </a:r>
            <a:r>
              <a:rPr lang="ru-RU" dirty="0"/>
              <a:t>обслуживание карты и счета;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16216" y="2121058"/>
            <a:ext cx="1893625" cy="20313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Процентные ставки по </a:t>
            </a:r>
            <a:endParaRPr lang="ru-RU" dirty="0" smtClean="0"/>
          </a:p>
          <a:p>
            <a:r>
              <a:rPr lang="ru-RU" dirty="0" smtClean="0"/>
              <a:t>кредиткам традиционно </a:t>
            </a:r>
          </a:p>
          <a:p>
            <a:r>
              <a:rPr lang="ru-RU" dirty="0" smtClean="0"/>
              <a:t>выше </a:t>
            </a:r>
            <a:r>
              <a:rPr lang="ru-RU" dirty="0"/>
              <a:t>ставок по </a:t>
            </a:r>
            <a:endParaRPr lang="ru-RU" dirty="0" smtClean="0"/>
          </a:p>
          <a:p>
            <a:r>
              <a:rPr lang="ru-RU" dirty="0" smtClean="0"/>
              <a:t>потребительским </a:t>
            </a:r>
            <a:r>
              <a:rPr lang="ru-RU" dirty="0"/>
              <a:t>кредитам.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5536" y="4835936"/>
            <a:ext cx="1936749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/>
              <a:t>Ежедневное </a:t>
            </a:r>
            <a:endParaRPr lang="ru-RU" dirty="0" smtClean="0"/>
          </a:p>
          <a:p>
            <a:r>
              <a:rPr lang="ru-RU" dirty="0" smtClean="0"/>
              <a:t>начисление </a:t>
            </a:r>
            <a:r>
              <a:rPr lang="ru-RU" dirty="0"/>
              <a:t>пени </a:t>
            </a:r>
            <a:endParaRPr lang="ru-RU" dirty="0" smtClean="0"/>
          </a:p>
          <a:p>
            <a:r>
              <a:rPr lang="ru-RU" dirty="0" smtClean="0"/>
              <a:t>за </a:t>
            </a:r>
            <a:r>
              <a:rPr lang="ru-RU" dirty="0"/>
              <a:t>просрочку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88024" y="4803706"/>
            <a:ext cx="3067699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/>
              <a:t>Штраф за внесение </a:t>
            </a:r>
            <a:endParaRPr lang="ru-RU" dirty="0" smtClean="0"/>
          </a:p>
          <a:p>
            <a:r>
              <a:rPr lang="ru-RU" dirty="0" smtClean="0"/>
              <a:t>платежа </a:t>
            </a:r>
            <a:r>
              <a:rPr lang="ru-RU" dirty="0"/>
              <a:t>не в полном объеме</a:t>
            </a:r>
          </a:p>
        </p:txBody>
      </p:sp>
    </p:spTree>
    <p:extLst>
      <p:ext uri="{BB962C8B-B14F-4D97-AF65-F5344CB8AC3E}">
        <p14:creationId xmlns:p14="http://schemas.microsoft.com/office/powerpoint/2010/main" val="423343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7315200" cy="1035968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                            Преимущества кредитования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515" y="3464133"/>
            <a:ext cx="4017963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925" y="2478088"/>
            <a:ext cx="182563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55576" y="1740495"/>
            <a:ext cx="3600400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dirty="0"/>
              <a:t>В</a:t>
            </a:r>
            <a:r>
              <a:rPr lang="ru-RU" dirty="0" smtClean="0"/>
              <a:t>озможность </a:t>
            </a:r>
            <a:r>
              <a:rPr lang="ru-RU" dirty="0"/>
              <a:t>оплачивать покупку </a:t>
            </a:r>
            <a:r>
              <a:rPr lang="ru-RU" dirty="0" smtClean="0"/>
              <a:t>постепенно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87015" y="2837774"/>
            <a:ext cx="360040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Возможность </a:t>
            </a:r>
            <a:r>
              <a:rPr lang="ru-RU" dirty="0"/>
              <a:t>приобретения </a:t>
            </a:r>
            <a:endParaRPr lang="ru-RU" dirty="0" smtClean="0"/>
          </a:p>
          <a:p>
            <a:r>
              <a:rPr lang="ru-RU" dirty="0" smtClean="0"/>
              <a:t>товара </a:t>
            </a:r>
            <a:r>
              <a:rPr lang="ru-RU" dirty="0"/>
              <a:t>в момент, когда они нужны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436096" y="1877923"/>
            <a:ext cx="3467421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>
                <a:latin typeface="Times New Roman"/>
                <a:ea typeface="Calibri"/>
              </a:rPr>
              <a:t>Существует довольно </a:t>
            </a:r>
            <a:r>
              <a:rPr lang="ru-RU" dirty="0" smtClean="0">
                <a:latin typeface="Times New Roman"/>
                <a:ea typeface="Calibri"/>
              </a:rPr>
              <a:t>много</a:t>
            </a:r>
          </a:p>
          <a:p>
            <a:r>
              <a:rPr lang="ru-RU" dirty="0" smtClean="0">
                <a:latin typeface="Times New Roman"/>
                <a:ea typeface="Calibri"/>
              </a:rPr>
              <a:t> </a:t>
            </a:r>
            <a:r>
              <a:rPr lang="ru-RU" dirty="0">
                <a:latin typeface="Times New Roman"/>
                <a:ea typeface="Calibri"/>
              </a:rPr>
              <a:t>различных вариантов и программ кредитования </a:t>
            </a:r>
            <a:r>
              <a:rPr lang="ru-RU" dirty="0" smtClean="0">
                <a:latin typeface="Times New Roman"/>
                <a:ea typeface="Calibri"/>
              </a:rPr>
              <a:t>фирм</a:t>
            </a:r>
          </a:p>
          <a:p>
            <a:r>
              <a:rPr lang="ru-RU" dirty="0" smtClean="0">
                <a:latin typeface="Times New Roman"/>
                <a:ea typeface="Calibri"/>
              </a:rPr>
              <a:t> </a:t>
            </a:r>
            <a:r>
              <a:rPr lang="ru-RU" dirty="0">
                <a:latin typeface="Times New Roman"/>
                <a:ea typeface="Calibri"/>
              </a:rPr>
              <a:t>и физических лиц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7169806" y="1877923"/>
            <a:ext cx="1196954" cy="399117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5" name="Объект 2"/>
          <p:cNvSpPr txBox="1">
            <a:spLocks/>
          </p:cNvSpPr>
          <p:nvPr/>
        </p:nvSpPr>
        <p:spPr>
          <a:xfrm>
            <a:off x="755577" y="4221088"/>
            <a:ext cx="2592288" cy="143107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mtClean="0"/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87015" y="3658215"/>
            <a:ext cx="3570763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Относительно </a:t>
            </a:r>
            <a:r>
              <a:rPr lang="ru-RU" dirty="0"/>
              <a:t>небольшие затраты средств и времени на оформление банковского кредита.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5478" y="5013646"/>
            <a:ext cx="3308663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Наличие безналичных расчетов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835478" y="5652160"/>
            <a:ext cx="3827010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Возможность досрочного погашения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935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 smtClean="0"/>
              <a:t>Недостатки банковских кредитов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Возрастание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стоимости покупки;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Наличие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залогов и поручителей.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Наличие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графиков платежей.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Радость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 покупки быстро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проходит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необходимость 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длительных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платежей 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банку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остается.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212976"/>
            <a:ext cx="3951287" cy="2867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136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Используемая литература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Основы финансовой грамотности \Чумаченко В. В. Горяев А. П. М. : Просвещение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2017г.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Основы финансовой грамотности  Рабочая тетрадь \Чумаченко В. В. Горяев А. П. М. : Просвещение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2017г.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213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Спасибо за внимание!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068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04800"/>
            <a:ext cx="7560840" cy="715963"/>
          </a:xfrm>
        </p:spPr>
        <p:txBody>
          <a:bodyPr>
            <a:normAutofit/>
          </a:bodyPr>
          <a:lstStyle/>
          <a:p>
            <a:r>
              <a:rPr lang="ru-RU" b="1" dirty="0" smtClean="0"/>
              <a:t>Основные формы кредита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4873460"/>
              </p:ext>
            </p:extLst>
          </p:nvPr>
        </p:nvGraphicFramePr>
        <p:xfrm>
          <a:off x="822325" y="1846263"/>
          <a:ext cx="75438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5490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Принципы кредитования</a:t>
            </a:r>
            <a:endParaRPr lang="ru-RU" b="1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1547440"/>
              </p:ext>
            </p:extLst>
          </p:nvPr>
        </p:nvGraphicFramePr>
        <p:xfrm>
          <a:off x="822325" y="1846263"/>
          <a:ext cx="75438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4837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4136467"/>
              </p:ext>
            </p:extLst>
          </p:nvPr>
        </p:nvGraphicFramePr>
        <p:xfrm>
          <a:off x="755576" y="692697"/>
          <a:ext cx="7992888" cy="3888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/>
                <a:gridCol w="2796952"/>
                <a:gridCol w="2963688"/>
              </a:tblGrid>
              <a:tr h="1135632">
                <a:tc gridSpan="3"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Виды кредитов</a:t>
                      </a:r>
                      <a:endParaRPr lang="ru-RU" sz="28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75280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Банковский </a:t>
                      </a:r>
                      <a:r>
                        <a:rPr lang="ru-RU" sz="1400" i="1" dirty="0" smtClean="0"/>
                        <a:t>(этот кредит предоставляется кредитно-финансовыми организациями, обладающими лицензией Центрального банка России)</a:t>
                      </a:r>
                      <a:r>
                        <a:rPr lang="ru-RU" sz="1400" i="1" baseline="0" dirty="0" smtClean="0"/>
                        <a:t> </a:t>
                      </a:r>
                      <a:endParaRPr lang="ru-RU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Коммерческий</a:t>
                      </a:r>
                    </a:p>
                    <a:p>
                      <a:r>
                        <a:rPr lang="ru-RU" sz="1400" i="1" dirty="0" smtClean="0"/>
                        <a:t>(предоставляется одним юридическим лицом другому в товарной форме)</a:t>
                      </a:r>
                      <a:endParaRPr lang="ru-RU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Государственный </a:t>
                      </a:r>
                      <a:r>
                        <a:rPr lang="ru-RU" sz="1400" i="1" dirty="0" smtClean="0"/>
                        <a:t>(этот кредит выдается за счет средств федерального бюджета через Центральный банк)</a:t>
                      </a:r>
                      <a:endParaRPr lang="ru-RU" sz="1400" i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197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76672"/>
            <a:ext cx="8064896" cy="54669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 smtClean="0"/>
              <a:t>Банковский кредит</a:t>
            </a:r>
          </a:p>
          <a:p>
            <a:pPr marL="0" indent="0" algn="ctr">
              <a:buNone/>
            </a:pPr>
            <a:r>
              <a:rPr lang="ru-RU" sz="2800" b="1" dirty="0" smtClean="0"/>
              <a:t>классифицируется по видам, исходя из: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143608309"/>
              </p:ext>
            </p:extLst>
          </p:nvPr>
        </p:nvGraphicFramePr>
        <p:xfrm>
          <a:off x="683568" y="1700808"/>
          <a:ext cx="8136904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3962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0688807"/>
              </p:ext>
            </p:extLst>
          </p:nvPr>
        </p:nvGraphicFramePr>
        <p:xfrm>
          <a:off x="-180528" y="332656"/>
          <a:ext cx="9324528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617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755576" y="1916832"/>
            <a:ext cx="8159824" cy="4255368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 smtClean="0"/>
              <a:t>кредит, выдаваемый для покупки каких-либо товаров или услуг, например, мебели, видеотехники или туристической путевки</a:t>
            </a:r>
            <a:r>
              <a:rPr lang="ru-RU" dirty="0" smtClean="0"/>
              <a:t>. Плюсом таких кредитов является то, что заемщика не будут спрашивать, куда именно он собирается потратить деньги. Кроме этого, получить потребительский кредит относительно несложно, если иметь официальную работу и предоставить необходимые банку документы.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Срок погашения - до 5 лет. </a:t>
            </a:r>
          </a:p>
          <a:p>
            <a:pPr marL="0" indent="0">
              <a:buNone/>
            </a:pPr>
            <a:r>
              <a:rPr lang="ru-RU" sz="2000" dirty="0"/>
              <a:t>И</a:t>
            </a:r>
            <a:r>
              <a:rPr lang="ru-RU" sz="2000" dirty="0" smtClean="0"/>
              <a:t>сточник погашения – текущий</a:t>
            </a:r>
            <a:r>
              <a:rPr lang="ru-RU" sz="2000" dirty="0"/>
              <a:t> </a:t>
            </a:r>
            <a:r>
              <a:rPr lang="ru-RU" sz="2000" dirty="0" smtClean="0"/>
              <a:t>капитал заемщика. </a:t>
            </a:r>
            <a:endParaRPr lang="ru-RU" sz="2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300" y="4725144"/>
            <a:ext cx="2608040" cy="1368152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b="1" dirty="0" smtClean="0"/>
              <a:t>Потребительский кредит -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57568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Кредитные карты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Кредитные карты — это именной платежно-расчетный документ (пластина, купонная книжка), содержащий номер, имя владельца, образцы его подписи, срок действия. </a:t>
            </a:r>
          </a:p>
          <a:p>
            <a:r>
              <a:rPr lang="ru-RU" sz="2400" dirty="0"/>
              <a:t>Б</a:t>
            </a:r>
            <a:r>
              <a:rPr lang="ru-RU" sz="2400" dirty="0" smtClean="0"/>
              <a:t>анковская кредитная карта, очень удобна для оплаты сиюминутных потребностей, капризов. </a:t>
            </a:r>
          </a:p>
          <a:p>
            <a:r>
              <a:rPr lang="ru-RU" sz="2400" dirty="0" smtClean="0"/>
              <a:t>Когда времени на оформление кредита нет, можно подключить овердрафт.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39111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Овердрафт — это более краткосрочный заём, чем кредит. На погашение задолженности дают в среднем от 30 до 60 дней.</a:t>
            </a:r>
          </a:p>
          <a:p>
            <a:endParaRPr lang="ru-RU" sz="1800" dirty="0" smtClean="0"/>
          </a:p>
          <a:p>
            <a:r>
              <a:rPr lang="ru-RU" sz="1800" dirty="0" smtClean="0"/>
              <a:t>Лимит по овердрафту рассчитывается, исходя из доходов компании. Обычно это сумма в размере до 50 % от среднемесячного оборота по расчётному счёту.</a:t>
            </a:r>
          </a:p>
          <a:p>
            <a:endParaRPr lang="ru-RU" sz="1800" dirty="0" smtClean="0"/>
          </a:p>
          <a:p>
            <a:r>
              <a:rPr lang="ru-RU" sz="1800" dirty="0" smtClean="0"/>
              <a:t>При пополнении расчётного счёта средства автоматически идут в счёт задолженности по овердрафту, пока не покроют её. Если не вернуть средства в установленный срок и вообще не платить проценты по овердрафту, банк отключит услугу.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84583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606</TotalTime>
  <Words>708</Words>
  <Application>Microsoft Office PowerPoint</Application>
  <PresentationFormat>Экран (4:3)</PresentationFormat>
  <Paragraphs>95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Ретро</vt:lpstr>
      <vt:lpstr>Лысянникова Ольга Николаевна преподаватель дисциплины «Финансовая грамотность» Раздолинского филиала КГБПОУ «Енисейский многопрофильный техникум»</vt:lpstr>
      <vt:lpstr>Основные формы кредита</vt:lpstr>
      <vt:lpstr>Принципы кредитования</vt:lpstr>
      <vt:lpstr>Презентация PowerPoint</vt:lpstr>
      <vt:lpstr>Презентация PowerPoint</vt:lpstr>
      <vt:lpstr>Презентация PowerPoint</vt:lpstr>
      <vt:lpstr>Потребительский кредит -</vt:lpstr>
      <vt:lpstr>Кредитные карты</vt:lpstr>
      <vt:lpstr>Презентация PowerPoint</vt:lpstr>
      <vt:lpstr>Преимущества кредитной карты </vt:lpstr>
      <vt:lpstr>Недостатки кредитных карт</vt:lpstr>
      <vt:lpstr>                            Преимущества кредитования </vt:lpstr>
      <vt:lpstr>Недостатки банковских кредитов</vt:lpstr>
      <vt:lpstr>Используемая литература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Кредит, Виды</dc:title>
  <dc:creator>Директор</dc:creator>
  <cp:lastModifiedBy>Windows User</cp:lastModifiedBy>
  <cp:revision>53</cp:revision>
  <dcterms:created xsi:type="dcterms:W3CDTF">2020-06-23T02:55:52Z</dcterms:created>
  <dcterms:modified xsi:type="dcterms:W3CDTF">2020-06-24T13:17:54Z</dcterms:modified>
</cp:coreProperties>
</file>