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8" r:id="rId3"/>
    <p:sldId id="259" r:id="rId4"/>
    <p:sldId id="260" r:id="rId5"/>
    <p:sldId id="273" r:id="rId6"/>
    <p:sldId id="270" r:id="rId7"/>
    <p:sldId id="275" r:id="rId8"/>
    <p:sldId id="274" r:id="rId9"/>
    <p:sldId id="281" r:id="rId10"/>
    <p:sldId id="272" r:id="rId11"/>
    <p:sldId id="267" r:id="rId12"/>
    <p:sldId id="278" r:id="rId13"/>
    <p:sldId id="277" r:id="rId14"/>
    <p:sldId id="279" r:id="rId15"/>
    <p:sldId id="280" r:id="rId16"/>
    <p:sldId id="271" r:id="rId17"/>
    <p:sldId id="276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youtu.be/otW3ephspR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Межрегиональный методический центр по финансовой грамотности системы общего и среднего профессионального образования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Методическая разработка урока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«Финансовой грамотности»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деньги и откуда они взялись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класс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Авторы: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Шадрина Л. И. учитель начальных классов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Обросова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 В. учитель начальных классов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Сидорова С. А. учитель начальных классов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Хусаинова З.Х. учитель ИЗО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Зиятдинова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Г.Р. воспитатель коррекционной школы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Паначёва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Н.В. воспитатель коррекционной школы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термины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Деньги</a:t>
            </a:r>
          </a:p>
          <a:p>
            <a:r>
              <a:rPr lang="ru-RU" dirty="0" smtClean="0"/>
              <a:t>Бартер</a:t>
            </a:r>
          </a:p>
          <a:p>
            <a:r>
              <a:rPr lang="ru-RU" dirty="0" smtClean="0"/>
              <a:t>Товар</a:t>
            </a:r>
          </a:p>
          <a:p>
            <a:r>
              <a:rPr lang="ru-RU" dirty="0" smtClean="0"/>
              <a:t>Обмен </a:t>
            </a:r>
          </a:p>
          <a:p>
            <a:r>
              <a:rPr lang="ru-RU" dirty="0" smtClean="0"/>
              <a:t>Ликвидность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ello_html_m7d6390a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2714620"/>
            <a:ext cx="6429420" cy="34782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Организационный момент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</a:t>
            </a:r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357298"/>
            <a:ext cx="7907498" cy="51991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714488"/>
          <a:ext cx="8305800" cy="4402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1000"/>
                <a:gridCol w="4114800"/>
              </a:tblGrid>
              <a:tr h="1360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группа.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Наше племя называется «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Мумба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Мы живём около большого озера и у нас очень много рыбы, которую мы бы могли обменять на нужные нам предметы. Нашему племени нужна соль для заготовки рыбы на зиму.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2" marR="60702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 группа.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Наше племя называется «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Юмба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Наше племя живёт на соляных источниках, и мы можем обменять соль на нужные нам вещи. Племени сильно не хватает мяса.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2" marR="60702" marT="0" marB="0">
                    <a:solidFill>
                      <a:srgbClr val="FFFFCC"/>
                    </a:solidFill>
                  </a:tcPr>
                </a:tc>
              </a:tr>
              <a:tr h="1230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Третья группа.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Наше племя называется «У-гу-гу» Мы племя скотоводов, живём в леса-степи и можем предложить к обмену мясо и молоко. Племя сильно нуждается в зерне, которое не умеет выращивать самостоятельно.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2" marR="60702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Четвертая группа.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Наше племя называется «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Хрум-хрум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Мы оседлое земледельческое племя. Можем предложить для обмена излишки зерна. У нас нет скота и озёр рядом, нам не хватает молока и рыбы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2" marR="60702" marT="0" marB="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1472" y="357166"/>
            <a:ext cx="807249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Игра: «Обмен»</a:t>
            </a:r>
            <a:endParaRPr lang="ru-RU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672818" y="1002716"/>
            <a:ext cx="7542520" cy="487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Формирование знаний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Обсуждение видеоролика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Что </a:t>
            </a:r>
            <a:r>
              <a:rPr lang="ru-RU" sz="3200" dirty="0" smtClean="0"/>
              <a:t>такое товар?</a:t>
            </a:r>
          </a:p>
          <a:p>
            <a:r>
              <a:rPr lang="ru-RU" sz="3200" dirty="0" smtClean="0"/>
              <a:t>Что такое бартер? </a:t>
            </a:r>
          </a:p>
          <a:p>
            <a:r>
              <a:rPr lang="ru-RU" sz="3200" dirty="0" smtClean="0"/>
              <a:t>Что использовали  люди вместо денег</a:t>
            </a:r>
            <a:r>
              <a:rPr lang="ru-RU" sz="3200" dirty="0" smtClean="0"/>
              <a:t>?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В каких случаях обмен не может осуществиться?</a:t>
            </a:r>
          </a:p>
          <a:p>
            <a:r>
              <a:rPr lang="ru-RU" sz="3200" dirty="0" smtClean="0"/>
              <a:t>Что такое ликвидность? Ликвидность это товары, которые легко обмениваются.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400" dirty="0" smtClean="0"/>
              <a:t>Игра </a:t>
            </a:r>
            <a:r>
              <a:rPr lang="ru-RU" sz="4400" dirty="0" smtClean="0"/>
              <a:t>«</a:t>
            </a:r>
            <a:r>
              <a:rPr lang="ru-RU" sz="4400" dirty="0" smtClean="0"/>
              <a:t>Верю не верю»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214554"/>
            <a:ext cx="1857388" cy="184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428868"/>
            <a:ext cx="2605238" cy="193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428868"/>
            <a:ext cx="2444750" cy="170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14818"/>
            <a:ext cx="1785950" cy="173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286256"/>
            <a:ext cx="2740209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357694"/>
            <a:ext cx="2441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рамках данного проекта обучающиеся знакомятся с историей возникновения денег, с их развитием, их роль в жизни человека.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имеет практическую направленность и может быть использована на уроках окружающего мира, литературного чтения, математики. А так же, может быть использована в качестве дополнительного учебного материала.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6082" name="Picture 2" descr="C:\Users\Домашний\Desktop\12-17-17-1-bigstock-Happy-emoticon-giving-thumb-up-1042026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6065" y="1481138"/>
            <a:ext cx="499187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714488"/>
            <a:ext cx="8501122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668839"/>
          </a:xfrm>
        </p:spPr>
        <p:txBody>
          <a:bodyPr>
            <a:normAutofit/>
          </a:bodyPr>
          <a:lstStyle/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Данная тема выбрана для формирования первоначальных сведений у учащихся 2 класса о деньгах и их истории , а также для формирования у них опыта применения  полученных знаний и умений для решения практических задач.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является актуальной для обучающихся 2 класса, поскольку в современном мире детям необходимо ориентироваться в сфере финансов.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</a:t>
            </a:r>
            <a:r>
              <a:rPr lang="ru-RU" dirty="0" smtClean="0"/>
              <a:t>ема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деньги и откуда они взялись</a:t>
            </a:r>
            <a:r>
              <a:rPr lang="ru-RU" sz="5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5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428604"/>
            <a:ext cx="8501122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занятия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 начальных представлений о деньгах как средстве приобретения товаров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-познакомить учащихся с историей  и значением денег для людей;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рассмотреть выгоды обмена 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объяснить неудобства бартера и причины появления денег;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азвивать память, мышление, речь, познавательные интересы.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Предметные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содействовать усвоению понятия «деньги», развитию представлений учащихся о товарно-денежных отношениях;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функциях денег в жизни человека;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учащихся с видами денег, их характерными особенностями, путями появления у людей;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2800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регулятивные</a:t>
            </a:r>
            <a:r>
              <a:rPr lang="ru-RU" sz="2800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понимать и принимать учебную задачу;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проявление познавательной и творческой инициативы;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2800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коммуникативные:</a:t>
            </a:r>
            <a:endParaRPr lang="ru-RU" sz="28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слушать собеседника и вести диалог;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признавать возможность существования различных точек зрения и права каждого иметь свою;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излагать своё мнение и аргументировать свою точку зрения и оценку событий;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включаться в диалог с учителем и сверстниками в коллективное обсуждение проблем;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2400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познавательные:</a:t>
            </a:r>
            <a:endParaRPr lang="ru-RU" sz="24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освоение способов решения проблем творческого и поискового характера;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выполнять мыслительные операции анализа и синтеза и делать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умозаключение</a:t>
            </a: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Личностные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овладение начальными навыками адаптации в мире финансовых отношений;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навыков сотрудничества со взрослыми и сверстниками в разных игровых ситуациях;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вести диалог на основе равноправных отношений и взаимного уважения и принятия; 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мотивации на бережное отношение к материальным и духовным ценностям.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фронтальная, индивидуальная, групповая. 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Методы: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словесный, наглядный, практический, проблемный.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формы обучения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</TotalTime>
  <Words>644</Words>
  <PresentationFormat>Экран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Введение </vt:lpstr>
      <vt:lpstr>Тема  </vt:lpstr>
      <vt:lpstr>Слайд 4</vt:lpstr>
      <vt:lpstr>Планируемые результаты</vt:lpstr>
      <vt:lpstr>Метапредметные  </vt:lpstr>
      <vt:lpstr>Слайд 7</vt:lpstr>
      <vt:lpstr>Слайд 8</vt:lpstr>
      <vt:lpstr>Методы и формы обучения</vt:lpstr>
      <vt:lpstr>Основные термины</vt:lpstr>
      <vt:lpstr> Организационный момент</vt:lpstr>
      <vt:lpstr>Актуализация знаний</vt:lpstr>
      <vt:lpstr>Слайд 13</vt:lpstr>
      <vt:lpstr>Формирование знаний</vt:lpstr>
      <vt:lpstr>Обсуждение видеоролика</vt:lpstr>
      <vt:lpstr>Закрепление знаний</vt:lpstr>
      <vt:lpstr>Заключение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13</cp:revision>
  <dcterms:created xsi:type="dcterms:W3CDTF">2019-12-19T16:34:24Z</dcterms:created>
  <dcterms:modified xsi:type="dcterms:W3CDTF">2019-12-19T18:38:30Z</dcterms:modified>
</cp:coreProperties>
</file>