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67" r:id="rId4"/>
    <p:sldId id="268" r:id="rId5"/>
    <p:sldId id="276" r:id="rId6"/>
    <p:sldId id="271" r:id="rId7"/>
    <p:sldId id="269" r:id="rId8"/>
    <p:sldId id="270" r:id="rId9"/>
    <p:sldId id="258" r:id="rId10"/>
    <p:sldId id="274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84" autoAdjust="0"/>
  </p:normalViewPr>
  <p:slideViewPr>
    <p:cSldViewPr snapToGrid="0">
      <p:cViewPr varScale="1">
        <p:scale>
          <a:sx n="63" d="100"/>
          <a:sy n="63" d="100"/>
        </p:scale>
        <p:origin x="-118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37A1C-56CD-4FAE-9932-54EF95F2A9DC}" type="datetimeFigureOut">
              <a:rPr lang="ru-RU" smtClean="0"/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A38E1-2D66-4915-A104-CD29E0309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6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A38E1-2D66-4915-A104-CD29E03092F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7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1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7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4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0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5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1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5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7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80C1-F351-4951-9687-83CF8E8F49E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FD1F-7E62-4219-B851-04EBB42C85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9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2;&#1091;&#1088;&#1089;&#1099;\musicbossorg_Veselye_rebyata_-_Avtomobili_rington_66898209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avatars.mds.yandex.net/get-pdb/1822843/fe0a3410-2e3c-4a3c-8bd3-6e15e1c80497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1048" y="310552"/>
            <a:ext cx="986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Национальный исследовательский университет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«Высшая школа экономики»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Курсы повышения квалификации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«Содержание и методика преподавания курса финансовой грамотности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7707" y="1768415"/>
            <a:ext cx="7487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Методическая разработка внеклассного мероприятия</a:t>
            </a:r>
          </a:p>
          <a:p>
            <a:pPr algn="ctr"/>
            <a:endParaRPr lang="ru-RU" sz="4000" b="1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</a:rPr>
              <a:t>Автострахование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и выбор страховой компании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9327" y="4572000"/>
            <a:ext cx="2536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Работу выполнили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Васильева Н.А.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Субботина Е.И.</a:t>
            </a:r>
          </a:p>
          <a:p>
            <a:pPr algn="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Суменкова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М.В.</a:t>
            </a:r>
          </a:p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Филипьева В.А.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822843/fe0a3410-2e3c-4a3c-8bd3-6e15e1c80497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916757"/>
              </p:ext>
            </p:extLst>
          </p:nvPr>
        </p:nvGraphicFramePr>
        <p:xfrm>
          <a:off x="685801" y="1120139"/>
          <a:ext cx="10538458" cy="5698575"/>
        </p:xfrm>
        <a:graphic>
          <a:graphicData uri="http://schemas.openxmlformats.org/drawingml/2006/table">
            <a:tbl>
              <a:tblPr/>
              <a:tblGrid>
                <a:gridCol w="3126796"/>
                <a:gridCol w="3705831"/>
                <a:gridCol w="3705831"/>
              </a:tblGrid>
              <a:tr h="333558">
                <a:tc>
                  <a:txBody>
                    <a:bodyPr/>
                    <a:lstStyle/>
                    <a:p>
                      <a:pPr fontAlgn="b"/>
                      <a:endParaRPr lang="ru-RU" sz="1800" b="1" i="0" dirty="0">
                        <a:effectLst/>
                        <a:latin typeface="Graphik"/>
                      </a:endParaRPr>
                    </a:p>
                  </a:txBody>
                  <a:tcPr marL="61268" marR="153171" marT="57439" marB="2552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1800" b="1" i="0">
                          <a:effectLst/>
                          <a:latin typeface="Graphik"/>
                        </a:rPr>
                        <a:t>ОСАГО</a:t>
                      </a:r>
                    </a:p>
                  </a:txBody>
                  <a:tcPr marL="61268" marR="153171" marT="57439" marB="2552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00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1800" b="1" i="0">
                          <a:effectLst/>
                          <a:latin typeface="Graphik"/>
                        </a:rPr>
                        <a:t>Каско</a:t>
                      </a:r>
                    </a:p>
                  </a:txBody>
                  <a:tcPr marL="61268" marR="153171" marT="57439" marB="2552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28C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63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dirty="0">
                          <a:effectLst/>
                          <a:latin typeface="Graphik"/>
                        </a:rPr>
                        <a:t>Что страхует полис</a:t>
                      </a:r>
                    </a:p>
                  </a:txBody>
                  <a:tcPr marL="61268" marR="153171" marT="89350" marB="3063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65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effectLst/>
                          <a:latin typeface="Graphik"/>
                        </a:rPr>
                        <a:t>Только гражданскую ответственность</a:t>
                      </a:r>
                    </a:p>
                  </a:txBody>
                  <a:tcPr marL="61268" marR="153171" marT="89350" marB="30634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0068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effectLst/>
                          <a:latin typeface="Graphik"/>
                        </a:rPr>
                        <a:t>Автомобиль от ущерба и от других рисков </a:t>
                      </a:r>
                    </a:p>
                  </a:txBody>
                  <a:tcPr marL="61268" marR="153171" marT="89350" marB="30634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28C2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37384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effectLst/>
                          <a:latin typeface="Graphik"/>
                        </a:rPr>
                        <a:t>Условия страхования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dirty="0">
                          <a:effectLst/>
                          <a:latin typeface="Graphik"/>
                        </a:rPr>
                        <a:t>Указаны в законе. Страховая компания не может их менять по своему усмотрению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effectLst/>
                          <a:latin typeface="Graphik"/>
                        </a:rPr>
                        <a:t>Страховая компания может предлагать свои условия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7564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dirty="0">
                          <a:effectLst/>
                          <a:latin typeface="Graphik"/>
                        </a:rPr>
                        <a:t>Можно ли отказаться от страхования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dirty="0">
                          <a:effectLst/>
                          <a:latin typeface="Graphik"/>
                        </a:rPr>
                        <a:t>Нельзя. Иначе — штраф от 500 </a:t>
                      </a:r>
                      <a:r>
                        <a:rPr lang="ru-RU" sz="1800" b="0" i="0" dirty="0">
                          <a:effectLst/>
                          <a:latin typeface="&amp;quot"/>
                        </a:rPr>
                        <a:t>Р</a:t>
                      </a:r>
                      <a:endParaRPr lang="ru-RU" sz="1800" b="0" i="0" dirty="0">
                        <a:effectLst/>
                        <a:latin typeface="Graphik"/>
                      </a:endParaRP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dirty="0">
                          <a:effectLst/>
                          <a:latin typeface="Graphik"/>
                        </a:rPr>
                        <a:t>Полис не обязателен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7742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effectLst/>
                          <a:latin typeface="Graphik"/>
                        </a:rPr>
                        <a:t>Стоимость полиса и размер выплат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dirty="0">
                          <a:effectLst/>
                          <a:latin typeface="Graphik"/>
                        </a:rPr>
                        <a:t>Устанавливает государство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effectLst/>
                          <a:latin typeface="Graphik"/>
                        </a:rPr>
                        <a:t>Зависит от страховой компании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7205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effectLst/>
                          <a:latin typeface="Graphik"/>
                        </a:rPr>
                        <a:t>Кто получает выплаты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dirty="0">
                          <a:effectLst/>
                          <a:latin typeface="Graphik"/>
                        </a:rPr>
                        <a:t>Только пострадавшие в ДТП. Владелец автомобиля по своему полису выплаты получить не может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dirty="0">
                          <a:effectLst/>
                          <a:latin typeface="Graphik"/>
                        </a:rPr>
                        <a:t>Владелец автомобиля получает выплаты по своему полису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7564"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effectLst/>
                          <a:latin typeface="Graphik"/>
                        </a:rPr>
                        <a:t>Может ли страховая компания отказаться продать полис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>
                          <a:effectLst/>
                          <a:latin typeface="Graphik"/>
                        </a:rPr>
                        <a:t>Нет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i="0" dirty="0">
                          <a:effectLst/>
                          <a:latin typeface="Graphik"/>
                        </a:rPr>
                        <a:t>Да</a:t>
                      </a:r>
                    </a:p>
                  </a:txBody>
                  <a:tcPr marL="61268" marR="153171" marT="63821" marB="3063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6280" y="0"/>
            <a:ext cx="10034239" cy="107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raphik"/>
                <a:cs typeface="Arial" pitchFamily="34" charset="0"/>
              </a:rPr>
              <a:t>Разница между ОСАГО и Каско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822843/fe0a3410-2e3c-4a3c-8bd3-6e15e1c80497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1636338/5a16976e-409d-4ffa-b17e-6a50fe4fbed2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09" y="3136226"/>
            <a:ext cx="6345044" cy="37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486" y="568713"/>
            <a:ext cx="50450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Оформляй у нас ОСАГО!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Пусть появится отвага!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 вдвойне сильней отвага,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Если ты оформишь Д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АГО!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Если ты оформишь КАСКО -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Станут ярче жизни краски!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avatars.mds.yandex.net/get-pdb/1822843/fe0a3410-2e3c-4a3c-8bd3-6e15e1c80497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5" y="131885"/>
            <a:ext cx="11880564" cy="65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www.tokkoro.com/picsup/6014291-mclaren-spyder-yellow-car-mp4-12c-2012-new-wallpaper-car-wallpap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92" y="332298"/>
            <a:ext cx="4367031" cy="241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log.lets.taxi/wp-content/uploads/2018/06/city-1265055_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86" y="287693"/>
            <a:ext cx="4290644" cy="26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ir-source.com/blog/wp-content/uploads/2018/11/Recycling-CO2-Reusable-Fuel-web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2" y="3055433"/>
            <a:ext cx="4851764" cy="347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get.wallhere.com/photo/Tokyo-Japan-street-city-cars-6556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21" y="3427658"/>
            <a:ext cx="5055577" cy="28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usicbossorg_Veselye_rebyata_-_Avtomobili_rington_668982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2411308" y="54845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822843/fe0a3410-2e3c-4a3c-8bd3-6e15e1c80497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7221" y="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Народная мудрость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drops-f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0741" y="1102112"/>
            <a:ext cx="8207298" cy="57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822843/fe0a3410-2e3c-4a3c-8bd3-6e15e1c80497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6"/>
            <a:ext cx="12120114" cy="68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7025" y="207035"/>
            <a:ext cx="6672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</a:rPr>
              <a:t>Тема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Автострахование </a:t>
            </a:r>
          </a:p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и выбор страховой компании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salepolis.ru/wp-content/uploads/2019/08/franshiza-kasko-osa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40" y="2956966"/>
            <a:ext cx="5917721" cy="32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1811221201456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292" y="2768290"/>
            <a:ext cx="5125844" cy="38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pdb/1822843/fe0a3410-2e3c-4a3c-8bd3-6e15e1c80497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642"/>
            <a:ext cx="12192000" cy="70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 smtClean="0">
                <a:solidFill>
                  <a:schemeClr val="accent1">
                    <a:lumMod val="75000"/>
                  </a:schemeClr>
                </a:solidFill>
              </a:rPr>
              <a:t>Автострахование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09698" y="1433343"/>
          <a:ext cx="8128000" cy="3785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85428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ru-RU" sz="7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30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avatars.mds.yandex.net/get-pdb/1822843/fe0a3410-2e3c-4a3c-8bd3-6e15e1c80497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87924"/>
            <a:ext cx="12047986" cy="670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68" y="3286664"/>
            <a:ext cx="5106838" cy="3364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2" y="284672"/>
            <a:ext cx="5907475" cy="2786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68" y="284672"/>
            <a:ext cx="5003321" cy="2786332"/>
          </a:xfrm>
          <a:prstGeom prst="rect">
            <a:avLst/>
          </a:prstGeom>
        </p:spPr>
      </p:pic>
      <p:pic>
        <p:nvPicPr>
          <p:cNvPr id="8" name="Рисунок 7" descr="16d2fca0-d7b1-11e9-aa41-1be24cec0e2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6477" y="3349548"/>
            <a:ext cx="5880410" cy="33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822843/fe0a3410-2e3c-4a3c-8bd3-6e15e1c80497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0"/>
            <a:ext cx="12047986" cy="67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5.infourok.ru/uploads/ex/0f25/00031c64-e5347687/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" y="100361"/>
            <a:ext cx="12025218" cy="669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822843/fe0a3410-2e3c-4a3c-8bd3-6e15e1c80497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rs-car.ru/wp-content/uploads/2019/07/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07" y="422695"/>
            <a:ext cx="7783551" cy="6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409" y="233755"/>
            <a:ext cx="5218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Виды страхования: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ОСАГО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КАСКО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ДОСАГО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rs.mds.yandex.net/get-pdb/1822843/fe0a3410-2e3c-4a3c-8bd3-6e15e1c80497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87924"/>
            <a:ext cx="12047986" cy="670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Страховая компания ЮжУрал-АСКО (Россия, Челябинск)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91" y="217973"/>
            <a:ext cx="4845375" cy="60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Полис КАСКО Российской государственной страховой компан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0" y="217972"/>
            <a:ext cx="5430645" cy="62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120</Words>
  <Application>Microsoft Office PowerPoint</Application>
  <PresentationFormat>Произвольный</PresentationFormat>
  <Paragraphs>46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Автострахование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Лядовская ООШ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История</dc:creator>
  <cp:lastModifiedBy>Удот Маргарита Степановна</cp:lastModifiedBy>
  <cp:revision>24</cp:revision>
  <dcterms:created xsi:type="dcterms:W3CDTF">2019-12-18T13:51:40Z</dcterms:created>
  <dcterms:modified xsi:type="dcterms:W3CDTF">2020-01-10T07:15:04Z</dcterms:modified>
</cp:coreProperties>
</file>