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6864" cy="3168352"/>
          </a:xfrm>
        </p:spPr>
        <p:txBody>
          <a:bodyPr>
            <a:noAutofit/>
          </a:bodyPr>
          <a:lstStyle/>
          <a:p>
            <a:r>
              <a:rPr lang="ru-RU" sz="3600" dirty="0" smtClean="0"/>
              <a:t>Методическая разработка интерактивной игры по «Финансовой грамотности»</a:t>
            </a:r>
            <a:br>
              <a:rPr lang="ru-RU" sz="3600" dirty="0" smtClean="0"/>
            </a:br>
            <a:r>
              <a:rPr lang="ru-RU" sz="3600" dirty="0" smtClean="0"/>
              <a:t>тема «Акции и облигации: преимущества и недостатки» </a:t>
            </a:r>
            <a:br>
              <a:rPr lang="ru-RU" sz="3600" dirty="0" smtClean="0"/>
            </a:br>
            <a:r>
              <a:rPr lang="ru-RU" sz="3600" dirty="0" smtClean="0"/>
              <a:t>(10 класс)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221088"/>
            <a:ext cx="6427440" cy="16561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Автор проекта: учитель географии МАОУ «Гимназия №5» г. Краснокамска </a:t>
            </a:r>
          </a:p>
          <a:p>
            <a:r>
              <a:rPr lang="ru-RU" sz="2400" dirty="0" err="1" smtClean="0"/>
              <a:t>Лекомцева</a:t>
            </a:r>
            <a:r>
              <a:rPr lang="ru-RU" sz="2400" dirty="0" smtClean="0"/>
              <a:t> В.Н.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327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и задачи проекта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Разработать внеурочное мероприятие «Интерактивная игра «Акции и облигации: преимущества и недостатки»</a:t>
            </a:r>
          </a:p>
          <a:p>
            <a:pPr marL="0" indent="0">
              <a:buNone/>
            </a:pPr>
            <a:r>
              <a:rPr lang="ru-RU" b="1" dirty="0" smtClean="0"/>
              <a:t>Задачи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1. дать общую характеристику внеурочного мероприятия; </a:t>
            </a:r>
          </a:p>
          <a:p>
            <a:pPr marL="0" indent="0">
              <a:buNone/>
            </a:pPr>
            <a:r>
              <a:rPr lang="ru-RU" dirty="0" smtClean="0"/>
              <a:t>2. составить технологическую карту;</a:t>
            </a:r>
          </a:p>
          <a:p>
            <a:pPr marL="0" indent="0">
              <a:buNone/>
            </a:pPr>
            <a:r>
              <a:rPr lang="ru-RU" dirty="0" smtClean="0"/>
              <a:t>3. составить список ключевых слов;</a:t>
            </a:r>
          </a:p>
          <a:p>
            <a:pPr marL="0" indent="0">
              <a:buNone/>
            </a:pPr>
            <a:r>
              <a:rPr lang="ru-RU" dirty="0" smtClean="0"/>
              <a:t>4. разработать интерактивную игру.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Значимость проекта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Теоретическая</a:t>
            </a:r>
            <a:r>
              <a:rPr lang="ru-RU" dirty="0" smtClean="0"/>
              <a:t> – разработана и предложена к </a:t>
            </a:r>
            <a:r>
              <a:rPr lang="ru-RU" dirty="0"/>
              <a:t>обсуждению технологическая </a:t>
            </a:r>
            <a:r>
              <a:rPr lang="ru-RU" dirty="0" smtClean="0"/>
              <a:t>карта </a:t>
            </a:r>
            <a:r>
              <a:rPr lang="ru-RU" dirty="0"/>
              <a:t>внеурочного мероприятия в соответствии с </a:t>
            </a:r>
            <a:r>
              <a:rPr lang="ru-RU" dirty="0" smtClean="0"/>
              <a:t>ФГОС;</a:t>
            </a:r>
          </a:p>
          <a:p>
            <a:pPr marL="0" indent="0">
              <a:buNone/>
            </a:pPr>
            <a:r>
              <a:rPr lang="ru-RU" b="1" dirty="0" smtClean="0"/>
              <a:t>Практическая</a:t>
            </a:r>
            <a:r>
              <a:rPr lang="ru-RU" dirty="0" smtClean="0"/>
              <a:t> – технологическую карту и интерактивную игру можно использовать на учебных занятиях по финансовой грамотности, экономики, обществознания, а также во внеклассной работе.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82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мероприятия: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i="1" dirty="0" smtClean="0"/>
              <a:t>Организационный</a:t>
            </a:r>
            <a:r>
              <a:rPr lang="ru-RU" dirty="0" smtClean="0"/>
              <a:t> – приветствие, беседа о значимости ценных бумаг;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Актуализация</a:t>
            </a:r>
            <a:r>
              <a:rPr lang="ru-RU" dirty="0" smtClean="0"/>
              <a:t> знаний обучающихся с помощью небольшого ведения, представления интересных фактов;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Деятельный </a:t>
            </a:r>
            <a:r>
              <a:rPr lang="ru-RU" dirty="0" smtClean="0"/>
              <a:t>этап – знакомство с правилами, организация групп, формирование счетной комиссии, проведение игры;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Оценочный этап </a:t>
            </a:r>
            <a:r>
              <a:rPr lang="ru-RU" dirty="0" smtClean="0"/>
              <a:t>– подведение итогов;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Рефлексия</a:t>
            </a:r>
            <a:r>
              <a:rPr lang="ru-RU" dirty="0" smtClean="0"/>
              <a:t> – организация обратной связи.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5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Разработана </a:t>
            </a:r>
            <a:r>
              <a:rPr lang="ru-RU" dirty="0"/>
              <a:t>интерактивная игра </a:t>
            </a:r>
            <a:r>
              <a:rPr lang="ru-RU" dirty="0" smtClean="0"/>
              <a:t>по теме </a:t>
            </a:r>
            <a:r>
              <a:rPr lang="ru-RU" dirty="0"/>
              <a:t>«Акции и облигации: преимущества и недостатки</a:t>
            </a:r>
            <a:r>
              <a:rPr lang="ru-RU" dirty="0" smtClean="0"/>
              <a:t>». </a:t>
            </a:r>
          </a:p>
          <a:p>
            <a:pPr marL="0" indent="0">
              <a:buNone/>
            </a:pPr>
            <a:r>
              <a:rPr lang="ru-RU" dirty="0" smtClean="0"/>
              <a:t>Данная разработка поможет повысить интерес обучающихся к получению знаний по финансовой грамотности и их практическому применению.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30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268760"/>
            <a:ext cx="7416824" cy="5040560"/>
          </a:xfrm>
        </p:spPr>
        <p:txBody>
          <a:bodyPr/>
          <a:lstStyle/>
          <a:p>
            <a:r>
              <a:rPr lang="ru-RU" b="1" i="1" dirty="0" smtClean="0"/>
              <a:t>СПАСИБО ЗА ВНИМАНИЕ!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1897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</TotalTime>
  <Words>211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Методическая разработка интерактивной игры по «Финансовой грамотности» тема «Акции и облигации: преимущества и недостатки»  (10 класс) </vt:lpstr>
      <vt:lpstr>Цель и задачи проекта:</vt:lpstr>
      <vt:lpstr>Значимость проекта:</vt:lpstr>
      <vt:lpstr>Этапы мероприятия:</vt:lpstr>
      <vt:lpstr>Результат работы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разработка интерактивной игры по «Финансовой грамотности» тема «Акции и облигации: преимущества и недостатки»  (10 класс) </dc:title>
  <cp:lastModifiedBy>Лекомцева Валентина Николаевна</cp:lastModifiedBy>
  <cp:revision>4</cp:revision>
  <dcterms:modified xsi:type="dcterms:W3CDTF">2019-12-19T13:04:57Z</dcterms:modified>
</cp:coreProperties>
</file>