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4" r:id="rId1"/>
    <p:sldMasterId id="2147483711" r:id="rId2"/>
  </p:sldMasterIdLst>
  <p:notesMasterIdLst>
    <p:notesMasterId r:id="rId29"/>
  </p:notesMasterIdLst>
  <p:handoutMasterIdLst>
    <p:handoutMasterId r:id="rId30"/>
  </p:handoutMasterIdLst>
  <p:sldIdLst>
    <p:sldId id="283" r:id="rId3"/>
    <p:sldId id="351" r:id="rId4"/>
    <p:sldId id="353" r:id="rId5"/>
    <p:sldId id="352" r:id="rId6"/>
    <p:sldId id="335" r:id="rId7"/>
    <p:sldId id="348" r:id="rId8"/>
    <p:sldId id="349" r:id="rId9"/>
    <p:sldId id="288" r:id="rId10"/>
    <p:sldId id="336" r:id="rId11"/>
    <p:sldId id="329" r:id="rId12"/>
    <p:sldId id="333" r:id="rId13"/>
    <p:sldId id="331" r:id="rId14"/>
    <p:sldId id="337" r:id="rId15"/>
    <p:sldId id="338" r:id="rId16"/>
    <p:sldId id="339" r:id="rId17"/>
    <p:sldId id="340" r:id="rId18"/>
    <p:sldId id="319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50" r:id="rId27"/>
    <p:sldId id="312" r:id="rId28"/>
  </p:sldIdLst>
  <p:sldSz cx="10693400" cy="756285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2" userDrawn="1">
          <p15:clr>
            <a:srgbClr val="A4A3A4"/>
          </p15:clr>
        </p15:guide>
        <p15:guide id="2" pos="248" userDrawn="1">
          <p15:clr>
            <a:srgbClr val="A4A3A4"/>
          </p15:clr>
        </p15:guide>
        <p15:guide id="3" pos="6488" userDrawn="1">
          <p15:clr>
            <a:srgbClr val="A4A3A4"/>
          </p15:clr>
        </p15:guide>
        <p15:guide id="4" orient="horz" pos="741" userDrawn="1">
          <p15:clr>
            <a:srgbClr val="A4A3A4"/>
          </p15:clr>
        </p15:guide>
        <p15:guide id="5" pos="1426" userDrawn="1">
          <p15:clr>
            <a:srgbClr val="A4A3A4"/>
          </p15:clr>
        </p15:guide>
        <p15:guide id="6" orient="horz" pos="4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  <a:srgbClr val="800000"/>
    <a:srgbClr val="990000"/>
    <a:srgbClr val="FFFFCC"/>
    <a:srgbClr val="CCFFCC"/>
    <a:srgbClr val="CC9900"/>
    <a:srgbClr val="FFCC99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5" autoAdjust="0"/>
    <p:restoredTop sz="99822" autoAdjust="0"/>
  </p:normalViewPr>
  <p:slideViewPr>
    <p:cSldViewPr>
      <p:cViewPr>
        <p:scale>
          <a:sx n="70" d="100"/>
          <a:sy n="70" d="100"/>
        </p:scale>
        <p:origin x="-1158" y="246"/>
      </p:cViewPr>
      <p:guideLst>
        <p:guide orient="horz" pos="1326"/>
        <p:guide orient="horz" pos="4242"/>
        <p:guide pos="248"/>
        <p:guide pos="6440"/>
        <p:guide pos="1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-1842" y="-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EC787-2082-46F8-B263-3BE704FF72C2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5FA8E3-59EB-4146-A3AE-6B626344A49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Gilroy-Light"/>
            </a:rPr>
            <a:t>Банковская карта</a:t>
          </a:r>
          <a:endParaRPr lang="ru-RU" dirty="0">
            <a:latin typeface="Gilroy-Light"/>
          </a:endParaRPr>
        </a:p>
      </dgm:t>
    </dgm:pt>
    <dgm:pt modelId="{6B867467-B4D0-4633-8E1C-DE4D0A2DF400}" type="parTrans" cxnId="{E5CB6A23-E84B-487F-8A66-7CAF0A48A65F}">
      <dgm:prSet/>
      <dgm:spPr/>
      <dgm:t>
        <a:bodyPr/>
        <a:lstStyle/>
        <a:p>
          <a:endParaRPr lang="ru-RU">
            <a:latin typeface="Gilroy-Light"/>
          </a:endParaRPr>
        </a:p>
      </dgm:t>
    </dgm:pt>
    <dgm:pt modelId="{7376FFEF-F7EC-4DA1-A820-04A86CD0C8A1}" type="sibTrans" cxnId="{E5CB6A23-E84B-487F-8A66-7CAF0A48A65F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Gilroy-Light"/>
            </a:rPr>
            <a:t>Банковский счет</a:t>
          </a:r>
          <a:endParaRPr lang="ru-RU" sz="1400" b="1" dirty="0">
            <a:solidFill>
              <a:srgbClr val="C00000"/>
            </a:solidFill>
            <a:latin typeface="Gilroy-Light"/>
          </a:endParaRPr>
        </a:p>
      </dgm:t>
    </dgm:pt>
    <dgm:pt modelId="{9362C1A4-6788-4C2C-B9B7-D4E987E5C8A1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  <a:ln w="12700"/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Gilroy-Light"/>
            </a:rPr>
            <a:t>Дебетовая</a:t>
          </a:r>
          <a:endParaRPr lang="ru-RU" dirty="0">
            <a:solidFill>
              <a:schemeClr val="bg1"/>
            </a:solidFill>
            <a:latin typeface="Gilroy-Light"/>
          </a:endParaRPr>
        </a:p>
      </dgm:t>
    </dgm:pt>
    <dgm:pt modelId="{1A055A52-97D3-40A4-81BE-3054B57E2D0E}" type="parTrans" cxnId="{0E1E212B-C633-450B-9600-9C626EABDCC8}">
      <dgm:prSet/>
      <dgm:spPr/>
      <dgm:t>
        <a:bodyPr/>
        <a:lstStyle/>
        <a:p>
          <a:pPr algn="ctr"/>
          <a:endParaRPr lang="ru-RU">
            <a:latin typeface="Gilroy-Light"/>
          </a:endParaRPr>
        </a:p>
      </dgm:t>
    </dgm:pt>
    <dgm:pt modelId="{FA138858-E1A7-4168-B5C9-7C15E71A711D}" type="sibTrans" cxnId="{0E1E212B-C633-450B-9600-9C626EABDCC8}">
      <dgm:prSet/>
      <dgm:spPr/>
      <dgm:t>
        <a:bodyPr/>
        <a:lstStyle/>
        <a:p>
          <a:pPr algn="ctr"/>
          <a:r>
            <a:rPr lang="ru-RU" b="0" dirty="0" smtClean="0">
              <a:solidFill>
                <a:srgbClr val="C00000"/>
              </a:solidFill>
              <a:latin typeface="Gilroy-Light"/>
            </a:rPr>
            <a:t>Собственные деньги</a:t>
          </a:r>
          <a:endParaRPr lang="ru-RU" b="0" dirty="0">
            <a:solidFill>
              <a:srgbClr val="C00000"/>
            </a:solidFill>
            <a:latin typeface="Gilroy-Light"/>
          </a:endParaRPr>
        </a:p>
      </dgm:t>
    </dgm:pt>
    <dgm:pt modelId="{E4D1EA25-A16A-44AA-A723-F14A4E6C3B7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Gilroy-Light"/>
            </a:rPr>
            <a:t>Без овердрафта</a:t>
          </a:r>
          <a:endParaRPr lang="ru-RU" dirty="0">
            <a:solidFill>
              <a:schemeClr val="bg1"/>
            </a:solidFill>
            <a:latin typeface="Gilroy-Light"/>
          </a:endParaRPr>
        </a:p>
      </dgm:t>
    </dgm:pt>
    <dgm:pt modelId="{DA6779FC-E4EB-470E-A34F-08C41A72FEC0}" type="parTrans" cxnId="{9843F156-13D9-4596-A361-46A240EFABC2}">
      <dgm:prSet/>
      <dgm:spPr/>
      <dgm:t>
        <a:bodyPr/>
        <a:lstStyle/>
        <a:p>
          <a:endParaRPr lang="ru-RU">
            <a:latin typeface="Gilroy-Light"/>
          </a:endParaRPr>
        </a:p>
      </dgm:t>
    </dgm:pt>
    <dgm:pt modelId="{CE2659C6-8901-4B96-8C20-16FFCC99321D}" type="sibTrans" cxnId="{9843F156-13D9-4596-A361-46A240EFABC2}">
      <dgm:prSet/>
      <dgm:spPr/>
      <dgm:t>
        <a:bodyPr/>
        <a:lstStyle/>
        <a:p>
          <a:r>
            <a:rPr lang="ru-RU" smtClean="0">
              <a:solidFill>
                <a:srgbClr val="C00000"/>
              </a:solidFill>
              <a:latin typeface="Gilroy-Light"/>
            </a:rPr>
            <a:t>Только собственные</a:t>
          </a:r>
          <a:endParaRPr lang="ru-RU" dirty="0">
            <a:solidFill>
              <a:srgbClr val="C00000"/>
            </a:solidFill>
            <a:latin typeface="Gilroy-Light"/>
          </a:endParaRPr>
        </a:p>
      </dgm:t>
    </dgm:pt>
    <dgm:pt modelId="{0EC28BAB-B9F8-4B28-858B-60943022214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Gilroy-Light"/>
            </a:rPr>
            <a:t>С овердрафтом</a:t>
          </a:r>
          <a:endParaRPr lang="ru-RU" dirty="0">
            <a:solidFill>
              <a:schemeClr val="bg1"/>
            </a:solidFill>
            <a:latin typeface="Gilroy-Light"/>
          </a:endParaRPr>
        </a:p>
      </dgm:t>
    </dgm:pt>
    <dgm:pt modelId="{2F1DDD60-30EE-4C79-96F2-31DBAC2772C0}" type="parTrans" cxnId="{F2DBFDB3-E24D-41BA-9931-5C71ED9B06A9}">
      <dgm:prSet/>
      <dgm:spPr/>
      <dgm:t>
        <a:bodyPr/>
        <a:lstStyle/>
        <a:p>
          <a:endParaRPr lang="ru-RU">
            <a:latin typeface="Gilroy-Light"/>
          </a:endParaRPr>
        </a:p>
      </dgm:t>
    </dgm:pt>
    <dgm:pt modelId="{98947FAE-4BE0-4467-8350-6ED276D5CF02}" type="sibTrans" cxnId="{F2DBFDB3-E24D-41BA-9931-5C71ED9B06A9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rgbClr val="C00000"/>
              </a:solidFill>
              <a:latin typeface="Gilroy-Light"/>
            </a:rPr>
            <a:t>Собственные + Заемные</a:t>
          </a:r>
          <a:endParaRPr lang="ru-RU" sz="1400" dirty="0">
            <a:solidFill>
              <a:srgbClr val="C00000"/>
            </a:solidFill>
            <a:latin typeface="Gilroy-Light"/>
          </a:endParaRPr>
        </a:p>
      </dgm:t>
    </dgm:pt>
    <dgm:pt modelId="{89990E8C-CA4B-4C3B-B3F1-615E2D6567B3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Gilroy-Light"/>
            </a:rPr>
            <a:t>Кредитная</a:t>
          </a:r>
          <a:endParaRPr lang="ru-RU" dirty="0">
            <a:solidFill>
              <a:schemeClr val="bg1"/>
            </a:solidFill>
            <a:latin typeface="Gilroy-Light"/>
          </a:endParaRPr>
        </a:p>
      </dgm:t>
    </dgm:pt>
    <dgm:pt modelId="{06DD2235-6E71-4B30-89FA-101695BEB677}" type="parTrans" cxnId="{3A329356-983D-4175-9193-F734E341A015}">
      <dgm:prSet/>
      <dgm:spPr/>
      <dgm:t>
        <a:bodyPr/>
        <a:lstStyle/>
        <a:p>
          <a:endParaRPr lang="ru-RU">
            <a:latin typeface="Gilroy-Light"/>
          </a:endParaRPr>
        </a:p>
      </dgm:t>
    </dgm:pt>
    <dgm:pt modelId="{C6863566-B710-4561-B0CF-491740338C13}" type="sibTrans" cxnId="{3A329356-983D-4175-9193-F734E341A015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rgbClr val="C00000"/>
              </a:solidFill>
              <a:latin typeface="Gilroy-Light"/>
            </a:rPr>
            <a:t>Преимущественно заемные деньги</a:t>
          </a:r>
          <a:endParaRPr lang="ru-RU" sz="1400" dirty="0">
            <a:solidFill>
              <a:srgbClr val="C00000"/>
            </a:solidFill>
            <a:latin typeface="Gilroy-Light"/>
          </a:endParaRPr>
        </a:p>
      </dgm:t>
    </dgm:pt>
    <dgm:pt modelId="{596E0AC5-7FD6-4CB2-AAE7-43B9CEAF1624}" type="pres">
      <dgm:prSet presAssocID="{267EC787-2082-46F8-B263-3BE704FF72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EB4D36-F137-426D-A0A7-1BEC66C027A8}" type="pres">
      <dgm:prSet presAssocID="{BD5FA8E3-59EB-4146-A3AE-6B626344A499}" presName="hierRoot1" presStyleCnt="0">
        <dgm:presLayoutVars>
          <dgm:hierBranch val="init"/>
        </dgm:presLayoutVars>
      </dgm:prSet>
      <dgm:spPr/>
    </dgm:pt>
    <dgm:pt modelId="{C55518AB-6411-4981-B5E9-F4ED9FEE1A24}" type="pres">
      <dgm:prSet presAssocID="{BD5FA8E3-59EB-4146-A3AE-6B626344A499}" presName="rootComposite1" presStyleCnt="0"/>
      <dgm:spPr/>
    </dgm:pt>
    <dgm:pt modelId="{1DDCC14F-7DD1-4FD3-8212-4B6F15CB2DE2}" type="pres">
      <dgm:prSet presAssocID="{BD5FA8E3-59EB-4146-A3AE-6B626344A499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97CAEC3-8A59-4C06-811A-0A2BCD44FE11}" type="pres">
      <dgm:prSet presAssocID="{BD5FA8E3-59EB-4146-A3AE-6B626344A499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109F0C1-65DA-4190-9B9F-2816D5FFFCA5}" type="pres">
      <dgm:prSet presAssocID="{BD5FA8E3-59EB-4146-A3AE-6B626344A499}" presName="rootConnector1" presStyleLbl="node1" presStyleIdx="0" presStyleCnt="4"/>
      <dgm:spPr/>
      <dgm:t>
        <a:bodyPr/>
        <a:lstStyle/>
        <a:p>
          <a:endParaRPr lang="ru-RU"/>
        </a:p>
      </dgm:t>
    </dgm:pt>
    <dgm:pt modelId="{B1632DB3-2295-408C-BB8B-856B85A6013D}" type="pres">
      <dgm:prSet presAssocID="{BD5FA8E3-59EB-4146-A3AE-6B626344A499}" presName="hierChild2" presStyleCnt="0"/>
      <dgm:spPr/>
    </dgm:pt>
    <dgm:pt modelId="{E1172568-F1B3-4C95-9B1D-B6BABBBFD2F4}" type="pres">
      <dgm:prSet presAssocID="{1A055A52-97D3-40A4-81BE-3054B57E2D0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603B3F1-0868-4EB4-BA33-C21B36F44287}" type="pres">
      <dgm:prSet presAssocID="{9362C1A4-6788-4C2C-B9B7-D4E987E5C8A1}" presName="hierRoot2" presStyleCnt="0">
        <dgm:presLayoutVars>
          <dgm:hierBranch val="init"/>
        </dgm:presLayoutVars>
      </dgm:prSet>
      <dgm:spPr/>
    </dgm:pt>
    <dgm:pt modelId="{C7BD3EFD-9F70-4190-BE7E-640776327C49}" type="pres">
      <dgm:prSet presAssocID="{9362C1A4-6788-4C2C-B9B7-D4E987E5C8A1}" presName="rootComposite" presStyleCnt="0"/>
      <dgm:spPr/>
    </dgm:pt>
    <dgm:pt modelId="{5A9CC6DE-FD67-4174-A801-B6F62122B3C9}" type="pres">
      <dgm:prSet presAssocID="{9362C1A4-6788-4C2C-B9B7-D4E987E5C8A1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C5A70A9-FF5D-4086-82FE-840D48277357}" type="pres">
      <dgm:prSet presAssocID="{9362C1A4-6788-4C2C-B9B7-D4E987E5C8A1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9075DD7-1C4E-49DB-9658-744E4A934BA0}" type="pres">
      <dgm:prSet presAssocID="{9362C1A4-6788-4C2C-B9B7-D4E987E5C8A1}" presName="rootConnector" presStyleLbl="node2" presStyleIdx="0" presStyleCnt="0"/>
      <dgm:spPr/>
      <dgm:t>
        <a:bodyPr/>
        <a:lstStyle/>
        <a:p>
          <a:endParaRPr lang="ru-RU"/>
        </a:p>
      </dgm:t>
    </dgm:pt>
    <dgm:pt modelId="{9FA41319-40E9-4B62-829A-ADACAE2FE5FA}" type="pres">
      <dgm:prSet presAssocID="{9362C1A4-6788-4C2C-B9B7-D4E987E5C8A1}" presName="hierChild4" presStyleCnt="0"/>
      <dgm:spPr/>
    </dgm:pt>
    <dgm:pt modelId="{4997A6C7-A050-40D1-89FF-B9BB7D911EBE}" type="pres">
      <dgm:prSet presAssocID="{DA6779FC-E4EB-470E-A34F-08C41A72FEC0}" presName="Name37" presStyleLbl="parChTrans1D3" presStyleIdx="0" presStyleCnt="2"/>
      <dgm:spPr/>
      <dgm:t>
        <a:bodyPr/>
        <a:lstStyle/>
        <a:p>
          <a:endParaRPr lang="ru-RU"/>
        </a:p>
      </dgm:t>
    </dgm:pt>
    <dgm:pt modelId="{CF0E41FB-7CFA-4EB3-94FB-BBDEDD282FC5}" type="pres">
      <dgm:prSet presAssocID="{E4D1EA25-A16A-44AA-A723-F14A4E6C3B7B}" presName="hierRoot2" presStyleCnt="0">
        <dgm:presLayoutVars>
          <dgm:hierBranch val="init"/>
        </dgm:presLayoutVars>
      </dgm:prSet>
      <dgm:spPr/>
    </dgm:pt>
    <dgm:pt modelId="{7735FC8F-B542-440E-A715-CE3B05153EAC}" type="pres">
      <dgm:prSet presAssocID="{E4D1EA25-A16A-44AA-A723-F14A4E6C3B7B}" presName="rootComposite" presStyleCnt="0"/>
      <dgm:spPr/>
    </dgm:pt>
    <dgm:pt modelId="{D1723549-31FF-451C-8606-12AA8EBE2657}" type="pres">
      <dgm:prSet presAssocID="{E4D1EA25-A16A-44AA-A723-F14A4E6C3B7B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6D5786F-15BF-4626-8077-45538FD1B225}" type="pres">
      <dgm:prSet presAssocID="{E4D1EA25-A16A-44AA-A723-F14A4E6C3B7B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CC50AE8-6F2E-40B6-A68F-21D5541E3BBE}" type="pres">
      <dgm:prSet presAssocID="{E4D1EA25-A16A-44AA-A723-F14A4E6C3B7B}" presName="rootConnector" presStyleLbl="node3" presStyleIdx="0" presStyleCnt="0"/>
      <dgm:spPr/>
      <dgm:t>
        <a:bodyPr/>
        <a:lstStyle/>
        <a:p>
          <a:endParaRPr lang="ru-RU"/>
        </a:p>
      </dgm:t>
    </dgm:pt>
    <dgm:pt modelId="{41BCD61F-32A6-4991-9CFD-A06C66C01A7F}" type="pres">
      <dgm:prSet presAssocID="{E4D1EA25-A16A-44AA-A723-F14A4E6C3B7B}" presName="hierChild4" presStyleCnt="0"/>
      <dgm:spPr/>
    </dgm:pt>
    <dgm:pt modelId="{ED22B16C-692E-4EC0-9406-EE165D23D01C}" type="pres">
      <dgm:prSet presAssocID="{E4D1EA25-A16A-44AA-A723-F14A4E6C3B7B}" presName="hierChild5" presStyleCnt="0"/>
      <dgm:spPr/>
    </dgm:pt>
    <dgm:pt modelId="{22C17D90-C037-4DD4-943C-6A9B3A767E95}" type="pres">
      <dgm:prSet presAssocID="{2F1DDD60-30EE-4C79-96F2-31DBAC2772C0}" presName="Name37" presStyleLbl="parChTrans1D3" presStyleIdx="1" presStyleCnt="2"/>
      <dgm:spPr/>
      <dgm:t>
        <a:bodyPr/>
        <a:lstStyle/>
        <a:p>
          <a:endParaRPr lang="ru-RU"/>
        </a:p>
      </dgm:t>
    </dgm:pt>
    <dgm:pt modelId="{E1BB68FF-9142-4C82-BA8D-6B9CB51BD3CD}" type="pres">
      <dgm:prSet presAssocID="{0EC28BAB-B9F8-4B28-858B-609430222148}" presName="hierRoot2" presStyleCnt="0">
        <dgm:presLayoutVars>
          <dgm:hierBranch val="init"/>
        </dgm:presLayoutVars>
      </dgm:prSet>
      <dgm:spPr/>
    </dgm:pt>
    <dgm:pt modelId="{3AC92A54-9217-442C-A2E3-5C73EBEAA207}" type="pres">
      <dgm:prSet presAssocID="{0EC28BAB-B9F8-4B28-858B-609430222148}" presName="rootComposite" presStyleCnt="0"/>
      <dgm:spPr/>
    </dgm:pt>
    <dgm:pt modelId="{4DCA53B7-A430-4196-9D55-9F98D0AC0D00}" type="pres">
      <dgm:prSet presAssocID="{0EC28BAB-B9F8-4B28-858B-609430222148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28CA54D-B705-4677-80E1-E2B6B9EDDDE1}" type="pres">
      <dgm:prSet presAssocID="{0EC28BAB-B9F8-4B28-858B-609430222148}" presName="titleText2" presStyleLbl="fgAcc1" presStyleIdx="2" presStyleCnt="4" custScaleX="131867" custScaleY="100713" custLinFactNeighborX="192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5F0CF5C-66B2-48FD-A84F-93F6F9FB7BF6}" type="pres">
      <dgm:prSet presAssocID="{0EC28BAB-B9F8-4B28-858B-609430222148}" presName="rootConnector" presStyleLbl="node3" presStyleIdx="0" presStyleCnt="0"/>
      <dgm:spPr/>
      <dgm:t>
        <a:bodyPr/>
        <a:lstStyle/>
        <a:p>
          <a:endParaRPr lang="ru-RU"/>
        </a:p>
      </dgm:t>
    </dgm:pt>
    <dgm:pt modelId="{12B0C106-ED99-4158-908B-913FF831A13E}" type="pres">
      <dgm:prSet presAssocID="{0EC28BAB-B9F8-4B28-858B-609430222148}" presName="hierChild4" presStyleCnt="0"/>
      <dgm:spPr/>
    </dgm:pt>
    <dgm:pt modelId="{3F831340-AD8C-4285-A8B8-8849A78D01B2}" type="pres">
      <dgm:prSet presAssocID="{0EC28BAB-B9F8-4B28-858B-609430222148}" presName="hierChild5" presStyleCnt="0"/>
      <dgm:spPr/>
    </dgm:pt>
    <dgm:pt modelId="{9AB59813-48C4-4E3F-81FD-8110E18B422A}" type="pres">
      <dgm:prSet presAssocID="{9362C1A4-6788-4C2C-B9B7-D4E987E5C8A1}" presName="hierChild5" presStyleCnt="0"/>
      <dgm:spPr/>
    </dgm:pt>
    <dgm:pt modelId="{EB658986-65B6-454F-BA7C-8FCA2B8989F0}" type="pres">
      <dgm:prSet presAssocID="{06DD2235-6E71-4B30-89FA-101695BEB67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86C1A02-903E-456F-B200-A6362BF46076}" type="pres">
      <dgm:prSet presAssocID="{89990E8C-CA4B-4C3B-B3F1-615E2D6567B3}" presName="hierRoot2" presStyleCnt="0">
        <dgm:presLayoutVars>
          <dgm:hierBranch val="init"/>
        </dgm:presLayoutVars>
      </dgm:prSet>
      <dgm:spPr/>
    </dgm:pt>
    <dgm:pt modelId="{91CF3235-4A98-43FC-8895-12607EDA044F}" type="pres">
      <dgm:prSet presAssocID="{89990E8C-CA4B-4C3B-B3F1-615E2D6567B3}" presName="rootComposite" presStyleCnt="0"/>
      <dgm:spPr/>
    </dgm:pt>
    <dgm:pt modelId="{DB0AD90B-DAFD-4483-846D-A14B3D2F07EF}" type="pres">
      <dgm:prSet presAssocID="{89990E8C-CA4B-4C3B-B3F1-615E2D6567B3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04DA98B-1555-4E31-ACED-D95C3F87DD21}" type="pres">
      <dgm:prSet presAssocID="{89990E8C-CA4B-4C3B-B3F1-615E2D6567B3}" presName="titleText2" presStyleLbl="fgAcc1" presStyleIdx="3" presStyleCnt="4" custScaleY="13262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42DE319-A523-48FA-BF13-78223200B60D}" type="pres">
      <dgm:prSet presAssocID="{89990E8C-CA4B-4C3B-B3F1-615E2D6567B3}" presName="rootConnector" presStyleLbl="node2" presStyleIdx="0" presStyleCnt="0"/>
      <dgm:spPr/>
      <dgm:t>
        <a:bodyPr/>
        <a:lstStyle/>
        <a:p>
          <a:endParaRPr lang="ru-RU"/>
        </a:p>
      </dgm:t>
    </dgm:pt>
    <dgm:pt modelId="{F71762A7-9FD4-4C52-ACD9-DBDD36DC665D}" type="pres">
      <dgm:prSet presAssocID="{89990E8C-CA4B-4C3B-B3F1-615E2D6567B3}" presName="hierChild4" presStyleCnt="0"/>
      <dgm:spPr/>
    </dgm:pt>
    <dgm:pt modelId="{D07511E6-3EAD-4E48-A145-15E9D2EE6EA2}" type="pres">
      <dgm:prSet presAssocID="{89990E8C-CA4B-4C3B-B3F1-615E2D6567B3}" presName="hierChild5" presStyleCnt="0"/>
      <dgm:spPr/>
    </dgm:pt>
    <dgm:pt modelId="{97710D35-D304-40F3-8898-405CEADC73EF}" type="pres">
      <dgm:prSet presAssocID="{BD5FA8E3-59EB-4146-A3AE-6B626344A499}" presName="hierChild3" presStyleCnt="0"/>
      <dgm:spPr/>
    </dgm:pt>
  </dgm:ptLst>
  <dgm:cxnLst>
    <dgm:cxn modelId="{A6F80B93-57B0-4C4C-94F2-79925B2C68D7}" type="presOf" srcId="{DA6779FC-E4EB-470E-A34F-08C41A72FEC0}" destId="{4997A6C7-A050-40D1-89FF-B9BB7D911EBE}" srcOrd="0" destOrd="0" presId="urn:microsoft.com/office/officeart/2008/layout/NameandTitleOrganizationalChart"/>
    <dgm:cxn modelId="{1E206D8D-C82E-4C7E-B173-0261833D24AB}" type="presOf" srcId="{2F1DDD60-30EE-4C79-96F2-31DBAC2772C0}" destId="{22C17D90-C037-4DD4-943C-6A9B3A767E95}" srcOrd="0" destOrd="0" presId="urn:microsoft.com/office/officeart/2008/layout/NameandTitleOrganizationalChart"/>
    <dgm:cxn modelId="{F2DBFDB3-E24D-41BA-9931-5C71ED9B06A9}" srcId="{9362C1A4-6788-4C2C-B9B7-D4E987E5C8A1}" destId="{0EC28BAB-B9F8-4B28-858B-609430222148}" srcOrd="1" destOrd="0" parTransId="{2F1DDD60-30EE-4C79-96F2-31DBAC2772C0}" sibTransId="{98947FAE-4BE0-4467-8350-6ED276D5CF02}"/>
    <dgm:cxn modelId="{F52C415A-9704-4BF5-8288-FCA9E86FD241}" type="presOf" srcId="{E4D1EA25-A16A-44AA-A723-F14A4E6C3B7B}" destId="{4CC50AE8-6F2E-40B6-A68F-21D5541E3BBE}" srcOrd="1" destOrd="0" presId="urn:microsoft.com/office/officeart/2008/layout/NameandTitleOrganizationalChart"/>
    <dgm:cxn modelId="{02679124-8689-480A-8633-0D117649F9F8}" type="presOf" srcId="{FA138858-E1A7-4168-B5C9-7C15E71A711D}" destId="{2C5A70A9-FF5D-4086-82FE-840D48277357}" srcOrd="0" destOrd="0" presId="urn:microsoft.com/office/officeart/2008/layout/NameandTitleOrganizationalChart"/>
    <dgm:cxn modelId="{364D28D6-5DB6-4A82-A7C1-B9C85E9E6126}" type="presOf" srcId="{1A055A52-97D3-40A4-81BE-3054B57E2D0E}" destId="{E1172568-F1B3-4C95-9B1D-B6BABBBFD2F4}" srcOrd="0" destOrd="0" presId="urn:microsoft.com/office/officeart/2008/layout/NameandTitleOrganizationalChart"/>
    <dgm:cxn modelId="{3364D31F-CAC7-4971-9185-F96E204B8AAB}" type="presOf" srcId="{89990E8C-CA4B-4C3B-B3F1-615E2D6567B3}" destId="{542DE319-A523-48FA-BF13-78223200B60D}" srcOrd="1" destOrd="0" presId="urn:microsoft.com/office/officeart/2008/layout/NameandTitleOrganizationalChart"/>
    <dgm:cxn modelId="{BC62B1CC-84F8-46B9-B972-ACE8B0E0304E}" type="presOf" srcId="{7376FFEF-F7EC-4DA1-A820-04A86CD0C8A1}" destId="{997CAEC3-8A59-4C06-811A-0A2BCD44FE11}" srcOrd="0" destOrd="0" presId="urn:microsoft.com/office/officeart/2008/layout/NameandTitleOrganizationalChart"/>
    <dgm:cxn modelId="{BC0E900B-2525-4769-8ED4-14936B6B99C5}" type="presOf" srcId="{9362C1A4-6788-4C2C-B9B7-D4E987E5C8A1}" destId="{5A9CC6DE-FD67-4174-A801-B6F62122B3C9}" srcOrd="0" destOrd="0" presId="urn:microsoft.com/office/officeart/2008/layout/NameandTitleOrganizationalChart"/>
    <dgm:cxn modelId="{E4DC0625-BC1B-4DDD-A320-F1313C30CF00}" type="presOf" srcId="{06DD2235-6E71-4B30-89FA-101695BEB677}" destId="{EB658986-65B6-454F-BA7C-8FCA2B8989F0}" srcOrd="0" destOrd="0" presId="urn:microsoft.com/office/officeart/2008/layout/NameandTitleOrganizationalChart"/>
    <dgm:cxn modelId="{7DC2AEF4-9F68-4996-9DD0-819ADECC0468}" type="presOf" srcId="{9362C1A4-6788-4C2C-B9B7-D4E987E5C8A1}" destId="{A9075DD7-1C4E-49DB-9658-744E4A934BA0}" srcOrd="1" destOrd="0" presId="urn:microsoft.com/office/officeart/2008/layout/NameandTitleOrganizationalChart"/>
    <dgm:cxn modelId="{FF045728-94BD-4F65-BED4-CD06BAA26ECB}" type="presOf" srcId="{CE2659C6-8901-4B96-8C20-16FFCC99321D}" destId="{56D5786F-15BF-4626-8077-45538FD1B225}" srcOrd="0" destOrd="0" presId="urn:microsoft.com/office/officeart/2008/layout/NameandTitleOrganizationalChart"/>
    <dgm:cxn modelId="{9843F156-13D9-4596-A361-46A240EFABC2}" srcId="{9362C1A4-6788-4C2C-B9B7-D4E987E5C8A1}" destId="{E4D1EA25-A16A-44AA-A723-F14A4E6C3B7B}" srcOrd="0" destOrd="0" parTransId="{DA6779FC-E4EB-470E-A34F-08C41A72FEC0}" sibTransId="{CE2659C6-8901-4B96-8C20-16FFCC99321D}"/>
    <dgm:cxn modelId="{0E1E212B-C633-450B-9600-9C626EABDCC8}" srcId="{BD5FA8E3-59EB-4146-A3AE-6B626344A499}" destId="{9362C1A4-6788-4C2C-B9B7-D4E987E5C8A1}" srcOrd="0" destOrd="0" parTransId="{1A055A52-97D3-40A4-81BE-3054B57E2D0E}" sibTransId="{FA138858-E1A7-4168-B5C9-7C15E71A711D}"/>
    <dgm:cxn modelId="{57FA0B15-AFC1-4F16-BD87-05FD587F3233}" type="presOf" srcId="{BD5FA8E3-59EB-4146-A3AE-6B626344A499}" destId="{D109F0C1-65DA-4190-9B9F-2816D5FFFCA5}" srcOrd="1" destOrd="0" presId="urn:microsoft.com/office/officeart/2008/layout/NameandTitleOrganizationalChart"/>
    <dgm:cxn modelId="{E5CB6A23-E84B-487F-8A66-7CAF0A48A65F}" srcId="{267EC787-2082-46F8-B263-3BE704FF72C2}" destId="{BD5FA8E3-59EB-4146-A3AE-6B626344A499}" srcOrd="0" destOrd="0" parTransId="{6B867467-B4D0-4633-8E1C-DE4D0A2DF400}" sibTransId="{7376FFEF-F7EC-4DA1-A820-04A86CD0C8A1}"/>
    <dgm:cxn modelId="{D82FD9FF-FAC6-4227-BB5C-1DA5DECF28AB}" type="presOf" srcId="{BD5FA8E3-59EB-4146-A3AE-6B626344A499}" destId="{1DDCC14F-7DD1-4FD3-8212-4B6F15CB2DE2}" srcOrd="0" destOrd="0" presId="urn:microsoft.com/office/officeart/2008/layout/NameandTitleOrganizationalChart"/>
    <dgm:cxn modelId="{3A329356-983D-4175-9193-F734E341A015}" srcId="{BD5FA8E3-59EB-4146-A3AE-6B626344A499}" destId="{89990E8C-CA4B-4C3B-B3F1-615E2D6567B3}" srcOrd="1" destOrd="0" parTransId="{06DD2235-6E71-4B30-89FA-101695BEB677}" sibTransId="{C6863566-B710-4561-B0CF-491740338C13}"/>
    <dgm:cxn modelId="{0A630E30-9D96-4231-885F-6C06FD05ABE3}" type="presOf" srcId="{267EC787-2082-46F8-B263-3BE704FF72C2}" destId="{596E0AC5-7FD6-4CB2-AAE7-43B9CEAF1624}" srcOrd="0" destOrd="0" presId="urn:microsoft.com/office/officeart/2008/layout/NameandTitleOrganizationalChart"/>
    <dgm:cxn modelId="{5ABE4BDF-2CBB-40A1-8A02-EE4025C21867}" type="presOf" srcId="{98947FAE-4BE0-4467-8350-6ED276D5CF02}" destId="{F28CA54D-B705-4677-80E1-E2B6B9EDDDE1}" srcOrd="0" destOrd="0" presId="urn:microsoft.com/office/officeart/2008/layout/NameandTitleOrganizationalChart"/>
    <dgm:cxn modelId="{8FD1D61C-60D4-4813-9938-835BFE170503}" type="presOf" srcId="{89990E8C-CA4B-4C3B-B3F1-615E2D6567B3}" destId="{DB0AD90B-DAFD-4483-846D-A14B3D2F07EF}" srcOrd="0" destOrd="0" presId="urn:microsoft.com/office/officeart/2008/layout/NameandTitleOrganizationalChart"/>
    <dgm:cxn modelId="{1D7D051D-A521-45B4-8CCC-70AE47653B48}" type="presOf" srcId="{E4D1EA25-A16A-44AA-A723-F14A4E6C3B7B}" destId="{D1723549-31FF-451C-8606-12AA8EBE2657}" srcOrd="0" destOrd="0" presId="urn:microsoft.com/office/officeart/2008/layout/NameandTitleOrganizationalChart"/>
    <dgm:cxn modelId="{75BC03E4-D1B8-4ED3-8AFA-2950A4E0588A}" type="presOf" srcId="{0EC28BAB-B9F8-4B28-858B-609430222148}" destId="{4DCA53B7-A430-4196-9D55-9F98D0AC0D00}" srcOrd="0" destOrd="0" presId="urn:microsoft.com/office/officeart/2008/layout/NameandTitleOrganizationalChart"/>
    <dgm:cxn modelId="{F317E7CE-014B-4E9F-A3E4-8CDD18D75964}" type="presOf" srcId="{C6863566-B710-4561-B0CF-491740338C13}" destId="{A04DA98B-1555-4E31-ACED-D95C3F87DD21}" srcOrd="0" destOrd="0" presId="urn:microsoft.com/office/officeart/2008/layout/NameandTitleOrganizationalChart"/>
    <dgm:cxn modelId="{9B594D59-9D42-410E-AEFF-E503BF820363}" type="presOf" srcId="{0EC28BAB-B9F8-4B28-858B-609430222148}" destId="{F5F0CF5C-66B2-48FD-A84F-93F6F9FB7BF6}" srcOrd="1" destOrd="0" presId="urn:microsoft.com/office/officeart/2008/layout/NameandTitleOrganizationalChart"/>
    <dgm:cxn modelId="{2EC034DD-2107-4ED4-996E-F16F30D5732D}" type="presParOf" srcId="{596E0AC5-7FD6-4CB2-AAE7-43B9CEAF1624}" destId="{BBEB4D36-F137-426D-A0A7-1BEC66C027A8}" srcOrd="0" destOrd="0" presId="urn:microsoft.com/office/officeart/2008/layout/NameandTitleOrganizationalChart"/>
    <dgm:cxn modelId="{67936A49-17B8-4AE6-9777-9475505A4A68}" type="presParOf" srcId="{BBEB4D36-F137-426D-A0A7-1BEC66C027A8}" destId="{C55518AB-6411-4981-B5E9-F4ED9FEE1A24}" srcOrd="0" destOrd="0" presId="urn:microsoft.com/office/officeart/2008/layout/NameandTitleOrganizationalChart"/>
    <dgm:cxn modelId="{10E4DEA9-C0AD-47D2-B50F-4EC97790163F}" type="presParOf" srcId="{C55518AB-6411-4981-B5E9-F4ED9FEE1A24}" destId="{1DDCC14F-7DD1-4FD3-8212-4B6F15CB2DE2}" srcOrd="0" destOrd="0" presId="urn:microsoft.com/office/officeart/2008/layout/NameandTitleOrganizationalChart"/>
    <dgm:cxn modelId="{39167AF9-8658-4637-A109-D2F4AFDF4573}" type="presParOf" srcId="{C55518AB-6411-4981-B5E9-F4ED9FEE1A24}" destId="{997CAEC3-8A59-4C06-811A-0A2BCD44FE11}" srcOrd="1" destOrd="0" presId="urn:microsoft.com/office/officeart/2008/layout/NameandTitleOrganizationalChart"/>
    <dgm:cxn modelId="{E9E89FF6-256B-4500-9394-170CA5C055CD}" type="presParOf" srcId="{C55518AB-6411-4981-B5E9-F4ED9FEE1A24}" destId="{D109F0C1-65DA-4190-9B9F-2816D5FFFCA5}" srcOrd="2" destOrd="0" presId="urn:microsoft.com/office/officeart/2008/layout/NameandTitleOrganizationalChart"/>
    <dgm:cxn modelId="{05F7E408-A4E9-4174-9B27-F5F571B55CBB}" type="presParOf" srcId="{BBEB4D36-F137-426D-A0A7-1BEC66C027A8}" destId="{B1632DB3-2295-408C-BB8B-856B85A6013D}" srcOrd="1" destOrd="0" presId="urn:microsoft.com/office/officeart/2008/layout/NameandTitleOrganizationalChart"/>
    <dgm:cxn modelId="{752BEF79-DBD8-447D-ABF2-6C00427B0673}" type="presParOf" srcId="{B1632DB3-2295-408C-BB8B-856B85A6013D}" destId="{E1172568-F1B3-4C95-9B1D-B6BABBBFD2F4}" srcOrd="0" destOrd="0" presId="urn:microsoft.com/office/officeart/2008/layout/NameandTitleOrganizationalChart"/>
    <dgm:cxn modelId="{FC95E689-1522-4CDF-BD37-B04DF7D32BD0}" type="presParOf" srcId="{B1632DB3-2295-408C-BB8B-856B85A6013D}" destId="{E603B3F1-0868-4EB4-BA33-C21B36F44287}" srcOrd="1" destOrd="0" presId="urn:microsoft.com/office/officeart/2008/layout/NameandTitleOrganizationalChart"/>
    <dgm:cxn modelId="{3CBB7AC2-6595-439C-A47D-E46C2427873B}" type="presParOf" srcId="{E603B3F1-0868-4EB4-BA33-C21B36F44287}" destId="{C7BD3EFD-9F70-4190-BE7E-640776327C49}" srcOrd="0" destOrd="0" presId="urn:microsoft.com/office/officeart/2008/layout/NameandTitleOrganizationalChart"/>
    <dgm:cxn modelId="{7790893B-63EE-443E-A075-BF87B45CEEB6}" type="presParOf" srcId="{C7BD3EFD-9F70-4190-BE7E-640776327C49}" destId="{5A9CC6DE-FD67-4174-A801-B6F62122B3C9}" srcOrd="0" destOrd="0" presId="urn:microsoft.com/office/officeart/2008/layout/NameandTitleOrganizationalChart"/>
    <dgm:cxn modelId="{760C7D23-46D7-43DF-8FAB-5EA61B63C93A}" type="presParOf" srcId="{C7BD3EFD-9F70-4190-BE7E-640776327C49}" destId="{2C5A70A9-FF5D-4086-82FE-840D48277357}" srcOrd="1" destOrd="0" presId="urn:microsoft.com/office/officeart/2008/layout/NameandTitleOrganizationalChart"/>
    <dgm:cxn modelId="{8A5CF4CA-E21A-47B5-B64E-C7A0E92EDCC7}" type="presParOf" srcId="{C7BD3EFD-9F70-4190-BE7E-640776327C49}" destId="{A9075DD7-1C4E-49DB-9658-744E4A934BA0}" srcOrd="2" destOrd="0" presId="urn:microsoft.com/office/officeart/2008/layout/NameandTitleOrganizationalChart"/>
    <dgm:cxn modelId="{377FC650-2260-4A0D-882A-C38C116BC7C9}" type="presParOf" srcId="{E603B3F1-0868-4EB4-BA33-C21B36F44287}" destId="{9FA41319-40E9-4B62-829A-ADACAE2FE5FA}" srcOrd="1" destOrd="0" presId="urn:microsoft.com/office/officeart/2008/layout/NameandTitleOrganizationalChart"/>
    <dgm:cxn modelId="{F3C3C10C-057E-4959-829A-38EC774C9BA0}" type="presParOf" srcId="{9FA41319-40E9-4B62-829A-ADACAE2FE5FA}" destId="{4997A6C7-A050-40D1-89FF-B9BB7D911EBE}" srcOrd="0" destOrd="0" presId="urn:microsoft.com/office/officeart/2008/layout/NameandTitleOrganizationalChart"/>
    <dgm:cxn modelId="{FC9115F1-F2BB-41EA-9DB9-BA6B79307EA9}" type="presParOf" srcId="{9FA41319-40E9-4B62-829A-ADACAE2FE5FA}" destId="{CF0E41FB-7CFA-4EB3-94FB-BBDEDD282FC5}" srcOrd="1" destOrd="0" presId="urn:microsoft.com/office/officeart/2008/layout/NameandTitleOrganizationalChart"/>
    <dgm:cxn modelId="{98CF60B9-B82D-4256-A4EF-5D77A83A1557}" type="presParOf" srcId="{CF0E41FB-7CFA-4EB3-94FB-BBDEDD282FC5}" destId="{7735FC8F-B542-440E-A715-CE3B05153EAC}" srcOrd="0" destOrd="0" presId="urn:microsoft.com/office/officeart/2008/layout/NameandTitleOrganizationalChart"/>
    <dgm:cxn modelId="{838CC5AA-F5CB-430A-97BA-B1E5CBD23AC0}" type="presParOf" srcId="{7735FC8F-B542-440E-A715-CE3B05153EAC}" destId="{D1723549-31FF-451C-8606-12AA8EBE2657}" srcOrd="0" destOrd="0" presId="urn:microsoft.com/office/officeart/2008/layout/NameandTitleOrganizationalChart"/>
    <dgm:cxn modelId="{544D22F5-1882-482B-ADAC-399F62D46827}" type="presParOf" srcId="{7735FC8F-B542-440E-A715-CE3B05153EAC}" destId="{56D5786F-15BF-4626-8077-45538FD1B225}" srcOrd="1" destOrd="0" presId="urn:microsoft.com/office/officeart/2008/layout/NameandTitleOrganizationalChart"/>
    <dgm:cxn modelId="{9E482128-86CC-4F32-9AAE-479B02437643}" type="presParOf" srcId="{7735FC8F-B542-440E-A715-CE3B05153EAC}" destId="{4CC50AE8-6F2E-40B6-A68F-21D5541E3BBE}" srcOrd="2" destOrd="0" presId="urn:microsoft.com/office/officeart/2008/layout/NameandTitleOrganizationalChart"/>
    <dgm:cxn modelId="{1C807A2A-15F0-4032-B1C7-599782F54609}" type="presParOf" srcId="{CF0E41FB-7CFA-4EB3-94FB-BBDEDD282FC5}" destId="{41BCD61F-32A6-4991-9CFD-A06C66C01A7F}" srcOrd="1" destOrd="0" presId="urn:microsoft.com/office/officeart/2008/layout/NameandTitleOrganizationalChart"/>
    <dgm:cxn modelId="{2DBDF26E-F9DF-478D-8B70-CD1B7BF49EBC}" type="presParOf" srcId="{CF0E41FB-7CFA-4EB3-94FB-BBDEDD282FC5}" destId="{ED22B16C-692E-4EC0-9406-EE165D23D01C}" srcOrd="2" destOrd="0" presId="urn:microsoft.com/office/officeart/2008/layout/NameandTitleOrganizationalChart"/>
    <dgm:cxn modelId="{F1C0F4FB-E65B-421B-A525-94F6A3C283A5}" type="presParOf" srcId="{9FA41319-40E9-4B62-829A-ADACAE2FE5FA}" destId="{22C17D90-C037-4DD4-943C-6A9B3A767E95}" srcOrd="2" destOrd="0" presId="urn:microsoft.com/office/officeart/2008/layout/NameandTitleOrganizationalChart"/>
    <dgm:cxn modelId="{8DAB184F-11DC-4026-9CD6-0A9A49A64A53}" type="presParOf" srcId="{9FA41319-40E9-4B62-829A-ADACAE2FE5FA}" destId="{E1BB68FF-9142-4C82-BA8D-6B9CB51BD3CD}" srcOrd="3" destOrd="0" presId="urn:microsoft.com/office/officeart/2008/layout/NameandTitleOrganizationalChart"/>
    <dgm:cxn modelId="{1540E799-FF27-4939-8823-775414EF2521}" type="presParOf" srcId="{E1BB68FF-9142-4C82-BA8D-6B9CB51BD3CD}" destId="{3AC92A54-9217-442C-A2E3-5C73EBEAA207}" srcOrd="0" destOrd="0" presId="urn:microsoft.com/office/officeart/2008/layout/NameandTitleOrganizationalChart"/>
    <dgm:cxn modelId="{D21E17C0-B3FE-4135-ABC6-A9F3D5C27451}" type="presParOf" srcId="{3AC92A54-9217-442C-A2E3-5C73EBEAA207}" destId="{4DCA53B7-A430-4196-9D55-9F98D0AC0D00}" srcOrd="0" destOrd="0" presId="urn:microsoft.com/office/officeart/2008/layout/NameandTitleOrganizationalChart"/>
    <dgm:cxn modelId="{DA9A64FB-C5F2-4693-A25D-BDC73B9AD370}" type="presParOf" srcId="{3AC92A54-9217-442C-A2E3-5C73EBEAA207}" destId="{F28CA54D-B705-4677-80E1-E2B6B9EDDDE1}" srcOrd="1" destOrd="0" presId="urn:microsoft.com/office/officeart/2008/layout/NameandTitleOrganizationalChart"/>
    <dgm:cxn modelId="{0271D0B0-41FF-4C83-85A1-BBBF1DEEDED1}" type="presParOf" srcId="{3AC92A54-9217-442C-A2E3-5C73EBEAA207}" destId="{F5F0CF5C-66B2-48FD-A84F-93F6F9FB7BF6}" srcOrd="2" destOrd="0" presId="urn:microsoft.com/office/officeart/2008/layout/NameandTitleOrganizationalChart"/>
    <dgm:cxn modelId="{DB303341-8529-4ED8-B08A-448995310486}" type="presParOf" srcId="{E1BB68FF-9142-4C82-BA8D-6B9CB51BD3CD}" destId="{12B0C106-ED99-4158-908B-913FF831A13E}" srcOrd="1" destOrd="0" presId="urn:microsoft.com/office/officeart/2008/layout/NameandTitleOrganizationalChart"/>
    <dgm:cxn modelId="{98466FA3-1AD7-4A5E-8D3C-09300F5595AC}" type="presParOf" srcId="{E1BB68FF-9142-4C82-BA8D-6B9CB51BD3CD}" destId="{3F831340-AD8C-4285-A8B8-8849A78D01B2}" srcOrd="2" destOrd="0" presId="urn:microsoft.com/office/officeart/2008/layout/NameandTitleOrganizationalChart"/>
    <dgm:cxn modelId="{411A6447-890F-49F9-84ED-7C284D449AA1}" type="presParOf" srcId="{E603B3F1-0868-4EB4-BA33-C21B36F44287}" destId="{9AB59813-48C4-4E3F-81FD-8110E18B422A}" srcOrd="2" destOrd="0" presId="urn:microsoft.com/office/officeart/2008/layout/NameandTitleOrganizationalChart"/>
    <dgm:cxn modelId="{64610D15-6383-497B-B68A-EC7A1679E93A}" type="presParOf" srcId="{B1632DB3-2295-408C-BB8B-856B85A6013D}" destId="{EB658986-65B6-454F-BA7C-8FCA2B8989F0}" srcOrd="2" destOrd="0" presId="urn:microsoft.com/office/officeart/2008/layout/NameandTitleOrganizationalChart"/>
    <dgm:cxn modelId="{B89F396F-B98D-4E03-BBAD-7294A53E4408}" type="presParOf" srcId="{B1632DB3-2295-408C-BB8B-856B85A6013D}" destId="{686C1A02-903E-456F-B200-A6362BF46076}" srcOrd="3" destOrd="0" presId="urn:microsoft.com/office/officeart/2008/layout/NameandTitleOrganizationalChart"/>
    <dgm:cxn modelId="{3AEDA2E9-BA24-4653-BF9C-1728A9FD5CD5}" type="presParOf" srcId="{686C1A02-903E-456F-B200-A6362BF46076}" destId="{91CF3235-4A98-43FC-8895-12607EDA044F}" srcOrd="0" destOrd="0" presId="urn:microsoft.com/office/officeart/2008/layout/NameandTitleOrganizationalChart"/>
    <dgm:cxn modelId="{16B01CBB-109D-4A14-B19D-D9C8CD3A2D18}" type="presParOf" srcId="{91CF3235-4A98-43FC-8895-12607EDA044F}" destId="{DB0AD90B-DAFD-4483-846D-A14B3D2F07EF}" srcOrd="0" destOrd="0" presId="urn:microsoft.com/office/officeart/2008/layout/NameandTitleOrganizationalChart"/>
    <dgm:cxn modelId="{0E261902-66A9-4B7F-A6A6-B0BAE9A87374}" type="presParOf" srcId="{91CF3235-4A98-43FC-8895-12607EDA044F}" destId="{A04DA98B-1555-4E31-ACED-D95C3F87DD21}" srcOrd="1" destOrd="0" presId="urn:microsoft.com/office/officeart/2008/layout/NameandTitleOrganizationalChart"/>
    <dgm:cxn modelId="{6EDDBA67-8FA5-46B1-8317-FC9835960FD7}" type="presParOf" srcId="{91CF3235-4A98-43FC-8895-12607EDA044F}" destId="{542DE319-A523-48FA-BF13-78223200B60D}" srcOrd="2" destOrd="0" presId="urn:microsoft.com/office/officeart/2008/layout/NameandTitleOrganizationalChart"/>
    <dgm:cxn modelId="{AC896282-CB13-42E4-8C32-2E41AC9A6D32}" type="presParOf" srcId="{686C1A02-903E-456F-B200-A6362BF46076}" destId="{F71762A7-9FD4-4C52-ACD9-DBDD36DC665D}" srcOrd="1" destOrd="0" presId="urn:microsoft.com/office/officeart/2008/layout/NameandTitleOrganizationalChart"/>
    <dgm:cxn modelId="{74B5DE75-4E2F-4EF8-B169-FF17566AE733}" type="presParOf" srcId="{686C1A02-903E-456F-B200-A6362BF46076}" destId="{D07511E6-3EAD-4E48-A145-15E9D2EE6EA2}" srcOrd="2" destOrd="0" presId="urn:microsoft.com/office/officeart/2008/layout/NameandTitleOrganizationalChart"/>
    <dgm:cxn modelId="{EE1F7CB7-7A17-46F9-A209-6041CA22EF05}" type="presParOf" srcId="{BBEB4D36-F137-426D-A0A7-1BEC66C027A8}" destId="{97710D35-D304-40F3-8898-405CEADC73E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658986-65B6-454F-BA7C-8FCA2B8989F0}">
      <dsp:nvSpPr>
        <dsp:cNvPr id="0" name=""/>
        <dsp:cNvSpPr/>
      </dsp:nvSpPr>
      <dsp:spPr>
        <a:xfrm>
          <a:off x="5095988" y="1018771"/>
          <a:ext cx="1318613" cy="58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559"/>
              </a:lnTo>
              <a:lnTo>
                <a:pt x="1318613" y="350559"/>
              </a:lnTo>
              <a:lnTo>
                <a:pt x="1318613" y="588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17D90-C037-4DD4-943C-6A9B3A767E95}">
      <dsp:nvSpPr>
        <dsp:cNvPr id="0" name=""/>
        <dsp:cNvSpPr/>
      </dsp:nvSpPr>
      <dsp:spPr>
        <a:xfrm>
          <a:off x="3777375" y="2624562"/>
          <a:ext cx="1177671" cy="58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559"/>
              </a:lnTo>
              <a:lnTo>
                <a:pt x="1177671" y="350559"/>
              </a:lnTo>
              <a:lnTo>
                <a:pt x="1177671" y="5880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7A6C7-A050-40D1-89FF-B9BB7D911EBE}">
      <dsp:nvSpPr>
        <dsp:cNvPr id="0" name=""/>
        <dsp:cNvSpPr/>
      </dsp:nvSpPr>
      <dsp:spPr>
        <a:xfrm>
          <a:off x="2317819" y="2624562"/>
          <a:ext cx="1459556" cy="588036"/>
        </a:xfrm>
        <a:custGeom>
          <a:avLst/>
          <a:gdLst/>
          <a:ahLst/>
          <a:cxnLst/>
          <a:rect l="0" t="0" r="0" b="0"/>
          <a:pathLst>
            <a:path>
              <a:moveTo>
                <a:pt x="1459556" y="0"/>
              </a:moveTo>
              <a:lnTo>
                <a:pt x="1459556" y="350559"/>
              </a:lnTo>
              <a:lnTo>
                <a:pt x="0" y="350559"/>
              </a:lnTo>
              <a:lnTo>
                <a:pt x="0" y="5880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72568-F1B3-4C95-9B1D-B6BABBBFD2F4}">
      <dsp:nvSpPr>
        <dsp:cNvPr id="0" name=""/>
        <dsp:cNvSpPr/>
      </dsp:nvSpPr>
      <dsp:spPr>
        <a:xfrm>
          <a:off x="3777375" y="1018771"/>
          <a:ext cx="1318613" cy="588036"/>
        </a:xfrm>
        <a:custGeom>
          <a:avLst/>
          <a:gdLst/>
          <a:ahLst/>
          <a:cxnLst/>
          <a:rect l="0" t="0" r="0" b="0"/>
          <a:pathLst>
            <a:path>
              <a:moveTo>
                <a:pt x="1318613" y="0"/>
              </a:moveTo>
              <a:lnTo>
                <a:pt x="1318613" y="350559"/>
              </a:lnTo>
              <a:lnTo>
                <a:pt x="0" y="350559"/>
              </a:lnTo>
              <a:lnTo>
                <a:pt x="0" y="588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CC14F-7DD1-4FD3-8212-4B6F15CB2DE2}">
      <dsp:nvSpPr>
        <dsp:cNvPr id="0" name=""/>
        <dsp:cNvSpPr/>
      </dsp:nvSpPr>
      <dsp:spPr>
        <a:xfrm>
          <a:off x="4113136" y="1017"/>
          <a:ext cx="1965704" cy="101775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361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Gilroy-Light"/>
            </a:rPr>
            <a:t>Банковская карта</a:t>
          </a:r>
          <a:endParaRPr lang="ru-RU" sz="2300" kern="1200" dirty="0">
            <a:latin typeface="Gilroy-Light"/>
          </a:endParaRPr>
        </a:p>
      </dsp:txBody>
      <dsp:txXfrm>
        <a:off x="4113136" y="1017"/>
        <a:ext cx="1965704" cy="1017754"/>
      </dsp:txXfrm>
    </dsp:sp>
    <dsp:sp modelId="{997CAEC3-8A59-4C06-811A-0A2BCD44FE11}">
      <dsp:nvSpPr>
        <dsp:cNvPr id="0" name=""/>
        <dsp:cNvSpPr/>
      </dsp:nvSpPr>
      <dsp:spPr>
        <a:xfrm>
          <a:off x="4506277" y="792604"/>
          <a:ext cx="1769134" cy="3392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Gilroy-Light"/>
            </a:rPr>
            <a:t>Банковский счет</a:t>
          </a:r>
          <a:endParaRPr lang="ru-RU" sz="1400" b="1" kern="1200" dirty="0">
            <a:solidFill>
              <a:srgbClr val="C00000"/>
            </a:solidFill>
            <a:latin typeface="Gilroy-Light"/>
          </a:endParaRPr>
        </a:p>
      </dsp:txBody>
      <dsp:txXfrm>
        <a:off x="4506277" y="792604"/>
        <a:ext cx="1769134" cy="339251"/>
      </dsp:txXfrm>
    </dsp:sp>
    <dsp:sp modelId="{5A9CC6DE-FD67-4174-A801-B6F62122B3C9}">
      <dsp:nvSpPr>
        <dsp:cNvPr id="0" name=""/>
        <dsp:cNvSpPr/>
      </dsp:nvSpPr>
      <dsp:spPr>
        <a:xfrm>
          <a:off x="2794522" y="1606808"/>
          <a:ext cx="1965704" cy="101775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4605" tIns="14605" rIns="14605" bIns="14361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Gilroy-Light"/>
            </a:rPr>
            <a:t>Дебетовая</a:t>
          </a:r>
          <a:endParaRPr lang="ru-RU" sz="2300" kern="1200" dirty="0">
            <a:solidFill>
              <a:schemeClr val="bg1"/>
            </a:solidFill>
            <a:latin typeface="Gilroy-Light"/>
          </a:endParaRPr>
        </a:p>
      </dsp:txBody>
      <dsp:txXfrm>
        <a:off x="2794522" y="1606808"/>
        <a:ext cx="1965704" cy="1017754"/>
      </dsp:txXfrm>
    </dsp:sp>
    <dsp:sp modelId="{2C5A70A9-FF5D-4086-82FE-840D48277357}">
      <dsp:nvSpPr>
        <dsp:cNvPr id="0" name=""/>
        <dsp:cNvSpPr/>
      </dsp:nvSpPr>
      <dsp:spPr>
        <a:xfrm>
          <a:off x="3187663" y="2398394"/>
          <a:ext cx="1769134" cy="3392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rgbClr val="C00000"/>
              </a:solidFill>
              <a:latin typeface="Gilroy-Light"/>
            </a:rPr>
            <a:t>Собственные деньги</a:t>
          </a:r>
          <a:endParaRPr lang="ru-RU" sz="1300" b="0" kern="1200" dirty="0">
            <a:solidFill>
              <a:srgbClr val="C00000"/>
            </a:solidFill>
            <a:latin typeface="Gilroy-Light"/>
          </a:endParaRPr>
        </a:p>
      </dsp:txBody>
      <dsp:txXfrm>
        <a:off x="3187663" y="2398394"/>
        <a:ext cx="1769134" cy="339251"/>
      </dsp:txXfrm>
    </dsp:sp>
    <dsp:sp modelId="{D1723549-31FF-451C-8606-12AA8EBE2657}">
      <dsp:nvSpPr>
        <dsp:cNvPr id="0" name=""/>
        <dsp:cNvSpPr/>
      </dsp:nvSpPr>
      <dsp:spPr>
        <a:xfrm>
          <a:off x="1334966" y="3212598"/>
          <a:ext cx="1965704" cy="1017754"/>
        </a:xfrm>
        <a:prstGeom prst="rect">
          <a:avLst/>
        </a:prstGeom>
        <a:solidFill>
          <a:srgbClr val="00B050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605" tIns="14605" rIns="14605" bIns="14361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Gilroy-Light"/>
            </a:rPr>
            <a:t>Без овердрафта</a:t>
          </a:r>
          <a:endParaRPr lang="ru-RU" sz="2300" kern="1200" dirty="0">
            <a:solidFill>
              <a:schemeClr val="bg1"/>
            </a:solidFill>
            <a:latin typeface="Gilroy-Light"/>
          </a:endParaRPr>
        </a:p>
      </dsp:txBody>
      <dsp:txXfrm>
        <a:off x="1334966" y="3212598"/>
        <a:ext cx="1965704" cy="1017754"/>
      </dsp:txXfrm>
    </dsp:sp>
    <dsp:sp modelId="{56D5786F-15BF-4626-8077-45538FD1B225}">
      <dsp:nvSpPr>
        <dsp:cNvPr id="0" name=""/>
        <dsp:cNvSpPr/>
      </dsp:nvSpPr>
      <dsp:spPr>
        <a:xfrm>
          <a:off x="1728107" y="4004185"/>
          <a:ext cx="1769134" cy="3392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C00000"/>
              </a:solidFill>
              <a:latin typeface="Gilroy-Light"/>
            </a:rPr>
            <a:t>Только собственные</a:t>
          </a:r>
          <a:endParaRPr lang="ru-RU" sz="1400" kern="1200" dirty="0">
            <a:solidFill>
              <a:srgbClr val="C00000"/>
            </a:solidFill>
            <a:latin typeface="Gilroy-Light"/>
          </a:endParaRPr>
        </a:p>
      </dsp:txBody>
      <dsp:txXfrm>
        <a:off x="1728107" y="4004185"/>
        <a:ext cx="1769134" cy="339251"/>
      </dsp:txXfrm>
    </dsp:sp>
    <dsp:sp modelId="{4DCA53B7-A430-4196-9D55-9F98D0AC0D00}">
      <dsp:nvSpPr>
        <dsp:cNvPr id="0" name=""/>
        <dsp:cNvSpPr/>
      </dsp:nvSpPr>
      <dsp:spPr>
        <a:xfrm>
          <a:off x="3972194" y="3212598"/>
          <a:ext cx="1965704" cy="1017754"/>
        </a:xfrm>
        <a:prstGeom prst="rect">
          <a:avLst/>
        </a:prstGeom>
        <a:solidFill>
          <a:srgbClr val="00B050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605" tIns="14605" rIns="14605" bIns="14361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Gilroy-Light"/>
            </a:rPr>
            <a:t>С овердрафтом</a:t>
          </a:r>
          <a:endParaRPr lang="ru-RU" sz="2300" kern="1200" dirty="0">
            <a:solidFill>
              <a:schemeClr val="bg1"/>
            </a:solidFill>
            <a:latin typeface="Gilroy-Light"/>
          </a:endParaRPr>
        </a:p>
      </dsp:txBody>
      <dsp:txXfrm>
        <a:off x="3972194" y="3212598"/>
        <a:ext cx="1965704" cy="1017754"/>
      </dsp:txXfrm>
    </dsp:sp>
    <dsp:sp modelId="{F28CA54D-B705-4677-80E1-E2B6B9EDDDE1}">
      <dsp:nvSpPr>
        <dsp:cNvPr id="0" name=""/>
        <dsp:cNvSpPr/>
      </dsp:nvSpPr>
      <dsp:spPr>
        <a:xfrm>
          <a:off x="4424450" y="4002976"/>
          <a:ext cx="2332903" cy="3416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Gilroy-Light"/>
            </a:rPr>
            <a:t>Собственные + Заемные</a:t>
          </a:r>
          <a:endParaRPr lang="ru-RU" sz="1400" kern="1200" dirty="0">
            <a:solidFill>
              <a:srgbClr val="C00000"/>
            </a:solidFill>
            <a:latin typeface="Gilroy-Light"/>
          </a:endParaRPr>
        </a:p>
      </dsp:txBody>
      <dsp:txXfrm>
        <a:off x="4424450" y="4002976"/>
        <a:ext cx="2332903" cy="341670"/>
      </dsp:txXfrm>
    </dsp:sp>
    <dsp:sp modelId="{DB0AD90B-DAFD-4483-846D-A14B3D2F07EF}">
      <dsp:nvSpPr>
        <dsp:cNvPr id="0" name=""/>
        <dsp:cNvSpPr/>
      </dsp:nvSpPr>
      <dsp:spPr>
        <a:xfrm>
          <a:off x="5431750" y="1606808"/>
          <a:ext cx="1965704" cy="1017754"/>
        </a:xfrm>
        <a:prstGeom prst="rect">
          <a:avLst/>
        </a:prstGeom>
        <a:solidFill>
          <a:srgbClr val="00B050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605" tIns="14605" rIns="14605" bIns="14361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Gilroy-Light"/>
            </a:rPr>
            <a:t>Кредитная</a:t>
          </a:r>
          <a:endParaRPr lang="ru-RU" sz="2300" kern="1200" dirty="0">
            <a:solidFill>
              <a:schemeClr val="bg1"/>
            </a:solidFill>
            <a:latin typeface="Gilroy-Light"/>
          </a:endParaRPr>
        </a:p>
      </dsp:txBody>
      <dsp:txXfrm>
        <a:off x="5431750" y="1606808"/>
        <a:ext cx="1965704" cy="1017754"/>
      </dsp:txXfrm>
    </dsp:sp>
    <dsp:sp modelId="{A04DA98B-1555-4E31-ACED-D95C3F87DD21}">
      <dsp:nvSpPr>
        <dsp:cNvPr id="0" name=""/>
        <dsp:cNvSpPr/>
      </dsp:nvSpPr>
      <dsp:spPr>
        <a:xfrm>
          <a:off x="5824891" y="2343056"/>
          <a:ext cx="1769134" cy="4499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Gilroy-Light"/>
            </a:rPr>
            <a:t>Преимущественно заемные деньги</a:t>
          </a:r>
          <a:endParaRPr lang="ru-RU" sz="1400" kern="1200" dirty="0">
            <a:solidFill>
              <a:srgbClr val="C00000"/>
            </a:solidFill>
            <a:latin typeface="Gilroy-Light"/>
          </a:endParaRPr>
        </a:p>
      </dsp:txBody>
      <dsp:txXfrm>
        <a:off x="5824891" y="2343056"/>
        <a:ext cx="1769134" cy="449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727" cy="493297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39" y="3"/>
            <a:ext cx="2944718" cy="493297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B9F425E6-43DE-4FCB-8D11-2A2D1CA21F5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81"/>
            <a:ext cx="2945727" cy="493297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39" y="9378881"/>
            <a:ext cx="2944718" cy="493297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A66292DC-1EF5-4750-9ABC-8DF0814950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709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727" cy="493297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39" y="3"/>
            <a:ext cx="2944718" cy="493297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83974339-7419-48B0-9241-6518F4FA470B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39775"/>
            <a:ext cx="52355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503" tIns="41752" rIns="83503" bIns="417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172" y="4690479"/>
            <a:ext cx="5437332" cy="4443827"/>
          </a:xfrm>
          <a:prstGeom prst="rect">
            <a:avLst/>
          </a:prstGeom>
        </p:spPr>
        <p:txBody>
          <a:bodyPr vert="horz" lIns="83503" tIns="41752" rIns="83503" bIns="4175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81"/>
            <a:ext cx="2945727" cy="493297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39" y="9378881"/>
            <a:ext cx="2944718" cy="493297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136195D5-41C3-4D3E-B955-525C36D8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3695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омеро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374900" y="2108424"/>
            <a:ext cx="1219200" cy="176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141899" y="2081128"/>
            <a:ext cx="4822825" cy="342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Титульный слайд с названием раздела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677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67" y="0"/>
            <a:ext cx="9506433" cy="756285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186968" y="-60"/>
            <a:ext cx="85547" cy="756291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239058"/>
            <a:ext cx="4455583" cy="1281483"/>
          </a:xfrm>
          <a:ln>
            <a:noFill/>
          </a:ln>
        </p:spPr>
        <p:txBody>
          <a:bodyPr anchor="b"/>
          <a:lstStyle>
            <a:lvl1pPr algn="l">
              <a:lnSpc>
                <a:spcPts val="2282"/>
              </a:lnSpc>
              <a:buNone/>
              <a:defRPr sz="25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4670" y="1551569"/>
            <a:ext cx="4455583" cy="770290"/>
          </a:xfrm>
        </p:spPr>
        <p:txBody>
          <a:bodyPr/>
          <a:lstStyle>
            <a:lvl1pPr marL="52157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4670" y="2352887"/>
            <a:ext cx="9534948" cy="440291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398" y="1176444"/>
            <a:ext cx="3208020" cy="2184823"/>
          </a:xfrm>
        </p:spPr>
        <p:txBody>
          <a:bodyPr anchor="b">
            <a:noAutofit/>
          </a:bodyPr>
          <a:lstStyle>
            <a:lvl1pPr algn="l">
              <a:buNone/>
              <a:defRPr sz="24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91117" y="1176443"/>
            <a:ext cx="5346700" cy="50419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4315" tIns="312944" rIns="104315" bIns="52157" rtlCol="0" anchor="t">
            <a:normAutofit/>
          </a:bodyPr>
          <a:lstStyle>
            <a:extLst/>
          </a:lstStyle>
          <a:p>
            <a:pPr marL="0" indent="-323376" algn="l" rtl="0" eaLnBrk="1" latinLnBrk="0" hangingPunct="1">
              <a:lnSpc>
                <a:spcPts val="3422"/>
              </a:lnSpc>
              <a:spcBef>
                <a:spcPts val="684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80228" y="1260479"/>
            <a:ext cx="5168477" cy="3875747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4315" tIns="312944" anchor="t"/>
          <a:lstStyle>
            <a:lvl1pPr marL="0" indent="0" algn="l" eaLnBrk="1" latinLnBrk="0" hangingPunct="1">
              <a:buNone/>
              <a:defRPr sz="37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463948" y="1052426"/>
            <a:ext cx="802005" cy="225309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851511" y="1033067"/>
            <a:ext cx="759231" cy="225309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0228" y="5293995"/>
            <a:ext cx="5168477" cy="840317"/>
          </a:xfrm>
        </p:spPr>
        <p:txBody>
          <a:bodyPr anchor="ctr"/>
          <a:lstStyle>
            <a:lvl1pPr marL="0" indent="0" algn="l">
              <a:lnSpc>
                <a:spcPts val="1825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20050" y="302866"/>
            <a:ext cx="2138680" cy="6452932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6675" y="302867"/>
            <a:ext cx="6505152" cy="645293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19"/>
          <p:cNvSpPr/>
          <p:nvPr userDrawn="1"/>
        </p:nvSpPr>
        <p:spPr>
          <a:xfrm>
            <a:off x="8476188" y="5573200"/>
            <a:ext cx="1879600" cy="1816735"/>
          </a:xfrm>
          <a:custGeom>
            <a:avLst/>
            <a:gdLst/>
            <a:ahLst/>
            <a:cxnLst/>
            <a:rect l="l" t="t" r="r" b="b"/>
            <a:pathLst>
              <a:path w="1879600" h="1816734">
                <a:moveTo>
                  <a:pt x="1430997" y="0"/>
                </a:moveTo>
                <a:lnTo>
                  <a:pt x="0" y="520839"/>
                </a:lnTo>
                <a:lnTo>
                  <a:pt x="440677" y="1731568"/>
                </a:lnTo>
                <a:lnTo>
                  <a:pt x="467437" y="1775339"/>
                </a:lnTo>
                <a:lnTo>
                  <a:pt x="507576" y="1804433"/>
                </a:lnTo>
                <a:lnTo>
                  <a:pt x="555747" y="1816370"/>
                </a:lnTo>
                <a:lnTo>
                  <a:pt x="606602" y="1808670"/>
                </a:lnTo>
                <a:lnTo>
                  <a:pt x="1794116" y="1376451"/>
                </a:lnTo>
                <a:lnTo>
                  <a:pt x="1838029" y="1349662"/>
                </a:lnTo>
                <a:lnTo>
                  <a:pt x="1867257" y="1309558"/>
                </a:lnTo>
                <a:lnTo>
                  <a:pt x="1879303" y="1261470"/>
                </a:lnTo>
                <a:lnTo>
                  <a:pt x="1871675" y="1210729"/>
                </a:lnTo>
                <a:lnTo>
                  <a:pt x="1430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0"/>
          <p:cNvSpPr/>
          <p:nvPr userDrawn="1"/>
        </p:nvSpPr>
        <p:spPr>
          <a:xfrm>
            <a:off x="8451528" y="5564230"/>
            <a:ext cx="1930400" cy="1852295"/>
          </a:xfrm>
          <a:custGeom>
            <a:avLst/>
            <a:gdLst/>
            <a:ahLst/>
            <a:cxnLst/>
            <a:rect l="l" t="t" r="r" b="b"/>
            <a:pathLst>
              <a:path w="1930400" h="1852295">
                <a:moveTo>
                  <a:pt x="49301" y="520839"/>
                </a:moveTo>
                <a:lnTo>
                  <a:pt x="0" y="538784"/>
                </a:lnTo>
                <a:lnTo>
                  <a:pt x="440677" y="1749501"/>
                </a:lnTo>
                <a:lnTo>
                  <a:pt x="472109" y="1801420"/>
                </a:lnTo>
                <a:lnTo>
                  <a:pt x="521182" y="1837194"/>
                </a:lnTo>
                <a:lnTo>
                  <a:pt x="569999" y="1850860"/>
                </a:lnTo>
                <a:lnTo>
                  <a:pt x="586752" y="1851774"/>
                </a:lnTo>
                <a:lnTo>
                  <a:pt x="600252" y="1851183"/>
                </a:lnTo>
                <a:lnTo>
                  <a:pt x="613711" y="1849407"/>
                </a:lnTo>
                <a:lnTo>
                  <a:pt x="627061" y="1846443"/>
                </a:lnTo>
                <a:lnTo>
                  <a:pt x="640232" y="1842287"/>
                </a:lnTo>
                <a:lnTo>
                  <a:pt x="758623" y="1799197"/>
                </a:lnTo>
                <a:lnTo>
                  <a:pt x="582441" y="1799197"/>
                </a:lnTo>
                <a:lnTo>
                  <a:pt x="562533" y="1796363"/>
                </a:lnTo>
                <a:lnTo>
                  <a:pt x="525740" y="1779278"/>
                </a:lnTo>
                <a:lnTo>
                  <a:pt x="498766" y="1749899"/>
                </a:lnTo>
                <a:lnTo>
                  <a:pt x="489991" y="1731568"/>
                </a:lnTo>
                <a:lnTo>
                  <a:pt x="49301" y="520839"/>
                </a:lnTo>
                <a:close/>
              </a:path>
              <a:path w="1930400" h="1852295">
                <a:moveTo>
                  <a:pt x="1480299" y="0"/>
                </a:moveTo>
                <a:lnTo>
                  <a:pt x="1430997" y="17945"/>
                </a:lnTo>
                <a:lnTo>
                  <a:pt x="1871675" y="1228674"/>
                </a:lnTo>
                <a:lnTo>
                  <a:pt x="1877727" y="1269082"/>
                </a:lnTo>
                <a:lnTo>
                  <a:pt x="1868093" y="1307423"/>
                </a:lnTo>
                <a:lnTo>
                  <a:pt x="1844782" y="1339416"/>
                </a:lnTo>
                <a:lnTo>
                  <a:pt x="1809800" y="1360779"/>
                </a:lnTo>
                <a:lnTo>
                  <a:pt x="622287" y="1792986"/>
                </a:lnTo>
                <a:lnTo>
                  <a:pt x="582441" y="1799197"/>
                </a:lnTo>
                <a:lnTo>
                  <a:pt x="758623" y="1799197"/>
                </a:lnTo>
                <a:lnTo>
                  <a:pt x="1827745" y="1410081"/>
                </a:lnTo>
                <a:lnTo>
                  <a:pt x="1871247" y="1385799"/>
                </a:lnTo>
                <a:lnTo>
                  <a:pt x="1903871" y="1350411"/>
                </a:lnTo>
                <a:lnTo>
                  <a:pt x="1924068" y="1307230"/>
                </a:lnTo>
                <a:lnTo>
                  <a:pt x="1930290" y="1259565"/>
                </a:lnTo>
                <a:lnTo>
                  <a:pt x="1920989" y="1210729"/>
                </a:lnTo>
                <a:lnTo>
                  <a:pt x="1480299" y="0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1"/>
          <p:cNvSpPr/>
          <p:nvPr userDrawn="1"/>
        </p:nvSpPr>
        <p:spPr>
          <a:xfrm>
            <a:off x="8878206" y="6625401"/>
            <a:ext cx="495934" cy="582295"/>
          </a:xfrm>
          <a:custGeom>
            <a:avLst/>
            <a:gdLst/>
            <a:ahLst/>
            <a:cxnLst/>
            <a:rect l="l" t="t" r="r" b="b"/>
            <a:pathLst>
              <a:path w="495934" h="582295">
                <a:moveTo>
                  <a:pt x="259080" y="0"/>
                </a:moveTo>
                <a:lnTo>
                  <a:pt x="215801" y="8298"/>
                </a:lnTo>
                <a:lnTo>
                  <a:pt x="90859" y="53777"/>
                </a:lnTo>
                <a:lnTo>
                  <a:pt x="52369" y="75230"/>
                </a:lnTo>
                <a:lnTo>
                  <a:pt x="23480" y="106463"/>
                </a:lnTo>
                <a:lnTo>
                  <a:pt x="5565" y="144558"/>
                </a:lnTo>
                <a:lnTo>
                  <a:pt x="0" y="186596"/>
                </a:lnTo>
                <a:lnTo>
                  <a:pt x="8156" y="229659"/>
                </a:lnTo>
                <a:lnTo>
                  <a:pt x="103610" y="491851"/>
                </a:lnTo>
                <a:lnTo>
                  <a:pt x="124415" y="529309"/>
                </a:lnTo>
                <a:lnTo>
                  <a:pt x="154689" y="557630"/>
                </a:lnTo>
                <a:lnTo>
                  <a:pt x="191706" y="575550"/>
                </a:lnTo>
                <a:lnTo>
                  <a:pt x="232743" y="581805"/>
                </a:lnTo>
                <a:lnTo>
                  <a:pt x="244549" y="581295"/>
                </a:lnTo>
                <a:lnTo>
                  <a:pt x="256398" y="579750"/>
                </a:lnTo>
                <a:lnTo>
                  <a:pt x="268232" y="577143"/>
                </a:lnTo>
                <a:lnTo>
                  <a:pt x="279987" y="573448"/>
                </a:lnTo>
                <a:lnTo>
                  <a:pt x="401438" y="529257"/>
                </a:lnTo>
                <a:lnTo>
                  <a:pt x="228588" y="529257"/>
                </a:lnTo>
                <a:lnTo>
                  <a:pt x="196886" y="521503"/>
                </a:lnTo>
                <a:lnTo>
                  <a:pt x="170482" y="502508"/>
                </a:lnTo>
                <a:lnTo>
                  <a:pt x="152924" y="473905"/>
                </a:lnTo>
                <a:lnTo>
                  <a:pt x="57470" y="211739"/>
                </a:lnTo>
                <a:lnTo>
                  <a:pt x="52552" y="178541"/>
                </a:lnTo>
                <a:lnTo>
                  <a:pt x="60577" y="147019"/>
                </a:lnTo>
                <a:lnTo>
                  <a:pt x="108804" y="103091"/>
                </a:lnTo>
                <a:lnTo>
                  <a:pt x="233746" y="57612"/>
                </a:lnTo>
                <a:lnTo>
                  <a:pt x="263122" y="52392"/>
                </a:lnTo>
                <a:lnTo>
                  <a:pt x="371183" y="52392"/>
                </a:lnTo>
                <a:lnTo>
                  <a:pt x="370767" y="51651"/>
                </a:lnTo>
                <a:lnTo>
                  <a:pt x="339489" y="23023"/>
                </a:lnTo>
                <a:lnTo>
                  <a:pt x="301285" y="5357"/>
                </a:lnTo>
                <a:lnTo>
                  <a:pt x="259080" y="0"/>
                </a:lnTo>
                <a:close/>
              </a:path>
              <a:path w="495934" h="582295">
                <a:moveTo>
                  <a:pt x="371183" y="52392"/>
                </a:moveTo>
                <a:lnTo>
                  <a:pt x="263122" y="52392"/>
                </a:lnTo>
                <a:lnTo>
                  <a:pt x="288487" y="56245"/>
                </a:lnTo>
                <a:lnTo>
                  <a:pt x="311359" y="67286"/>
                </a:lnTo>
                <a:lnTo>
                  <a:pt x="330055" y="84743"/>
                </a:lnTo>
                <a:lnTo>
                  <a:pt x="342890" y="107841"/>
                </a:lnTo>
                <a:lnTo>
                  <a:pt x="438305" y="370032"/>
                </a:lnTo>
                <a:lnTo>
                  <a:pt x="443240" y="403216"/>
                </a:lnTo>
                <a:lnTo>
                  <a:pt x="435227" y="434734"/>
                </a:lnTo>
                <a:lnTo>
                  <a:pt x="415929" y="461063"/>
                </a:lnTo>
                <a:lnTo>
                  <a:pt x="387010" y="478681"/>
                </a:lnTo>
                <a:lnTo>
                  <a:pt x="262042" y="524134"/>
                </a:lnTo>
                <a:lnTo>
                  <a:pt x="228588" y="529257"/>
                </a:lnTo>
                <a:lnTo>
                  <a:pt x="401438" y="529257"/>
                </a:lnTo>
                <a:lnTo>
                  <a:pt x="443451" y="506515"/>
                </a:lnTo>
                <a:lnTo>
                  <a:pt x="472341" y="475273"/>
                </a:lnTo>
                <a:lnTo>
                  <a:pt x="490242" y="437175"/>
                </a:lnTo>
                <a:lnTo>
                  <a:pt x="495787" y="395140"/>
                </a:lnTo>
                <a:lnTo>
                  <a:pt x="487607" y="352087"/>
                </a:lnTo>
                <a:lnTo>
                  <a:pt x="392192" y="89896"/>
                </a:lnTo>
                <a:lnTo>
                  <a:pt x="371183" y="52392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2"/>
          <p:cNvSpPr txBox="1"/>
          <p:nvPr userDrawn="1"/>
        </p:nvSpPr>
        <p:spPr>
          <a:xfrm rot="4140000">
            <a:off x="8794974" y="6349572"/>
            <a:ext cx="1150214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5"/>
              </a:lnSpc>
            </a:pPr>
            <a:r>
              <a:rPr sz="2700" b="1" spc="-44" baseline="4629" dirty="0">
                <a:solidFill>
                  <a:srgbClr val="F59C00"/>
                </a:solidFill>
                <a:latin typeface="Gilroy-ExtraBold"/>
                <a:cs typeface="Gilroy-ExtraBold"/>
              </a:rPr>
              <a:t>2</a:t>
            </a:r>
            <a:r>
              <a:rPr sz="2700" b="1" spc="-44" baseline="3086" dirty="0">
                <a:solidFill>
                  <a:srgbClr val="F59C00"/>
                </a:solidFill>
                <a:latin typeface="Gilroy-ExtraBold"/>
                <a:cs typeface="Gilroy-ExtraBold"/>
              </a:rPr>
              <a:t>22</a:t>
            </a:r>
            <a:r>
              <a:rPr sz="2700" b="1" spc="15" baseline="3086" dirty="0">
                <a:solidFill>
                  <a:srgbClr val="F59C00"/>
                </a:solidFill>
                <a:latin typeface="Gilroy-ExtraBold"/>
                <a:cs typeface="Gilroy-ExtraBold"/>
              </a:rPr>
              <a:t>2</a:t>
            </a:r>
            <a:r>
              <a:rPr sz="2700" b="1" baseline="3086" dirty="0">
                <a:solidFill>
                  <a:srgbClr val="F59C00"/>
                </a:solidFill>
                <a:latin typeface="Gilroy-ExtraBold"/>
                <a:cs typeface="Gilroy-ExtraBold"/>
              </a:rPr>
              <a:t> </a:t>
            </a:r>
            <a:r>
              <a:rPr sz="2700" b="1" spc="-37" baseline="3086" dirty="0">
                <a:solidFill>
                  <a:srgbClr val="F59C00"/>
                </a:solidFill>
                <a:latin typeface="Gilroy-ExtraBold"/>
                <a:cs typeface="Gilroy-ExtraBold"/>
              </a:rPr>
              <a:t> </a:t>
            </a:r>
            <a:r>
              <a:rPr sz="2700" b="1" spc="-44" baseline="1543" dirty="0">
                <a:solidFill>
                  <a:srgbClr val="F59C00"/>
                </a:solidFill>
                <a:latin typeface="Gilroy-ExtraBold"/>
                <a:cs typeface="Gilroy-ExtraBold"/>
              </a:rPr>
              <a:t>33</a:t>
            </a:r>
            <a:r>
              <a:rPr sz="1800" b="1" spc="-30" dirty="0">
                <a:solidFill>
                  <a:srgbClr val="F59C00"/>
                </a:solidFill>
                <a:latin typeface="Gilroy-ExtraBold"/>
                <a:cs typeface="Gilroy-ExtraBold"/>
              </a:rPr>
              <a:t>3</a:t>
            </a:r>
            <a:r>
              <a:rPr sz="1800" b="1" spc="10" dirty="0">
                <a:solidFill>
                  <a:srgbClr val="F59C00"/>
                </a:solidFill>
                <a:latin typeface="Gilroy-ExtraBold"/>
                <a:cs typeface="Gilroy-ExtraBold"/>
              </a:rPr>
              <a:t>3</a:t>
            </a:r>
            <a:endParaRPr sz="1800">
              <a:latin typeface="Gilroy-ExtraBold"/>
              <a:cs typeface="Gilroy-ExtraBold"/>
            </a:endParaRPr>
          </a:p>
        </p:txBody>
      </p:sp>
      <p:sp>
        <p:nvSpPr>
          <p:cNvPr id="38" name="object 23"/>
          <p:cNvSpPr/>
          <p:nvPr userDrawn="1"/>
        </p:nvSpPr>
        <p:spPr>
          <a:xfrm>
            <a:off x="7115636" y="2438344"/>
            <a:ext cx="3035300" cy="3721735"/>
          </a:xfrm>
          <a:custGeom>
            <a:avLst/>
            <a:gdLst/>
            <a:ahLst/>
            <a:cxnLst/>
            <a:rect l="l" t="t" r="r" b="b"/>
            <a:pathLst>
              <a:path w="3035300" h="3721735">
                <a:moveTo>
                  <a:pt x="1937181" y="0"/>
                </a:moveTo>
                <a:lnTo>
                  <a:pt x="0" y="705091"/>
                </a:lnTo>
                <a:lnTo>
                  <a:pt x="1097876" y="3721481"/>
                </a:lnTo>
                <a:lnTo>
                  <a:pt x="3035084" y="3016402"/>
                </a:lnTo>
                <a:lnTo>
                  <a:pt x="1937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4"/>
          <p:cNvSpPr/>
          <p:nvPr userDrawn="1"/>
        </p:nvSpPr>
        <p:spPr>
          <a:xfrm>
            <a:off x="7089499" y="2411408"/>
            <a:ext cx="3087370" cy="3775075"/>
          </a:xfrm>
          <a:custGeom>
            <a:avLst/>
            <a:gdLst/>
            <a:ahLst/>
            <a:cxnLst/>
            <a:rect l="l" t="t" r="r" b="b"/>
            <a:pathLst>
              <a:path w="3087370" h="3775075">
                <a:moveTo>
                  <a:pt x="193967" y="645289"/>
                </a:moveTo>
                <a:lnTo>
                  <a:pt x="17182" y="707453"/>
                </a:lnTo>
                <a:lnTo>
                  <a:pt x="0" y="730699"/>
                </a:lnTo>
                <a:lnTo>
                  <a:pt x="1561" y="740968"/>
                </a:lnTo>
                <a:lnTo>
                  <a:pt x="1099438" y="3757371"/>
                </a:lnTo>
                <a:lnTo>
                  <a:pt x="1124012" y="3774579"/>
                </a:lnTo>
                <a:lnTo>
                  <a:pt x="1126997" y="3774579"/>
                </a:lnTo>
                <a:lnTo>
                  <a:pt x="1130007" y="3774071"/>
                </a:lnTo>
                <a:lnTo>
                  <a:pt x="1292572" y="3714902"/>
                </a:lnTo>
                <a:lnTo>
                  <a:pt x="1139646" y="3714902"/>
                </a:lnTo>
                <a:lnTo>
                  <a:pt x="59651" y="747661"/>
                </a:lnTo>
                <a:lnTo>
                  <a:pt x="201611" y="695985"/>
                </a:lnTo>
                <a:lnTo>
                  <a:pt x="210484" y="690566"/>
                </a:lnTo>
                <a:lnTo>
                  <a:pt x="216382" y="682455"/>
                </a:lnTo>
                <a:lnTo>
                  <a:pt x="218803" y="672727"/>
                </a:lnTo>
                <a:lnTo>
                  <a:pt x="217245" y="662457"/>
                </a:lnTo>
                <a:lnTo>
                  <a:pt x="211821" y="653597"/>
                </a:lnTo>
                <a:lnTo>
                  <a:pt x="203694" y="647711"/>
                </a:lnTo>
                <a:lnTo>
                  <a:pt x="193967" y="645289"/>
                </a:lnTo>
                <a:close/>
              </a:path>
              <a:path w="3087370" h="3775075">
                <a:moveTo>
                  <a:pt x="2003358" y="60451"/>
                </a:moveTo>
                <a:lnTo>
                  <a:pt x="1947696" y="60451"/>
                </a:lnTo>
                <a:lnTo>
                  <a:pt x="3027679" y="3027705"/>
                </a:lnTo>
                <a:lnTo>
                  <a:pt x="1139646" y="3714902"/>
                </a:lnTo>
                <a:lnTo>
                  <a:pt x="1292572" y="3714902"/>
                </a:lnTo>
                <a:lnTo>
                  <a:pt x="3070148" y="3067913"/>
                </a:lnTo>
                <a:lnTo>
                  <a:pt x="3079014" y="3062501"/>
                </a:lnTo>
                <a:lnTo>
                  <a:pt x="3084913" y="3054394"/>
                </a:lnTo>
                <a:lnTo>
                  <a:pt x="3087337" y="3044667"/>
                </a:lnTo>
                <a:lnTo>
                  <a:pt x="3085781" y="3034398"/>
                </a:lnTo>
                <a:lnTo>
                  <a:pt x="2003358" y="60451"/>
                </a:lnTo>
                <a:close/>
              </a:path>
              <a:path w="3087370" h="3775075">
                <a:moveTo>
                  <a:pt x="1960892" y="0"/>
                </a:moveTo>
                <a:lnTo>
                  <a:pt x="1787841" y="62979"/>
                </a:lnTo>
                <a:lnTo>
                  <a:pt x="1778975" y="68393"/>
                </a:lnTo>
                <a:lnTo>
                  <a:pt x="1773078" y="76504"/>
                </a:lnTo>
                <a:lnTo>
                  <a:pt x="1770657" y="86235"/>
                </a:lnTo>
                <a:lnTo>
                  <a:pt x="1772220" y="96507"/>
                </a:lnTo>
                <a:lnTo>
                  <a:pt x="1777639" y="105368"/>
                </a:lnTo>
                <a:lnTo>
                  <a:pt x="1785767" y="111256"/>
                </a:lnTo>
                <a:lnTo>
                  <a:pt x="1795497" y="113675"/>
                </a:lnTo>
                <a:lnTo>
                  <a:pt x="1805723" y="112128"/>
                </a:lnTo>
                <a:lnTo>
                  <a:pt x="1947696" y="60451"/>
                </a:lnTo>
                <a:lnTo>
                  <a:pt x="2003358" y="60451"/>
                </a:lnTo>
                <a:lnTo>
                  <a:pt x="1985530" y="11468"/>
                </a:lnTo>
                <a:lnTo>
                  <a:pt x="1980653" y="6159"/>
                </a:lnTo>
                <a:lnTo>
                  <a:pt x="1968093" y="279"/>
                </a:lnTo>
                <a:lnTo>
                  <a:pt x="1960892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5"/>
          <p:cNvSpPr/>
          <p:nvPr userDrawn="1"/>
        </p:nvSpPr>
        <p:spPr>
          <a:xfrm>
            <a:off x="7496127" y="3087307"/>
            <a:ext cx="1852295" cy="1264920"/>
          </a:xfrm>
          <a:custGeom>
            <a:avLst/>
            <a:gdLst/>
            <a:ahLst/>
            <a:cxnLst/>
            <a:rect l="l" t="t" r="r" b="b"/>
            <a:pathLst>
              <a:path w="1852295" h="1264920">
                <a:moveTo>
                  <a:pt x="1604530" y="0"/>
                </a:moveTo>
                <a:lnTo>
                  <a:pt x="0" y="583996"/>
                </a:lnTo>
                <a:lnTo>
                  <a:pt x="247713" y="1264589"/>
                </a:lnTo>
                <a:lnTo>
                  <a:pt x="1852244" y="680580"/>
                </a:lnTo>
                <a:lnTo>
                  <a:pt x="1604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6"/>
          <p:cNvSpPr/>
          <p:nvPr userDrawn="1"/>
        </p:nvSpPr>
        <p:spPr>
          <a:xfrm>
            <a:off x="7469179" y="3061190"/>
            <a:ext cx="1906270" cy="1316990"/>
          </a:xfrm>
          <a:custGeom>
            <a:avLst/>
            <a:gdLst/>
            <a:ahLst/>
            <a:cxnLst/>
            <a:rect l="l" t="t" r="r" b="b"/>
            <a:pathLst>
              <a:path w="1906270" h="1316989">
                <a:moveTo>
                  <a:pt x="1632770" y="0"/>
                </a:moveTo>
                <a:lnTo>
                  <a:pt x="11493" y="587911"/>
                </a:lnTo>
                <a:lnTo>
                  <a:pt x="0" y="612536"/>
                </a:lnTo>
                <a:lnTo>
                  <a:pt x="2387" y="619051"/>
                </a:lnTo>
                <a:lnTo>
                  <a:pt x="250101" y="1299657"/>
                </a:lnTo>
                <a:lnTo>
                  <a:pt x="254073" y="1306825"/>
                </a:lnTo>
                <a:lnTo>
                  <a:pt x="259835" y="1312243"/>
                </a:lnTo>
                <a:lnTo>
                  <a:pt x="266874" y="1315670"/>
                </a:lnTo>
                <a:lnTo>
                  <a:pt x="274675" y="1316866"/>
                </a:lnTo>
                <a:lnTo>
                  <a:pt x="277647" y="1316866"/>
                </a:lnTo>
                <a:lnTo>
                  <a:pt x="280670" y="1316358"/>
                </a:lnTo>
                <a:lnTo>
                  <a:pt x="443233" y="1257188"/>
                </a:lnTo>
                <a:lnTo>
                  <a:pt x="290309" y="1257188"/>
                </a:lnTo>
                <a:lnTo>
                  <a:pt x="60477" y="625744"/>
                </a:lnTo>
                <a:lnTo>
                  <a:pt x="1615833" y="59629"/>
                </a:lnTo>
                <a:lnTo>
                  <a:pt x="1671483" y="59629"/>
                </a:lnTo>
                <a:lnTo>
                  <a:pt x="1656029" y="17173"/>
                </a:lnTo>
                <a:lnTo>
                  <a:pt x="1650606" y="8312"/>
                </a:lnTo>
                <a:lnTo>
                  <a:pt x="1642492" y="2422"/>
                </a:lnTo>
                <a:lnTo>
                  <a:pt x="1632770" y="0"/>
                </a:lnTo>
                <a:close/>
              </a:path>
              <a:path w="1906270" h="1316989">
                <a:moveTo>
                  <a:pt x="1671483" y="59629"/>
                </a:moveTo>
                <a:lnTo>
                  <a:pt x="1615833" y="59629"/>
                </a:lnTo>
                <a:lnTo>
                  <a:pt x="1845665" y="691073"/>
                </a:lnTo>
                <a:lnTo>
                  <a:pt x="290309" y="1257188"/>
                </a:lnTo>
                <a:lnTo>
                  <a:pt x="443233" y="1257188"/>
                </a:lnTo>
                <a:lnTo>
                  <a:pt x="1894649" y="728906"/>
                </a:lnTo>
                <a:lnTo>
                  <a:pt x="1899958" y="724042"/>
                </a:lnTo>
                <a:lnTo>
                  <a:pt x="1905825" y="711469"/>
                </a:lnTo>
                <a:lnTo>
                  <a:pt x="1906143" y="704281"/>
                </a:lnTo>
                <a:lnTo>
                  <a:pt x="1671483" y="59629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7"/>
          <p:cNvSpPr/>
          <p:nvPr userDrawn="1"/>
        </p:nvSpPr>
        <p:spPr>
          <a:xfrm>
            <a:off x="7066936" y="1953803"/>
            <a:ext cx="1998667" cy="1573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8"/>
          <p:cNvSpPr/>
          <p:nvPr userDrawn="1"/>
        </p:nvSpPr>
        <p:spPr>
          <a:xfrm>
            <a:off x="7821753" y="4409435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98" y="0"/>
                </a:moveTo>
                <a:lnTo>
                  <a:pt x="0" y="156540"/>
                </a:lnTo>
                <a:lnTo>
                  <a:pt x="68973" y="346049"/>
                </a:lnTo>
                <a:lnTo>
                  <a:pt x="499071" y="189522"/>
                </a:lnTo>
                <a:lnTo>
                  <a:pt x="430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9"/>
          <p:cNvSpPr/>
          <p:nvPr userDrawn="1"/>
        </p:nvSpPr>
        <p:spPr>
          <a:xfrm>
            <a:off x="7794802" y="4383325"/>
            <a:ext cx="553085" cy="398780"/>
          </a:xfrm>
          <a:custGeom>
            <a:avLst/>
            <a:gdLst/>
            <a:ahLst/>
            <a:cxnLst/>
            <a:rect l="l" t="t" r="r" b="b"/>
            <a:pathLst>
              <a:path w="553084" h="398779">
                <a:moveTo>
                  <a:pt x="458342" y="0"/>
                </a:moveTo>
                <a:lnTo>
                  <a:pt x="11493" y="160438"/>
                </a:lnTo>
                <a:lnTo>
                  <a:pt x="0" y="185076"/>
                </a:lnTo>
                <a:lnTo>
                  <a:pt x="71348" y="381101"/>
                </a:lnTo>
                <a:lnTo>
                  <a:pt x="75320" y="388269"/>
                </a:lnTo>
                <a:lnTo>
                  <a:pt x="81083" y="393686"/>
                </a:lnTo>
                <a:lnTo>
                  <a:pt x="88122" y="397113"/>
                </a:lnTo>
                <a:lnTo>
                  <a:pt x="95923" y="398309"/>
                </a:lnTo>
                <a:lnTo>
                  <a:pt x="98882" y="398309"/>
                </a:lnTo>
                <a:lnTo>
                  <a:pt x="101917" y="397801"/>
                </a:lnTo>
                <a:lnTo>
                  <a:pt x="264506" y="338632"/>
                </a:lnTo>
                <a:lnTo>
                  <a:pt x="111556" y="338632"/>
                </a:lnTo>
                <a:lnTo>
                  <a:pt x="60477" y="198272"/>
                </a:lnTo>
                <a:lnTo>
                  <a:pt x="441413" y="59626"/>
                </a:lnTo>
                <a:lnTo>
                  <a:pt x="497063" y="59626"/>
                </a:lnTo>
                <a:lnTo>
                  <a:pt x="481609" y="17170"/>
                </a:lnTo>
                <a:lnTo>
                  <a:pt x="476190" y="8305"/>
                </a:lnTo>
                <a:lnTo>
                  <a:pt x="468071" y="2418"/>
                </a:lnTo>
                <a:lnTo>
                  <a:pt x="458342" y="0"/>
                </a:lnTo>
                <a:close/>
              </a:path>
              <a:path w="553084" h="398779">
                <a:moveTo>
                  <a:pt x="497063" y="59626"/>
                </a:moveTo>
                <a:lnTo>
                  <a:pt x="441413" y="59626"/>
                </a:lnTo>
                <a:lnTo>
                  <a:pt x="492506" y="199999"/>
                </a:lnTo>
                <a:lnTo>
                  <a:pt x="111556" y="338632"/>
                </a:lnTo>
                <a:lnTo>
                  <a:pt x="264506" y="338632"/>
                </a:lnTo>
                <a:lnTo>
                  <a:pt x="541489" y="237832"/>
                </a:lnTo>
                <a:lnTo>
                  <a:pt x="546798" y="232981"/>
                </a:lnTo>
                <a:lnTo>
                  <a:pt x="552653" y="220395"/>
                </a:lnTo>
                <a:lnTo>
                  <a:pt x="552983" y="213207"/>
                </a:lnTo>
                <a:lnTo>
                  <a:pt x="550595" y="206692"/>
                </a:lnTo>
                <a:lnTo>
                  <a:pt x="497063" y="59626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0"/>
          <p:cNvSpPr/>
          <p:nvPr userDrawn="1"/>
        </p:nvSpPr>
        <p:spPr>
          <a:xfrm>
            <a:off x="8408977" y="4195703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98" y="0"/>
                </a:moveTo>
                <a:lnTo>
                  <a:pt x="0" y="156527"/>
                </a:lnTo>
                <a:lnTo>
                  <a:pt x="68973" y="346062"/>
                </a:lnTo>
                <a:lnTo>
                  <a:pt x="499071" y="189522"/>
                </a:lnTo>
                <a:lnTo>
                  <a:pt x="430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1"/>
          <p:cNvSpPr/>
          <p:nvPr userDrawn="1"/>
        </p:nvSpPr>
        <p:spPr>
          <a:xfrm>
            <a:off x="8382865" y="4168763"/>
            <a:ext cx="551815" cy="399415"/>
          </a:xfrm>
          <a:custGeom>
            <a:avLst/>
            <a:gdLst/>
            <a:ahLst/>
            <a:cxnLst/>
            <a:rect l="l" t="t" r="r" b="b"/>
            <a:pathLst>
              <a:path w="551815" h="399414">
                <a:moveTo>
                  <a:pt x="453772" y="0"/>
                </a:moveTo>
                <a:lnTo>
                  <a:pt x="17171" y="158889"/>
                </a:lnTo>
                <a:lnTo>
                  <a:pt x="8314" y="164308"/>
                </a:lnTo>
                <a:lnTo>
                  <a:pt x="2422" y="172419"/>
                </a:lnTo>
                <a:lnTo>
                  <a:pt x="0" y="182147"/>
                </a:lnTo>
                <a:lnTo>
                  <a:pt x="1550" y="192417"/>
                </a:lnTo>
                <a:lnTo>
                  <a:pt x="72886" y="388454"/>
                </a:lnTo>
                <a:lnTo>
                  <a:pt x="77750" y="393763"/>
                </a:lnTo>
                <a:lnTo>
                  <a:pt x="87529" y="398335"/>
                </a:lnTo>
                <a:lnTo>
                  <a:pt x="91301" y="399148"/>
                </a:lnTo>
                <a:lnTo>
                  <a:pt x="98121" y="399148"/>
                </a:lnTo>
                <a:lnTo>
                  <a:pt x="101131" y="398614"/>
                </a:lnTo>
                <a:lnTo>
                  <a:pt x="263652" y="339471"/>
                </a:lnTo>
                <a:lnTo>
                  <a:pt x="110719" y="339471"/>
                </a:lnTo>
                <a:lnTo>
                  <a:pt x="59640" y="199097"/>
                </a:lnTo>
                <a:lnTo>
                  <a:pt x="440577" y="60452"/>
                </a:lnTo>
                <a:lnTo>
                  <a:pt x="496230" y="60452"/>
                </a:lnTo>
                <a:lnTo>
                  <a:pt x="478410" y="11480"/>
                </a:lnTo>
                <a:lnTo>
                  <a:pt x="473533" y="6172"/>
                </a:lnTo>
                <a:lnTo>
                  <a:pt x="460947" y="292"/>
                </a:lnTo>
                <a:lnTo>
                  <a:pt x="453772" y="0"/>
                </a:lnTo>
                <a:close/>
              </a:path>
              <a:path w="551815" h="399414">
                <a:moveTo>
                  <a:pt x="496230" y="60452"/>
                </a:moveTo>
                <a:lnTo>
                  <a:pt x="440577" y="60452"/>
                </a:lnTo>
                <a:lnTo>
                  <a:pt x="491656" y="200837"/>
                </a:lnTo>
                <a:lnTo>
                  <a:pt x="110719" y="339471"/>
                </a:lnTo>
                <a:lnTo>
                  <a:pt x="263652" y="339471"/>
                </a:lnTo>
                <a:lnTo>
                  <a:pt x="534112" y="241046"/>
                </a:lnTo>
                <a:lnTo>
                  <a:pt x="542977" y="235632"/>
                </a:lnTo>
                <a:lnTo>
                  <a:pt x="548873" y="227520"/>
                </a:lnTo>
                <a:lnTo>
                  <a:pt x="551296" y="217789"/>
                </a:lnTo>
                <a:lnTo>
                  <a:pt x="549746" y="207518"/>
                </a:lnTo>
                <a:lnTo>
                  <a:pt x="496230" y="60452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2"/>
          <p:cNvSpPr/>
          <p:nvPr userDrawn="1"/>
        </p:nvSpPr>
        <p:spPr>
          <a:xfrm>
            <a:off x="8996209" y="3981970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85" y="0"/>
                </a:moveTo>
                <a:lnTo>
                  <a:pt x="0" y="156527"/>
                </a:lnTo>
                <a:lnTo>
                  <a:pt x="68973" y="346049"/>
                </a:lnTo>
                <a:lnTo>
                  <a:pt x="499059" y="189522"/>
                </a:lnTo>
                <a:lnTo>
                  <a:pt x="430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3"/>
          <p:cNvSpPr/>
          <p:nvPr userDrawn="1"/>
        </p:nvSpPr>
        <p:spPr>
          <a:xfrm>
            <a:off x="8970089" y="3955040"/>
            <a:ext cx="551815" cy="399415"/>
          </a:xfrm>
          <a:custGeom>
            <a:avLst/>
            <a:gdLst/>
            <a:ahLst/>
            <a:cxnLst/>
            <a:rect l="l" t="t" r="r" b="b"/>
            <a:pathLst>
              <a:path w="551815" h="399414">
                <a:moveTo>
                  <a:pt x="453777" y="0"/>
                </a:moveTo>
                <a:lnTo>
                  <a:pt x="17177" y="158876"/>
                </a:lnTo>
                <a:lnTo>
                  <a:pt x="8319" y="164296"/>
                </a:lnTo>
                <a:lnTo>
                  <a:pt x="2426" y="172407"/>
                </a:lnTo>
                <a:lnTo>
                  <a:pt x="0" y="182135"/>
                </a:lnTo>
                <a:lnTo>
                  <a:pt x="1543" y="192404"/>
                </a:lnTo>
                <a:lnTo>
                  <a:pt x="72892" y="388442"/>
                </a:lnTo>
                <a:lnTo>
                  <a:pt x="77756" y="393750"/>
                </a:lnTo>
                <a:lnTo>
                  <a:pt x="87535" y="398322"/>
                </a:lnTo>
                <a:lnTo>
                  <a:pt x="91307" y="399135"/>
                </a:lnTo>
                <a:lnTo>
                  <a:pt x="98126" y="399135"/>
                </a:lnTo>
                <a:lnTo>
                  <a:pt x="101136" y="398602"/>
                </a:lnTo>
                <a:lnTo>
                  <a:pt x="263627" y="339470"/>
                </a:lnTo>
                <a:lnTo>
                  <a:pt x="110725" y="339470"/>
                </a:lnTo>
                <a:lnTo>
                  <a:pt x="59645" y="199085"/>
                </a:lnTo>
                <a:lnTo>
                  <a:pt x="440582" y="60439"/>
                </a:lnTo>
                <a:lnTo>
                  <a:pt x="496235" y="60439"/>
                </a:lnTo>
                <a:lnTo>
                  <a:pt x="478415" y="11468"/>
                </a:lnTo>
                <a:lnTo>
                  <a:pt x="473538" y="6159"/>
                </a:lnTo>
                <a:lnTo>
                  <a:pt x="460978" y="292"/>
                </a:lnTo>
                <a:lnTo>
                  <a:pt x="453777" y="0"/>
                </a:lnTo>
                <a:close/>
              </a:path>
              <a:path w="551815" h="399414">
                <a:moveTo>
                  <a:pt x="496235" y="60439"/>
                </a:moveTo>
                <a:lnTo>
                  <a:pt x="440582" y="60439"/>
                </a:lnTo>
                <a:lnTo>
                  <a:pt x="491661" y="200825"/>
                </a:lnTo>
                <a:lnTo>
                  <a:pt x="110725" y="339470"/>
                </a:lnTo>
                <a:lnTo>
                  <a:pt x="263627" y="339470"/>
                </a:lnTo>
                <a:lnTo>
                  <a:pt x="534130" y="241033"/>
                </a:lnTo>
                <a:lnTo>
                  <a:pt x="542988" y="235619"/>
                </a:lnTo>
                <a:lnTo>
                  <a:pt x="548880" y="227507"/>
                </a:lnTo>
                <a:lnTo>
                  <a:pt x="551302" y="217776"/>
                </a:lnTo>
                <a:lnTo>
                  <a:pt x="549751" y="207505"/>
                </a:lnTo>
                <a:lnTo>
                  <a:pt x="496235" y="60439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4"/>
          <p:cNvSpPr/>
          <p:nvPr userDrawn="1"/>
        </p:nvSpPr>
        <p:spPr>
          <a:xfrm>
            <a:off x="7980850" y="4846518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85" y="0"/>
                </a:moveTo>
                <a:lnTo>
                  <a:pt x="0" y="156540"/>
                </a:lnTo>
                <a:lnTo>
                  <a:pt x="68973" y="346062"/>
                </a:lnTo>
                <a:lnTo>
                  <a:pt x="499059" y="189522"/>
                </a:lnTo>
                <a:lnTo>
                  <a:pt x="430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5"/>
          <p:cNvSpPr/>
          <p:nvPr userDrawn="1"/>
        </p:nvSpPr>
        <p:spPr>
          <a:xfrm>
            <a:off x="7953898" y="4820413"/>
            <a:ext cx="553085" cy="398780"/>
          </a:xfrm>
          <a:custGeom>
            <a:avLst/>
            <a:gdLst/>
            <a:ahLst/>
            <a:cxnLst/>
            <a:rect l="l" t="t" r="r" b="b"/>
            <a:pathLst>
              <a:path w="553084" h="398779">
                <a:moveTo>
                  <a:pt x="458358" y="0"/>
                </a:moveTo>
                <a:lnTo>
                  <a:pt x="11493" y="160429"/>
                </a:lnTo>
                <a:lnTo>
                  <a:pt x="0" y="185054"/>
                </a:lnTo>
                <a:lnTo>
                  <a:pt x="71348" y="381104"/>
                </a:lnTo>
                <a:lnTo>
                  <a:pt x="75320" y="388272"/>
                </a:lnTo>
                <a:lnTo>
                  <a:pt x="81083" y="393690"/>
                </a:lnTo>
                <a:lnTo>
                  <a:pt x="88122" y="397117"/>
                </a:lnTo>
                <a:lnTo>
                  <a:pt x="95923" y="398313"/>
                </a:lnTo>
                <a:lnTo>
                  <a:pt x="98882" y="398313"/>
                </a:lnTo>
                <a:lnTo>
                  <a:pt x="101917" y="397805"/>
                </a:lnTo>
                <a:lnTo>
                  <a:pt x="264501" y="338635"/>
                </a:lnTo>
                <a:lnTo>
                  <a:pt x="111556" y="338635"/>
                </a:lnTo>
                <a:lnTo>
                  <a:pt x="60477" y="198262"/>
                </a:lnTo>
                <a:lnTo>
                  <a:pt x="441413" y="59642"/>
                </a:lnTo>
                <a:lnTo>
                  <a:pt x="497065" y="59642"/>
                </a:lnTo>
                <a:lnTo>
                  <a:pt x="481609" y="17173"/>
                </a:lnTo>
                <a:lnTo>
                  <a:pt x="476195" y="8312"/>
                </a:lnTo>
                <a:lnTo>
                  <a:pt x="468085" y="2422"/>
                </a:lnTo>
                <a:lnTo>
                  <a:pt x="458358" y="0"/>
                </a:lnTo>
                <a:close/>
              </a:path>
              <a:path w="553084" h="398779">
                <a:moveTo>
                  <a:pt x="497065" y="59642"/>
                </a:moveTo>
                <a:lnTo>
                  <a:pt x="441413" y="59642"/>
                </a:lnTo>
                <a:lnTo>
                  <a:pt x="492493" y="200002"/>
                </a:lnTo>
                <a:lnTo>
                  <a:pt x="111556" y="338635"/>
                </a:lnTo>
                <a:lnTo>
                  <a:pt x="264501" y="338635"/>
                </a:lnTo>
                <a:lnTo>
                  <a:pt x="541477" y="237836"/>
                </a:lnTo>
                <a:lnTo>
                  <a:pt x="546785" y="232971"/>
                </a:lnTo>
                <a:lnTo>
                  <a:pt x="552640" y="220398"/>
                </a:lnTo>
                <a:lnTo>
                  <a:pt x="552970" y="213210"/>
                </a:lnTo>
                <a:lnTo>
                  <a:pt x="550583" y="206695"/>
                </a:lnTo>
                <a:lnTo>
                  <a:pt x="497065" y="59642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6"/>
          <p:cNvSpPr/>
          <p:nvPr userDrawn="1"/>
        </p:nvSpPr>
        <p:spPr>
          <a:xfrm>
            <a:off x="8568075" y="4632789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85" y="0"/>
                </a:moveTo>
                <a:lnTo>
                  <a:pt x="0" y="156540"/>
                </a:lnTo>
                <a:lnTo>
                  <a:pt x="68961" y="346062"/>
                </a:lnTo>
                <a:lnTo>
                  <a:pt x="499059" y="189522"/>
                </a:lnTo>
                <a:lnTo>
                  <a:pt x="430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7"/>
          <p:cNvSpPr/>
          <p:nvPr userDrawn="1"/>
        </p:nvSpPr>
        <p:spPr>
          <a:xfrm>
            <a:off x="8541127" y="4606674"/>
            <a:ext cx="553085" cy="398780"/>
          </a:xfrm>
          <a:custGeom>
            <a:avLst/>
            <a:gdLst/>
            <a:ahLst/>
            <a:cxnLst/>
            <a:rect l="l" t="t" r="r" b="b"/>
            <a:pathLst>
              <a:path w="553084" h="398779">
                <a:moveTo>
                  <a:pt x="458358" y="0"/>
                </a:moveTo>
                <a:lnTo>
                  <a:pt x="11493" y="160433"/>
                </a:lnTo>
                <a:lnTo>
                  <a:pt x="0" y="185058"/>
                </a:lnTo>
                <a:lnTo>
                  <a:pt x="71348" y="381108"/>
                </a:lnTo>
                <a:lnTo>
                  <a:pt x="75320" y="388276"/>
                </a:lnTo>
                <a:lnTo>
                  <a:pt x="81083" y="393694"/>
                </a:lnTo>
                <a:lnTo>
                  <a:pt x="88122" y="397121"/>
                </a:lnTo>
                <a:lnTo>
                  <a:pt x="95923" y="398316"/>
                </a:lnTo>
                <a:lnTo>
                  <a:pt x="98882" y="398316"/>
                </a:lnTo>
                <a:lnTo>
                  <a:pt x="101917" y="397808"/>
                </a:lnTo>
                <a:lnTo>
                  <a:pt x="264501" y="338639"/>
                </a:lnTo>
                <a:lnTo>
                  <a:pt x="111556" y="338639"/>
                </a:lnTo>
                <a:lnTo>
                  <a:pt x="60477" y="198266"/>
                </a:lnTo>
                <a:lnTo>
                  <a:pt x="441413" y="59645"/>
                </a:lnTo>
                <a:lnTo>
                  <a:pt x="497065" y="59645"/>
                </a:lnTo>
                <a:lnTo>
                  <a:pt x="481609" y="17177"/>
                </a:lnTo>
                <a:lnTo>
                  <a:pt x="476194" y="8319"/>
                </a:lnTo>
                <a:lnTo>
                  <a:pt x="468082" y="2426"/>
                </a:lnTo>
                <a:lnTo>
                  <a:pt x="458358" y="0"/>
                </a:lnTo>
                <a:close/>
              </a:path>
              <a:path w="553084" h="398779">
                <a:moveTo>
                  <a:pt x="497065" y="59645"/>
                </a:moveTo>
                <a:lnTo>
                  <a:pt x="441413" y="59645"/>
                </a:lnTo>
                <a:lnTo>
                  <a:pt x="492493" y="200006"/>
                </a:lnTo>
                <a:lnTo>
                  <a:pt x="111556" y="338639"/>
                </a:lnTo>
                <a:lnTo>
                  <a:pt x="264501" y="338639"/>
                </a:lnTo>
                <a:lnTo>
                  <a:pt x="541477" y="237839"/>
                </a:lnTo>
                <a:lnTo>
                  <a:pt x="546785" y="232975"/>
                </a:lnTo>
                <a:lnTo>
                  <a:pt x="552640" y="220402"/>
                </a:lnTo>
                <a:lnTo>
                  <a:pt x="552970" y="213214"/>
                </a:lnTo>
                <a:lnTo>
                  <a:pt x="550583" y="206699"/>
                </a:lnTo>
                <a:lnTo>
                  <a:pt x="497065" y="59645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8"/>
          <p:cNvSpPr/>
          <p:nvPr userDrawn="1"/>
        </p:nvSpPr>
        <p:spPr>
          <a:xfrm>
            <a:off x="9155286" y="4419055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98" y="0"/>
                </a:moveTo>
                <a:lnTo>
                  <a:pt x="0" y="156527"/>
                </a:lnTo>
                <a:lnTo>
                  <a:pt x="68973" y="346062"/>
                </a:lnTo>
                <a:lnTo>
                  <a:pt x="499071" y="189522"/>
                </a:lnTo>
                <a:lnTo>
                  <a:pt x="430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9"/>
          <p:cNvSpPr/>
          <p:nvPr userDrawn="1"/>
        </p:nvSpPr>
        <p:spPr>
          <a:xfrm>
            <a:off x="9128338" y="4392119"/>
            <a:ext cx="553085" cy="399415"/>
          </a:xfrm>
          <a:custGeom>
            <a:avLst/>
            <a:gdLst/>
            <a:ahLst/>
            <a:cxnLst/>
            <a:rect l="l" t="t" r="r" b="b"/>
            <a:pathLst>
              <a:path w="553084" h="399414">
                <a:moveTo>
                  <a:pt x="454609" y="0"/>
                </a:moveTo>
                <a:lnTo>
                  <a:pt x="11493" y="161264"/>
                </a:lnTo>
                <a:lnTo>
                  <a:pt x="6172" y="166128"/>
                </a:lnTo>
                <a:lnTo>
                  <a:pt x="317" y="178701"/>
                </a:lnTo>
                <a:lnTo>
                  <a:pt x="0" y="185902"/>
                </a:lnTo>
                <a:lnTo>
                  <a:pt x="2387" y="192417"/>
                </a:lnTo>
                <a:lnTo>
                  <a:pt x="71348" y="381927"/>
                </a:lnTo>
                <a:lnTo>
                  <a:pt x="75320" y="389100"/>
                </a:lnTo>
                <a:lnTo>
                  <a:pt x="81083" y="394517"/>
                </a:lnTo>
                <a:lnTo>
                  <a:pt x="88122" y="397941"/>
                </a:lnTo>
                <a:lnTo>
                  <a:pt x="95923" y="399135"/>
                </a:lnTo>
                <a:lnTo>
                  <a:pt x="98882" y="399135"/>
                </a:lnTo>
                <a:lnTo>
                  <a:pt x="101917" y="398627"/>
                </a:lnTo>
                <a:lnTo>
                  <a:pt x="264501" y="339458"/>
                </a:lnTo>
                <a:lnTo>
                  <a:pt x="111556" y="339458"/>
                </a:lnTo>
                <a:lnTo>
                  <a:pt x="60477" y="199097"/>
                </a:lnTo>
                <a:lnTo>
                  <a:pt x="441413" y="60451"/>
                </a:lnTo>
                <a:lnTo>
                  <a:pt x="497067" y="60451"/>
                </a:lnTo>
                <a:lnTo>
                  <a:pt x="479247" y="11480"/>
                </a:lnTo>
                <a:lnTo>
                  <a:pt x="474370" y="6159"/>
                </a:lnTo>
                <a:lnTo>
                  <a:pt x="461810" y="292"/>
                </a:lnTo>
                <a:lnTo>
                  <a:pt x="454609" y="0"/>
                </a:lnTo>
                <a:close/>
              </a:path>
              <a:path w="553084" h="399414">
                <a:moveTo>
                  <a:pt x="497067" y="60451"/>
                </a:moveTo>
                <a:lnTo>
                  <a:pt x="441413" y="60451"/>
                </a:lnTo>
                <a:lnTo>
                  <a:pt x="492493" y="200825"/>
                </a:lnTo>
                <a:lnTo>
                  <a:pt x="111556" y="339458"/>
                </a:lnTo>
                <a:lnTo>
                  <a:pt x="264501" y="339458"/>
                </a:lnTo>
                <a:lnTo>
                  <a:pt x="541477" y="238658"/>
                </a:lnTo>
                <a:lnTo>
                  <a:pt x="546785" y="233806"/>
                </a:lnTo>
                <a:lnTo>
                  <a:pt x="552640" y="221221"/>
                </a:lnTo>
                <a:lnTo>
                  <a:pt x="552970" y="214033"/>
                </a:lnTo>
                <a:lnTo>
                  <a:pt x="550583" y="207517"/>
                </a:lnTo>
                <a:lnTo>
                  <a:pt x="497067" y="60451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0"/>
          <p:cNvSpPr/>
          <p:nvPr userDrawn="1"/>
        </p:nvSpPr>
        <p:spPr>
          <a:xfrm>
            <a:off x="8139940" y="5283615"/>
            <a:ext cx="563245" cy="521334"/>
          </a:xfrm>
          <a:custGeom>
            <a:avLst/>
            <a:gdLst/>
            <a:ahLst/>
            <a:cxnLst/>
            <a:rect l="l" t="t" r="r" b="b"/>
            <a:pathLst>
              <a:path w="563245" h="521335">
                <a:moveTo>
                  <a:pt x="430072" y="0"/>
                </a:moveTo>
                <a:lnTo>
                  <a:pt x="0" y="156514"/>
                </a:lnTo>
                <a:lnTo>
                  <a:pt x="132537" y="520725"/>
                </a:lnTo>
                <a:lnTo>
                  <a:pt x="562635" y="364197"/>
                </a:lnTo>
                <a:lnTo>
                  <a:pt x="430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1"/>
          <p:cNvSpPr/>
          <p:nvPr userDrawn="1"/>
        </p:nvSpPr>
        <p:spPr>
          <a:xfrm>
            <a:off x="8113827" y="5257501"/>
            <a:ext cx="615950" cy="573405"/>
          </a:xfrm>
          <a:custGeom>
            <a:avLst/>
            <a:gdLst/>
            <a:ahLst/>
            <a:cxnLst/>
            <a:rect l="l" t="t" r="r" b="b"/>
            <a:pathLst>
              <a:path w="615950" h="573404">
                <a:moveTo>
                  <a:pt x="457513" y="0"/>
                </a:moveTo>
                <a:lnTo>
                  <a:pt x="17184" y="158052"/>
                </a:lnTo>
                <a:lnTo>
                  <a:pt x="0" y="181293"/>
                </a:lnTo>
                <a:lnTo>
                  <a:pt x="1550" y="191555"/>
                </a:lnTo>
                <a:lnTo>
                  <a:pt x="136449" y="562293"/>
                </a:lnTo>
                <a:lnTo>
                  <a:pt x="141314" y="567615"/>
                </a:lnTo>
                <a:lnTo>
                  <a:pt x="151093" y="572174"/>
                </a:lnTo>
                <a:lnTo>
                  <a:pt x="154864" y="572987"/>
                </a:lnTo>
                <a:lnTo>
                  <a:pt x="161659" y="572987"/>
                </a:lnTo>
                <a:lnTo>
                  <a:pt x="164694" y="572453"/>
                </a:lnTo>
                <a:lnTo>
                  <a:pt x="327216" y="513309"/>
                </a:lnTo>
                <a:lnTo>
                  <a:pt x="174283" y="513309"/>
                </a:lnTo>
                <a:lnTo>
                  <a:pt x="59640" y="198248"/>
                </a:lnTo>
                <a:lnTo>
                  <a:pt x="440564" y="59640"/>
                </a:lnTo>
                <a:lnTo>
                  <a:pt x="496216" y="59640"/>
                </a:lnTo>
                <a:lnTo>
                  <a:pt x="480759" y="17171"/>
                </a:lnTo>
                <a:lnTo>
                  <a:pt x="475346" y="8315"/>
                </a:lnTo>
                <a:lnTo>
                  <a:pt x="467237" y="2425"/>
                </a:lnTo>
                <a:lnTo>
                  <a:pt x="457513" y="0"/>
                </a:lnTo>
                <a:close/>
              </a:path>
              <a:path w="615950" h="573404">
                <a:moveTo>
                  <a:pt x="496216" y="59640"/>
                </a:moveTo>
                <a:lnTo>
                  <a:pt x="440564" y="59640"/>
                </a:lnTo>
                <a:lnTo>
                  <a:pt x="555219" y="374676"/>
                </a:lnTo>
                <a:lnTo>
                  <a:pt x="174283" y="513309"/>
                </a:lnTo>
                <a:lnTo>
                  <a:pt x="327216" y="513309"/>
                </a:lnTo>
                <a:lnTo>
                  <a:pt x="604203" y="412510"/>
                </a:lnTo>
                <a:lnTo>
                  <a:pt x="609512" y="407645"/>
                </a:lnTo>
                <a:lnTo>
                  <a:pt x="615366" y="395072"/>
                </a:lnTo>
                <a:lnTo>
                  <a:pt x="615697" y="387872"/>
                </a:lnTo>
                <a:lnTo>
                  <a:pt x="613309" y="381369"/>
                </a:lnTo>
                <a:lnTo>
                  <a:pt x="496216" y="5964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2"/>
          <p:cNvSpPr/>
          <p:nvPr userDrawn="1"/>
        </p:nvSpPr>
        <p:spPr>
          <a:xfrm>
            <a:off x="8727164" y="5069879"/>
            <a:ext cx="563245" cy="521334"/>
          </a:xfrm>
          <a:custGeom>
            <a:avLst/>
            <a:gdLst/>
            <a:ahLst/>
            <a:cxnLst/>
            <a:rect l="l" t="t" r="r" b="b"/>
            <a:pathLst>
              <a:path w="563245" h="521335">
                <a:moveTo>
                  <a:pt x="430072" y="0"/>
                </a:moveTo>
                <a:lnTo>
                  <a:pt x="0" y="156514"/>
                </a:lnTo>
                <a:lnTo>
                  <a:pt x="132537" y="520738"/>
                </a:lnTo>
                <a:lnTo>
                  <a:pt x="562635" y="364197"/>
                </a:lnTo>
                <a:lnTo>
                  <a:pt x="430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3"/>
          <p:cNvSpPr/>
          <p:nvPr userDrawn="1"/>
        </p:nvSpPr>
        <p:spPr>
          <a:xfrm>
            <a:off x="8701057" y="5043759"/>
            <a:ext cx="615315" cy="573405"/>
          </a:xfrm>
          <a:custGeom>
            <a:avLst/>
            <a:gdLst/>
            <a:ahLst/>
            <a:cxnLst/>
            <a:rect l="l" t="t" r="r" b="b"/>
            <a:pathLst>
              <a:path w="615315" h="573404">
                <a:moveTo>
                  <a:pt x="457508" y="0"/>
                </a:moveTo>
                <a:lnTo>
                  <a:pt x="17171" y="158065"/>
                </a:lnTo>
                <a:lnTo>
                  <a:pt x="0" y="181304"/>
                </a:lnTo>
                <a:lnTo>
                  <a:pt x="1550" y="191567"/>
                </a:lnTo>
                <a:lnTo>
                  <a:pt x="136450" y="562319"/>
                </a:lnTo>
                <a:lnTo>
                  <a:pt x="141314" y="567640"/>
                </a:lnTo>
                <a:lnTo>
                  <a:pt x="151093" y="572199"/>
                </a:lnTo>
                <a:lnTo>
                  <a:pt x="154865" y="573012"/>
                </a:lnTo>
                <a:lnTo>
                  <a:pt x="161685" y="573012"/>
                </a:lnTo>
                <a:lnTo>
                  <a:pt x="164694" y="572479"/>
                </a:lnTo>
                <a:lnTo>
                  <a:pt x="327189" y="513335"/>
                </a:lnTo>
                <a:lnTo>
                  <a:pt x="174283" y="513335"/>
                </a:lnTo>
                <a:lnTo>
                  <a:pt x="59640" y="198260"/>
                </a:lnTo>
                <a:lnTo>
                  <a:pt x="440551" y="59653"/>
                </a:lnTo>
                <a:lnTo>
                  <a:pt x="496216" y="59653"/>
                </a:lnTo>
                <a:lnTo>
                  <a:pt x="480759" y="17184"/>
                </a:lnTo>
                <a:lnTo>
                  <a:pt x="475346" y="8319"/>
                </a:lnTo>
                <a:lnTo>
                  <a:pt x="467235" y="2423"/>
                </a:lnTo>
                <a:lnTo>
                  <a:pt x="457508" y="0"/>
                </a:lnTo>
                <a:close/>
              </a:path>
              <a:path w="615315" h="573404">
                <a:moveTo>
                  <a:pt x="496216" y="59653"/>
                </a:moveTo>
                <a:lnTo>
                  <a:pt x="440551" y="59653"/>
                </a:lnTo>
                <a:lnTo>
                  <a:pt x="555207" y="374689"/>
                </a:lnTo>
                <a:lnTo>
                  <a:pt x="174283" y="513335"/>
                </a:lnTo>
                <a:lnTo>
                  <a:pt x="327189" y="513335"/>
                </a:lnTo>
                <a:lnTo>
                  <a:pt x="597676" y="414884"/>
                </a:lnTo>
                <a:lnTo>
                  <a:pt x="606542" y="409478"/>
                </a:lnTo>
                <a:lnTo>
                  <a:pt x="612441" y="401371"/>
                </a:lnTo>
                <a:lnTo>
                  <a:pt x="614865" y="391646"/>
                </a:lnTo>
                <a:lnTo>
                  <a:pt x="613309" y="381382"/>
                </a:lnTo>
                <a:lnTo>
                  <a:pt x="496216" y="59653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4"/>
          <p:cNvSpPr/>
          <p:nvPr userDrawn="1"/>
        </p:nvSpPr>
        <p:spPr>
          <a:xfrm>
            <a:off x="9314391" y="4856151"/>
            <a:ext cx="563245" cy="521334"/>
          </a:xfrm>
          <a:custGeom>
            <a:avLst/>
            <a:gdLst/>
            <a:ahLst/>
            <a:cxnLst/>
            <a:rect l="l" t="t" r="r" b="b"/>
            <a:pathLst>
              <a:path w="563245" h="521335">
                <a:moveTo>
                  <a:pt x="430072" y="0"/>
                </a:moveTo>
                <a:lnTo>
                  <a:pt x="0" y="156527"/>
                </a:lnTo>
                <a:lnTo>
                  <a:pt x="132549" y="520738"/>
                </a:lnTo>
                <a:lnTo>
                  <a:pt x="562635" y="364197"/>
                </a:lnTo>
                <a:lnTo>
                  <a:pt x="430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5"/>
          <p:cNvSpPr/>
          <p:nvPr userDrawn="1"/>
        </p:nvSpPr>
        <p:spPr>
          <a:xfrm>
            <a:off x="9288281" y="4830026"/>
            <a:ext cx="615950" cy="573405"/>
          </a:xfrm>
          <a:custGeom>
            <a:avLst/>
            <a:gdLst/>
            <a:ahLst/>
            <a:cxnLst/>
            <a:rect l="l" t="t" r="r" b="b"/>
            <a:pathLst>
              <a:path w="615950" h="573404">
                <a:moveTo>
                  <a:pt x="457501" y="0"/>
                </a:moveTo>
                <a:lnTo>
                  <a:pt x="17177" y="158078"/>
                </a:lnTo>
                <a:lnTo>
                  <a:pt x="0" y="181318"/>
                </a:lnTo>
                <a:lnTo>
                  <a:pt x="1543" y="191580"/>
                </a:lnTo>
                <a:lnTo>
                  <a:pt x="136455" y="562319"/>
                </a:lnTo>
                <a:lnTo>
                  <a:pt x="141319" y="567627"/>
                </a:lnTo>
                <a:lnTo>
                  <a:pt x="151098" y="572199"/>
                </a:lnTo>
                <a:lnTo>
                  <a:pt x="154870" y="573012"/>
                </a:lnTo>
                <a:lnTo>
                  <a:pt x="161677" y="573012"/>
                </a:lnTo>
                <a:lnTo>
                  <a:pt x="164700" y="572479"/>
                </a:lnTo>
                <a:lnTo>
                  <a:pt x="327194" y="513335"/>
                </a:lnTo>
                <a:lnTo>
                  <a:pt x="174288" y="513335"/>
                </a:lnTo>
                <a:lnTo>
                  <a:pt x="59645" y="198273"/>
                </a:lnTo>
                <a:lnTo>
                  <a:pt x="440544" y="59640"/>
                </a:lnTo>
                <a:lnTo>
                  <a:pt x="496194" y="59640"/>
                </a:lnTo>
                <a:lnTo>
                  <a:pt x="480739" y="17184"/>
                </a:lnTo>
                <a:lnTo>
                  <a:pt x="475333" y="8319"/>
                </a:lnTo>
                <a:lnTo>
                  <a:pt x="467227" y="2423"/>
                </a:lnTo>
                <a:lnTo>
                  <a:pt x="457501" y="0"/>
                </a:lnTo>
                <a:close/>
              </a:path>
              <a:path w="615950" h="573404">
                <a:moveTo>
                  <a:pt x="496194" y="59640"/>
                </a:moveTo>
                <a:lnTo>
                  <a:pt x="440544" y="59640"/>
                </a:lnTo>
                <a:lnTo>
                  <a:pt x="555225" y="374689"/>
                </a:lnTo>
                <a:lnTo>
                  <a:pt x="174288" y="513335"/>
                </a:lnTo>
                <a:lnTo>
                  <a:pt x="327194" y="513335"/>
                </a:lnTo>
                <a:lnTo>
                  <a:pt x="604209" y="412522"/>
                </a:lnTo>
                <a:lnTo>
                  <a:pt x="609517" y="407645"/>
                </a:lnTo>
                <a:lnTo>
                  <a:pt x="615372" y="395085"/>
                </a:lnTo>
                <a:lnTo>
                  <a:pt x="615702" y="387884"/>
                </a:lnTo>
                <a:lnTo>
                  <a:pt x="613315" y="381382"/>
                </a:lnTo>
                <a:lnTo>
                  <a:pt x="496194" y="5964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6"/>
          <p:cNvSpPr txBox="1"/>
          <p:nvPr userDrawn="1"/>
        </p:nvSpPr>
        <p:spPr>
          <a:xfrm rot="20400000">
            <a:off x="7648818" y="2823073"/>
            <a:ext cx="990561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</a:pPr>
            <a:r>
              <a:rPr sz="2050" b="1" spc="5" dirty="0">
                <a:solidFill>
                  <a:srgbClr val="9D9D9C"/>
                </a:solidFill>
                <a:latin typeface="Gilroy-ExtraBold"/>
                <a:cs typeface="Gilroy-ExtraBold"/>
              </a:rPr>
              <a:t>_______</a:t>
            </a:r>
            <a:endParaRPr sz="2050">
              <a:latin typeface="Gilroy-ExtraBold"/>
              <a:cs typeface="Gilroy-ExtraBold"/>
            </a:endParaRPr>
          </a:p>
        </p:txBody>
      </p:sp>
      <p:sp>
        <p:nvSpPr>
          <p:cNvPr id="62" name="object 47"/>
          <p:cNvSpPr/>
          <p:nvPr userDrawn="1"/>
        </p:nvSpPr>
        <p:spPr>
          <a:xfrm>
            <a:off x="8269982" y="5459479"/>
            <a:ext cx="302895" cy="169545"/>
          </a:xfrm>
          <a:custGeom>
            <a:avLst/>
            <a:gdLst/>
            <a:ahLst/>
            <a:cxnLst/>
            <a:rect l="l" t="t" r="r" b="b"/>
            <a:pathLst>
              <a:path w="302895" h="169545">
                <a:moveTo>
                  <a:pt x="27084" y="0"/>
                </a:moveTo>
                <a:lnTo>
                  <a:pt x="17176" y="1563"/>
                </a:lnTo>
                <a:lnTo>
                  <a:pt x="8590" y="6735"/>
                </a:lnTo>
                <a:lnTo>
                  <a:pt x="2439" y="15103"/>
                </a:lnTo>
                <a:lnTo>
                  <a:pt x="0" y="25199"/>
                </a:lnTo>
                <a:lnTo>
                  <a:pt x="1570" y="35101"/>
                </a:lnTo>
                <a:lnTo>
                  <a:pt x="6740" y="43691"/>
                </a:lnTo>
                <a:lnTo>
                  <a:pt x="15101" y="49850"/>
                </a:lnTo>
                <a:lnTo>
                  <a:pt x="268911" y="168214"/>
                </a:lnTo>
                <a:lnTo>
                  <a:pt x="272670" y="168989"/>
                </a:lnTo>
                <a:lnTo>
                  <a:pt x="276366" y="168989"/>
                </a:lnTo>
                <a:lnTo>
                  <a:pt x="302529" y="143793"/>
                </a:lnTo>
                <a:lnTo>
                  <a:pt x="300959" y="133891"/>
                </a:lnTo>
                <a:lnTo>
                  <a:pt x="295789" y="125301"/>
                </a:lnTo>
                <a:lnTo>
                  <a:pt x="287427" y="119142"/>
                </a:lnTo>
                <a:lnTo>
                  <a:pt x="37199" y="2454"/>
                </a:lnTo>
                <a:lnTo>
                  <a:pt x="27084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8"/>
          <p:cNvSpPr/>
          <p:nvPr userDrawn="1"/>
        </p:nvSpPr>
        <p:spPr>
          <a:xfrm>
            <a:off x="8336759" y="5392708"/>
            <a:ext cx="169545" cy="302895"/>
          </a:xfrm>
          <a:custGeom>
            <a:avLst/>
            <a:gdLst/>
            <a:ahLst/>
            <a:cxnLst/>
            <a:rect l="l" t="t" r="r" b="b"/>
            <a:pathLst>
              <a:path w="169545" h="302895">
                <a:moveTo>
                  <a:pt x="143782" y="0"/>
                </a:moveTo>
                <a:lnTo>
                  <a:pt x="2441" y="265342"/>
                </a:lnTo>
                <a:lnTo>
                  <a:pt x="0" y="275438"/>
                </a:lnTo>
                <a:lnTo>
                  <a:pt x="1565" y="285340"/>
                </a:lnTo>
                <a:lnTo>
                  <a:pt x="6731" y="293930"/>
                </a:lnTo>
                <a:lnTo>
                  <a:pt x="15091" y="300089"/>
                </a:lnTo>
                <a:lnTo>
                  <a:pt x="18672" y="301753"/>
                </a:lnTo>
                <a:lnTo>
                  <a:pt x="22431" y="302540"/>
                </a:lnTo>
                <a:lnTo>
                  <a:pt x="26127" y="302540"/>
                </a:lnTo>
                <a:lnTo>
                  <a:pt x="166551" y="37199"/>
                </a:lnTo>
                <a:lnTo>
                  <a:pt x="168991" y="27103"/>
                </a:lnTo>
                <a:lnTo>
                  <a:pt x="167421" y="17202"/>
                </a:lnTo>
                <a:lnTo>
                  <a:pt x="162250" y="8612"/>
                </a:lnTo>
                <a:lnTo>
                  <a:pt x="153889" y="2452"/>
                </a:lnTo>
                <a:lnTo>
                  <a:pt x="143782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9"/>
          <p:cNvSpPr/>
          <p:nvPr userDrawn="1"/>
        </p:nvSpPr>
        <p:spPr>
          <a:xfrm>
            <a:off x="8879465" y="5215599"/>
            <a:ext cx="266290" cy="236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0"/>
          <p:cNvSpPr/>
          <p:nvPr userDrawn="1"/>
        </p:nvSpPr>
        <p:spPr>
          <a:xfrm>
            <a:off x="9466166" y="4954347"/>
            <a:ext cx="266288" cy="283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048" y="1800225"/>
            <a:ext cx="2892452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Тематический урок</a:t>
            </a:r>
            <a:endParaRPr lang="ru-RU" dirty="0"/>
          </a:p>
        </p:txBody>
      </p:sp>
      <p:sp>
        <p:nvSpPr>
          <p:cNvPr id="67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70331" y="2486025"/>
            <a:ext cx="5516563" cy="990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Название урока в одну или две строки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873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bject 8"/>
          <p:cNvSpPr/>
          <p:nvPr userDrawn="1"/>
        </p:nvSpPr>
        <p:spPr>
          <a:xfrm>
            <a:off x="5642837" y="3610560"/>
            <a:ext cx="4320540" cy="3123565"/>
          </a:xfrm>
          <a:custGeom>
            <a:avLst/>
            <a:gdLst/>
            <a:ahLst/>
            <a:cxnLst/>
            <a:rect l="l" t="t" r="r" b="b"/>
            <a:pathLst>
              <a:path w="4320540" h="3123565">
                <a:moveTo>
                  <a:pt x="3322612" y="577329"/>
                </a:moveTo>
                <a:lnTo>
                  <a:pt x="2160219" y="0"/>
                </a:lnTo>
                <a:lnTo>
                  <a:pt x="997826" y="577329"/>
                </a:lnTo>
                <a:lnTo>
                  <a:pt x="0" y="577329"/>
                </a:lnTo>
                <a:lnTo>
                  <a:pt x="0" y="3123082"/>
                </a:lnTo>
                <a:lnTo>
                  <a:pt x="4320451" y="3123082"/>
                </a:lnTo>
                <a:lnTo>
                  <a:pt x="4320451" y="577329"/>
                </a:lnTo>
                <a:lnTo>
                  <a:pt x="3322612" y="577329"/>
                </a:lnTo>
                <a:close/>
              </a:path>
            </a:pathLst>
          </a:custGeom>
          <a:ln w="542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9"/>
          <p:cNvSpPr/>
          <p:nvPr userDrawn="1"/>
        </p:nvSpPr>
        <p:spPr>
          <a:xfrm>
            <a:off x="6244881" y="4694707"/>
            <a:ext cx="231140" cy="1327785"/>
          </a:xfrm>
          <a:custGeom>
            <a:avLst/>
            <a:gdLst/>
            <a:ahLst/>
            <a:cxnLst/>
            <a:rect l="l" t="t" r="r" b="b"/>
            <a:pathLst>
              <a:path w="231139" h="1327785">
                <a:moveTo>
                  <a:pt x="230568" y="1327569"/>
                </a:moveTo>
                <a:lnTo>
                  <a:pt x="0" y="1327569"/>
                </a:lnTo>
                <a:lnTo>
                  <a:pt x="0" y="0"/>
                </a:lnTo>
                <a:lnTo>
                  <a:pt x="230568" y="0"/>
                </a:lnTo>
                <a:lnTo>
                  <a:pt x="230568" y="1327569"/>
                </a:lnTo>
                <a:close/>
              </a:path>
            </a:pathLst>
          </a:custGeom>
          <a:ln w="542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0"/>
          <p:cNvSpPr/>
          <p:nvPr userDrawn="1"/>
        </p:nvSpPr>
        <p:spPr>
          <a:xfrm>
            <a:off x="5871324" y="4694707"/>
            <a:ext cx="231140" cy="1327785"/>
          </a:xfrm>
          <a:custGeom>
            <a:avLst/>
            <a:gdLst/>
            <a:ahLst/>
            <a:cxnLst/>
            <a:rect l="l" t="t" r="r" b="b"/>
            <a:pathLst>
              <a:path w="231139" h="1327785">
                <a:moveTo>
                  <a:pt x="230555" y="1327569"/>
                </a:moveTo>
                <a:lnTo>
                  <a:pt x="0" y="1327569"/>
                </a:lnTo>
                <a:lnTo>
                  <a:pt x="0" y="0"/>
                </a:lnTo>
                <a:lnTo>
                  <a:pt x="230555" y="0"/>
                </a:lnTo>
                <a:lnTo>
                  <a:pt x="230555" y="1327569"/>
                </a:lnTo>
                <a:close/>
              </a:path>
            </a:pathLst>
          </a:custGeom>
          <a:ln w="542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1"/>
          <p:cNvSpPr/>
          <p:nvPr userDrawn="1"/>
        </p:nvSpPr>
        <p:spPr>
          <a:xfrm>
            <a:off x="9525139" y="4694707"/>
            <a:ext cx="231140" cy="1327785"/>
          </a:xfrm>
          <a:custGeom>
            <a:avLst/>
            <a:gdLst/>
            <a:ahLst/>
            <a:cxnLst/>
            <a:rect l="l" t="t" r="r" b="b"/>
            <a:pathLst>
              <a:path w="231140" h="1327785">
                <a:moveTo>
                  <a:pt x="230568" y="1327569"/>
                </a:moveTo>
                <a:lnTo>
                  <a:pt x="0" y="1327569"/>
                </a:lnTo>
                <a:lnTo>
                  <a:pt x="0" y="0"/>
                </a:lnTo>
                <a:lnTo>
                  <a:pt x="230568" y="0"/>
                </a:lnTo>
                <a:lnTo>
                  <a:pt x="230568" y="1327569"/>
                </a:lnTo>
                <a:close/>
              </a:path>
            </a:pathLst>
          </a:custGeom>
          <a:ln w="542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2"/>
          <p:cNvSpPr/>
          <p:nvPr userDrawn="1"/>
        </p:nvSpPr>
        <p:spPr>
          <a:xfrm>
            <a:off x="9151556" y="4694707"/>
            <a:ext cx="231140" cy="1327785"/>
          </a:xfrm>
          <a:custGeom>
            <a:avLst/>
            <a:gdLst/>
            <a:ahLst/>
            <a:cxnLst/>
            <a:rect l="l" t="t" r="r" b="b"/>
            <a:pathLst>
              <a:path w="231140" h="1327785">
                <a:moveTo>
                  <a:pt x="230581" y="1327569"/>
                </a:moveTo>
                <a:lnTo>
                  <a:pt x="0" y="1327569"/>
                </a:lnTo>
                <a:lnTo>
                  <a:pt x="0" y="0"/>
                </a:lnTo>
                <a:lnTo>
                  <a:pt x="230581" y="0"/>
                </a:lnTo>
                <a:lnTo>
                  <a:pt x="230581" y="1327569"/>
                </a:lnTo>
                <a:close/>
              </a:path>
            </a:pathLst>
          </a:custGeom>
          <a:ln w="542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3"/>
          <p:cNvSpPr/>
          <p:nvPr userDrawn="1"/>
        </p:nvSpPr>
        <p:spPr>
          <a:xfrm>
            <a:off x="5373090" y="4673930"/>
            <a:ext cx="1288415" cy="191770"/>
          </a:xfrm>
          <a:custGeom>
            <a:avLst/>
            <a:gdLst/>
            <a:ahLst/>
            <a:cxnLst/>
            <a:rect l="l" t="t" r="r" b="b"/>
            <a:pathLst>
              <a:path w="1288415" h="191770">
                <a:moveTo>
                  <a:pt x="0" y="191655"/>
                </a:moveTo>
                <a:lnTo>
                  <a:pt x="1288021" y="191655"/>
                </a:lnTo>
                <a:lnTo>
                  <a:pt x="1288021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"/>
          <p:cNvSpPr/>
          <p:nvPr userDrawn="1"/>
        </p:nvSpPr>
        <p:spPr>
          <a:xfrm>
            <a:off x="5373090" y="4673930"/>
            <a:ext cx="1372870" cy="191770"/>
          </a:xfrm>
          <a:custGeom>
            <a:avLst/>
            <a:gdLst/>
            <a:ahLst/>
            <a:cxnLst/>
            <a:rect l="l" t="t" r="r" b="b"/>
            <a:pathLst>
              <a:path w="1372870" h="191770">
                <a:moveTo>
                  <a:pt x="1372374" y="191655"/>
                </a:moveTo>
                <a:lnTo>
                  <a:pt x="0" y="191655"/>
                </a:lnTo>
                <a:lnTo>
                  <a:pt x="0" y="0"/>
                </a:lnTo>
                <a:lnTo>
                  <a:pt x="1372374" y="0"/>
                </a:lnTo>
                <a:lnTo>
                  <a:pt x="1372374" y="191655"/>
                </a:lnTo>
                <a:close/>
              </a:path>
            </a:pathLst>
          </a:custGeom>
          <a:ln w="542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5"/>
          <p:cNvSpPr/>
          <p:nvPr userDrawn="1"/>
        </p:nvSpPr>
        <p:spPr>
          <a:xfrm>
            <a:off x="8959468" y="4673930"/>
            <a:ext cx="1250950" cy="191770"/>
          </a:xfrm>
          <a:custGeom>
            <a:avLst/>
            <a:gdLst/>
            <a:ahLst/>
            <a:cxnLst/>
            <a:rect l="l" t="t" r="r" b="b"/>
            <a:pathLst>
              <a:path w="1250950" h="191770">
                <a:moveTo>
                  <a:pt x="0" y="191655"/>
                </a:moveTo>
                <a:lnTo>
                  <a:pt x="1250581" y="191655"/>
                </a:lnTo>
                <a:lnTo>
                  <a:pt x="1250581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6"/>
          <p:cNvSpPr/>
          <p:nvPr userDrawn="1"/>
        </p:nvSpPr>
        <p:spPr>
          <a:xfrm>
            <a:off x="8923311" y="4673930"/>
            <a:ext cx="1287145" cy="191770"/>
          </a:xfrm>
          <a:custGeom>
            <a:avLst/>
            <a:gdLst/>
            <a:ahLst/>
            <a:cxnLst/>
            <a:rect l="l" t="t" r="r" b="b"/>
            <a:pathLst>
              <a:path w="1287145" h="191770">
                <a:moveTo>
                  <a:pt x="1286738" y="191655"/>
                </a:moveTo>
                <a:lnTo>
                  <a:pt x="0" y="191655"/>
                </a:lnTo>
                <a:lnTo>
                  <a:pt x="0" y="0"/>
                </a:lnTo>
                <a:lnTo>
                  <a:pt x="1286738" y="0"/>
                </a:lnTo>
                <a:lnTo>
                  <a:pt x="1286738" y="191655"/>
                </a:lnTo>
                <a:close/>
              </a:path>
            </a:pathLst>
          </a:custGeom>
          <a:ln w="542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7"/>
          <p:cNvSpPr/>
          <p:nvPr userDrawn="1"/>
        </p:nvSpPr>
        <p:spPr>
          <a:xfrm>
            <a:off x="5870143" y="6286931"/>
            <a:ext cx="3885565" cy="191770"/>
          </a:xfrm>
          <a:custGeom>
            <a:avLst/>
            <a:gdLst/>
            <a:ahLst/>
            <a:cxnLst/>
            <a:rect l="l" t="t" r="r" b="b"/>
            <a:pathLst>
              <a:path w="3885565" h="191770">
                <a:moveTo>
                  <a:pt x="3885565" y="191655"/>
                </a:moveTo>
                <a:lnTo>
                  <a:pt x="0" y="191655"/>
                </a:lnTo>
                <a:lnTo>
                  <a:pt x="0" y="0"/>
                </a:lnTo>
                <a:lnTo>
                  <a:pt x="3885565" y="0"/>
                </a:lnTo>
                <a:lnTo>
                  <a:pt x="3885565" y="191655"/>
                </a:lnTo>
                <a:close/>
              </a:path>
            </a:pathLst>
          </a:custGeom>
          <a:ln w="542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8"/>
          <p:cNvSpPr/>
          <p:nvPr userDrawn="1"/>
        </p:nvSpPr>
        <p:spPr>
          <a:xfrm>
            <a:off x="6952721" y="3840703"/>
            <a:ext cx="1701164" cy="429259"/>
          </a:xfrm>
          <a:custGeom>
            <a:avLst/>
            <a:gdLst/>
            <a:ahLst/>
            <a:cxnLst/>
            <a:rect l="l" t="t" r="r" b="b"/>
            <a:pathLst>
              <a:path w="1701165" h="429260">
                <a:moveTo>
                  <a:pt x="0" y="429247"/>
                </a:moveTo>
                <a:lnTo>
                  <a:pt x="850341" y="0"/>
                </a:lnTo>
                <a:lnTo>
                  <a:pt x="1700695" y="429247"/>
                </a:lnTo>
                <a:lnTo>
                  <a:pt x="0" y="429247"/>
                </a:lnTo>
                <a:close/>
              </a:path>
            </a:pathLst>
          </a:custGeom>
          <a:ln w="542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9"/>
          <p:cNvSpPr/>
          <p:nvPr userDrawn="1"/>
        </p:nvSpPr>
        <p:spPr>
          <a:xfrm>
            <a:off x="6661112" y="4521911"/>
            <a:ext cx="2298700" cy="1499870"/>
          </a:xfrm>
          <a:custGeom>
            <a:avLst/>
            <a:gdLst/>
            <a:ahLst/>
            <a:cxnLst/>
            <a:rect l="l" t="t" r="r" b="b"/>
            <a:pathLst>
              <a:path w="2298700" h="1499870">
                <a:moveTo>
                  <a:pt x="2298357" y="1499489"/>
                </a:moveTo>
                <a:lnTo>
                  <a:pt x="0" y="1499489"/>
                </a:lnTo>
                <a:lnTo>
                  <a:pt x="0" y="0"/>
                </a:lnTo>
                <a:lnTo>
                  <a:pt x="2298357" y="0"/>
                </a:lnTo>
                <a:lnTo>
                  <a:pt x="2298357" y="14994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20"/>
          <p:cNvSpPr/>
          <p:nvPr userDrawn="1"/>
        </p:nvSpPr>
        <p:spPr>
          <a:xfrm>
            <a:off x="6661112" y="4521911"/>
            <a:ext cx="2298700" cy="1499870"/>
          </a:xfrm>
          <a:custGeom>
            <a:avLst/>
            <a:gdLst/>
            <a:ahLst/>
            <a:cxnLst/>
            <a:rect l="l" t="t" r="r" b="b"/>
            <a:pathLst>
              <a:path w="2298700" h="1499870">
                <a:moveTo>
                  <a:pt x="2298357" y="1499489"/>
                </a:moveTo>
                <a:lnTo>
                  <a:pt x="0" y="1499489"/>
                </a:lnTo>
                <a:lnTo>
                  <a:pt x="0" y="0"/>
                </a:lnTo>
                <a:lnTo>
                  <a:pt x="2298357" y="0"/>
                </a:lnTo>
                <a:lnTo>
                  <a:pt x="2298357" y="1499489"/>
                </a:lnTo>
                <a:close/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21"/>
          <p:cNvSpPr/>
          <p:nvPr userDrawn="1"/>
        </p:nvSpPr>
        <p:spPr>
          <a:xfrm>
            <a:off x="6659841" y="4933429"/>
            <a:ext cx="361315" cy="676910"/>
          </a:xfrm>
          <a:custGeom>
            <a:avLst/>
            <a:gdLst/>
            <a:ahLst/>
            <a:cxnLst/>
            <a:rect l="l" t="t" r="r" b="b"/>
            <a:pathLst>
              <a:path w="361315" h="676910">
                <a:moveTo>
                  <a:pt x="361073" y="676452"/>
                </a:moveTo>
                <a:lnTo>
                  <a:pt x="0" y="676452"/>
                </a:lnTo>
                <a:lnTo>
                  <a:pt x="0" y="0"/>
                </a:lnTo>
                <a:lnTo>
                  <a:pt x="361073" y="0"/>
                </a:lnTo>
                <a:lnTo>
                  <a:pt x="361073" y="676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22"/>
          <p:cNvSpPr/>
          <p:nvPr userDrawn="1"/>
        </p:nvSpPr>
        <p:spPr>
          <a:xfrm>
            <a:off x="6659841" y="4933429"/>
            <a:ext cx="361315" cy="676910"/>
          </a:xfrm>
          <a:custGeom>
            <a:avLst/>
            <a:gdLst/>
            <a:ahLst/>
            <a:cxnLst/>
            <a:rect l="l" t="t" r="r" b="b"/>
            <a:pathLst>
              <a:path w="361315" h="676910">
                <a:moveTo>
                  <a:pt x="361073" y="676452"/>
                </a:moveTo>
                <a:lnTo>
                  <a:pt x="0" y="676452"/>
                </a:lnTo>
                <a:lnTo>
                  <a:pt x="0" y="0"/>
                </a:lnTo>
                <a:lnTo>
                  <a:pt x="361073" y="0"/>
                </a:lnTo>
                <a:lnTo>
                  <a:pt x="361073" y="676452"/>
                </a:lnTo>
                <a:close/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23"/>
          <p:cNvSpPr/>
          <p:nvPr userDrawn="1"/>
        </p:nvSpPr>
        <p:spPr>
          <a:xfrm>
            <a:off x="8496860" y="5151854"/>
            <a:ext cx="207645" cy="240029"/>
          </a:xfrm>
          <a:custGeom>
            <a:avLst/>
            <a:gdLst/>
            <a:ahLst/>
            <a:cxnLst/>
            <a:rect l="l" t="t" r="r" b="b"/>
            <a:pathLst>
              <a:path w="207645" h="240029">
                <a:moveTo>
                  <a:pt x="207505" y="0"/>
                </a:moveTo>
                <a:lnTo>
                  <a:pt x="0" y="119811"/>
                </a:lnTo>
                <a:lnTo>
                  <a:pt x="207505" y="239610"/>
                </a:lnTo>
                <a:lnTo>
                  <a:pt x="207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24"/>
          <p:cNvSpPr/>
          <p:nvPr userDrawn="1"/>
        </p:nvSpPr>
        <p:spPr>
          <a:xfrm>
            <a:off x="8496860" y="5151854"/>
            <a:ext cx="207645" cy="240029"/>
          </a:xfrm>
          <a:custGeom>
            <a:avLst/>
            <a:gdLst/>
            <a:ahLst/>
            <a:cxnLst/>
            <a:rect l="l" t="t" r="r" b="b"/>
            <a:pathLst>
              <a:path w="207645" h="240029">
                <a:moveTo>
                  <a:pt x="207505" y="239610"/>
                </a:moveTo>
                <a:lnTo>
                  <a:pt x="0" y="119811"/>
                </a:lnTo>
                <a:lnTo>
                  <a:pt x="207505" y="0"/>
                </a:lnTo>
                <a:lnTo>
                  <a:pt x="207505" y="239610"/>
                </a:lnTo>
                <a:close/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25"/>
          <p:cNvSpPr/>
          <p:nvPr userDrawn="1"/>
        </p:nvSpPr>
        <p:spPr>
          <a:xfrm>
            <a:off x="7228974" y="4703759"/>
            <a:ext cx="1136015" cy="1136015"/>
          </a:xfrm>
          <a:custGeom>
            <a:avLst/>
            <a:gdLst/>
            <a:ahLst/>
            <a:cxnLst/>
            <a:rect l="l" t="t" r="r" b="b"/>
            <a:pathLst>
              <a:path w="1136015" h="1136014">
                <a:moveTo>
                  <a:pt x="567905" y="0"/>
                </a:moveTo>
                <a:lnTo>
                  <a:pt x="518903" y="2084"/>
                </a:lnTo>
                <a:lnTo>
                  <a:pt x="471059" y="8225"/>
                </a:lnTo>
                <a:lnTo>
                  <a:pt x="424543" y="18250"/>
                </a:lnTo>
                <a:lnTo>
                  <a:pt x="379525" y="31991"/>
                </a:lnTo>
                <a:lnTo>
                  <a:pt x="336177" y="49275"/>
                </a:lnTo>
                <a:lnTo>
                  <a:pt x="294668" y="69933"/>
                </a:lnTo>
                <a:lnTo>
                  <a:pt x="255169" y="93794"/>
                </a:lnTo>
                <a:lnTo>
                  <a:pt x="217850" y="120688"/>
                </a:lnTo>
                <a:lnTo>
                  <a:pt x="182882" y="150443"/>
                </a:lnTo>
                <a:lnTo>
                  <a:pt x="150436" y="182890"/>
                </a:lnTo>
                <a:lnTo>
                  <a:pt x="120681" y="217858"/>
                </a:lnTo>
                <a:lnTo>
                  <a:pt x="93788" y="255177"/>
                </a:lnTo>
                <a:lnTo>
                  <a:pt x="69928" y="294675"/>
                </a:lnTo>
                <a:lnTo>
                  <a:pt x="49271" y="336183"/>
                </a:lnTo>
                <a:lnTo>
                  <a:pt x="31988" y="379529"/>
                </a:lnTo>
                <a:lnTo>
                  <a:pt x="18249" y="424544"/>
                </a:lnTo>
                <a:lnTo>
                  <a:pt x="8224" y="471056"/>
                </a:lnTo>
                <a:lnTo>
                  <a:pt x="2084" y="518896"/>
                </a:lnTo>
                <a:lnTo>
                  <a:pt x="0" y="567893"/>
                </a:lnTo>
                <a:lnTo>
                  <a:pt x="2084" y="616893"/>
                </a:lnTo>
                <a:lnTo>
                  <a:pt x="8224" y="664735"/>
                </a:lnTo>
                <a:lnTo>
                  <a:pt x="18249" y="711250"/>
                </a:lnTo>
                <a:lnTo>
                  <a:pt x="31988" y="756266"/>
                </a:lnTo>
                <a:lnTo>
                  <a:pt x="49271" y="799614"/>
                </a:lnTo>
                <a:lnTo>
                  <a:pt x="69928" y="841122"/>
                </a:lnTo>
                <a:lnTo>
                  <a:pt x="93788" y="880620"/>
                </a:lnTo>
                <a:lnTo>
                  <a:pt x="120681" y="917938"/>
                </a:lnTo>
                <a:lnTo>
                  <a:pt x="150436" y="952905"/>
                </a:lnTo>
                <a:lnTo>
                  <a:pt x="182882" y="985351"/>
                </a:lnTo>
                <a:lnTo>
                  <a:pt x="217850" y="1015106"/>
                </a:lnTo>
                <a:lnTo>
                  <a:pt x="255169" y="1041998"/>
                </a:lnTo>
                <a:lnTo>
                  <a:pt x="294668" y="1065858"/>
                </a:lnTo>
                <a:lnTo>
                  <a:pt x="336177" y="1086514"/>
                </a:lnTo>
                <a:lnTo>
                  <a:pt x="379525" y="1103798"/>
                </a:lnTo>
                <a:lnTo>
                  <a:pt x="424543" y="1117537"/>
                </a:lnTo>
                <a:lnTo>
                  <a:pt x="471059" y="1127562"/>
                </a:lnTo>
                <a:lnTo>
                  <a:pt x="518903" y="1133701"/>
                </a:lnTo>
                <a:lnTo>
                  <a:pt x="567905" y="1135786"/>
                </a:lnTo>
                <a:lnTo>
                  <a:pt x="616905" y="1133701"/>
                </a:lnTo>
                <a:lnTo>
                  <a:pt x="664748" y="1127562"/>
                </a:lnTo>
                <a:lnTo>
                  <a:pt x="711262" y="1117537"/>
                </a:lnTo>
                <a:lnTo>
                  <a:pt x="756277" y="1103798"/>
                </a:lnTo>
                <a:lnTo>
                  <a:pt x="799624" y="1086514"/>
                </a:lnTo>
                <a:lnTo>
                  <a:pt x="841131" y="1065858"/>
                </a:lnTo>
                <a:lnTo>
                  <a:pt x="880629" y="1041998"/>
                </a:lnTo>
                <a:lnTo>
                  <a:pt x="917946" y="1015106"/>
                </a:lnTo>
                <a:lnTo>
                  <a:pt x="952912" y="985351"/>
                </a:lnTo>
                <a:lnTo>
                  <a:pt x="985357" y="952905"/>
                </a:lnTo>
                <a:lnTo>
                  <a:pt x="1015111" y="917938"/>
                </a:lnTo>
                <a:lnTo>
                  <a:pt x="1042002" y="880620"/>
                </a:lnTo>
                <a:lnTo>
                  <a:pt x="1065861" y="841122"/>
                </a:lnTo>
                <a:lnTo>
                  <a:pt x="1086517" y="799614"/>
                </a:lnTo>
                <a:lnTo>
                  <a:pt x="1103799" y="756266"/>
                </a:lnTo>
                <a:lnTo>
                  <a:pt x="1117538" y="711250"/>
                </a:lnTo>
                <a:lnTo>
                  <a:pt x="1127562" y="664735"/>
                </a:lnTo>
                <a:lnTo>
                  <a:pt x="1133701" y="616893"/>
                </a:lnTo>
                <a:lnTo>
                  <a:pt x="1135786" y="567893"/>
                </a:lnTo>
                <a:lnTo>
                  <a:pt x="1133701" y="518896"/>
                </a:lnTo>
                <a:lnTo>
                  <a:pt x="1127562" y="471056"/>
                </a:lnTo>
                <a:lnTo>
                  <a:pt x="1117538" y="424544"/>
                </a:lnTo>
                <a:lnTo>
                  <a:pt x="1103799" y="379529"/>
                </a:lnTo>
                <a:lnTo>
                  <a:pt x="1086517" y="336183"/>
                </a:lnTo>
                <a:lnTo>
                  <a:pt x="1065861" y="294675"/>
                </a:lnTo>
                <a:lnTo>
                  <a:pt x="1042002" y="255177"/>
                </a:lnTo>
                <a:lnTo>
                  <a:pt x="1015111" y="217858"/>
                </a:lnTo>
                <a:lnTo>
                  <a:pt x="985357" y="182890"/>
                </a:lnTo>
                <a:lnTo>
                  <a:pt x="952912" y="150443"/>
                </a:lnTo>
                <a:lnTo>
                  <a:pt x="917946" y="120688"/>
                </a:lnTo>
                <a:lnTo>
                  <a:pt x="880629" y="93794"/>
                </a:lnTo>
                <a:lnTo>
                  <a:pt x="841131" y="69933"/>
                </a:lnTo>
                <a:lnTo>
                  <a:pt x="799624" y="49275"/>
                </a:lnTo>
                <a:lnTo>
                  <a:pt x="756277" y="31991"/>
                </a:lnTo>
                <a:lnTo>
                  <a:pt x="711262" y="18250"/>
                </a:lnTo>
                <a:lnTo>
                  <a:pt x="664748" y="8225"/>
                </a:lnTo>
                <a:lnTo>
                  <a:pt x="616905" y="2084"/>
                </a:lnTo>
                <a:lnTo>
                  <a:pt x="567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26"/>
          <p:cNvSpPr/>
          <p:nvPr userDrawn="1"/>
        </p:nvSpPr>
        <p:spPr>
          <a:xfrm>
            <a:off x="7228974" y="4703759"/>
            <a:ext cx="1136015" cy="1136015"/>
          </a:xfrm>
          <a:custGeom>
            <a:avLst/>
            <a:gdLst/>
            <a:ahLst/>
            <a:cxnLst/>
            <a:rect l="l" t="t" r="r" b="b"/>
            <a:pathLst>
              <a:path w="1136015" h="1136014">
                <a:moveTo>
                  <a:pt x="1135786" y="567893"/>
                </a:moveTo>
                <a:lnTo>
                  <a:pt x="1133701" y="616893"/>
                </a:lnTo>
                <a:lnTo>
                  <a:pt x="1127562" y="664735"/>
                </a:lnTo>
                <a:lnTo>
                  <a:pt x="1117538" y="711250"/>
                </a:lnTo>
                <a:lnTo>
                  <a:pt x="1103799" y="756266"/>
                </a:lnTo>
                <a:lnTo>
                  <a:pt x="1086517" y="799614"/>
                </a:lnTo>
                <a:lnTo>
                  <a:pt x="1065861" y="841122"/>
                </a:lnTo>
                <a:lnTo>
                  <a:pt x="1042002" y="880620"/>
                </a:lnTo>
                <a:lnTo>
                  <a:pt x="1015111" y="917938"/>
                </a:lnTo>
                <a:lnTo>
                  <a:pt x="985357" y="952905"/>
                </a:lnTo>
                <a:lnTo>
                  <a:pt x="952912" y="985351"/>
                </a:lnTo>
                <a:lnTo>
                  <a:pt x="917946" y="1015106"/>
                </a:lnTo>
                <a:lnTo>
                  <a:pt x="880629" y="1041998"/>
                </a:lnTo>
                <a:lnTo>
                  <a:pt x="841131" y="1065858"/>
                </a:lnTo>
                <a:lnTo>
                  <a:pt x="799624" y="1086514"/>
                </a:lnTo>
                <a:lnTo>
                  <a:pt x="756277" y="1103798"/>
                </a:lnTo>
                <a:lnTo>
                  <a:pt x="711262" y="1117537"/>
                </a:lnTo>
                <a:lnTo>
                  <a:pt x="664748" y="1127562"/>
                </a:lnTo>
                <a:lnTo>
                  <a:pt x="616905" y="1133701"/>
                </a:lnTo>
                <a:lnTo>
                  <a:pt x="567905" y="1135786"/>
                </a:lnTo>
                <a:lnTo>
                  <a:pt x="518903" y="1133701"/>
                </a:lnTo>
                <a:lnTo>
                  <a:pt x="471059" y="1127562"/>
                </a:lnTo>
                <a:lnTo>
                  <a:pt x="424543" y="1117537"/>
                </a:lnTo>
                <a:lnTo>
                  <a:pt x="379525" y="1103798"/>
                </a:lnTo>
                <a:lnTo>
                  <a:pt x="336177" y="1086514"/>
                </a:lnTo>
                <a:lnTo>
                  <a:pt x="294668" y="1065858"/>
                </a:lnTo>
                <a:lnTo>
                  <a:pt x="255169" y="1041998"/>
                </a:lnTo>
                <a:lnTo>
                  <a:pt x="217850" y="1015106"/>
                </a:lnTo>
                <a:lnTo>
                  <a:pt x="182882" y="985351"/>
                </a:lnTo>
                <a:lnTo>
                  <a:pt x="150436" y="952905"/>
                </a:lnTo>
                <a:lnTo>
                  <a:pt x="120681" y="917938"/>
                </a:lnTo>
                <a:lnTo>
                  <a:pt x="93788" y="880620"/>
                </a:lnTo>
                <a:lnTo>
                  <a:pt x="69928" y="841122"/>
                </a:lnTo>
                <a:lnTo>
                  <a:pt x="49271" y="799614"/>
                </a:lnTo>
                <a:lnTo>
                  <a:pt x="31988" y="756266"/>
                </a:lnTo>
                <a:lnTo>
                  <a:pt x="18249" y="711250"/>
                </a:lnTo>
                <a:lnTo>
                  <a:pt x="8224" y="664735"/>
                </a:lnTo>
                <a:lnTo>
                  <a:pt x="2084" y="616893"/>
                </a:lnTo>
                <a:lnTo>
                  <a:pt x="0" y="567893"/>
                </a:lnTo>
                <a:lnTo>
                  <a:pt x="2084" y="518896"/>
                </a:lnTo>
                <a:lnTo>
                  <a:pt x="8224" y="471056"/>
                </a:lnTo>
                <a:lnTo>
                  <a:pt x="18249" y="424544"/>
                </a:lnTo>
                <a:lnTo>
                  <a:pt x="31988" y="379529"/>
                </a:lnTo>
                <a:lnTo>
                  <a:pt x="49271" y="336183"/>
                </a:lnTo>
                <a:lnTo>
                  <a:pt x="69928" y="294675"/>
                </a:lnTo>
                <a:lnTo>
                  <a:pt x="93788" y="255177"/>
                </a:lnTo>
                <a:lnTo>
                  <a:pt x="120681" y="217858"/>
                </a:lnTo>
                <a:lnTo>
                  <a:pt x="150436" y="182890"/>
                </a:lnTo>
                <a:lnTo>
                  <a:pt x="182882" y="150443"/>
                </a:lnTo>
                <a:lnTo>
                  <a:pt x="217850" y="120688"/>
                </a:lnTo>
                <a:lnTo>
                  <a:pt x="255169" y="93794"/>
                </a:lnTo>
                <a:lnTo>
                  <a:pt x="294668" y="69933"/>
                </a:lnTo>
                <a:lnTo>
                  <a:pt x="336177" y="49275"/>
                </a:lnTo>
                <a:lnTo>
                  <a:pt x="379525" y="31991"/>
                </a:lnTo>
                <a:lnTo>
                  <a:pt x="424543" y="18250"/>
                </a:lnTo>
                <a:lnTo>
                  <a:pt x="471059" y="8225"/>
                </a:lnTo>
                <a:lnTo>
                  <a:pt x="518903" y="2084"/>
                </a:lnTo>
                <a:lnTo>
                  <a:pt x="567905" y="0"/>
                </a:lnTo>
                <a:lnTo>
                  <a:pt x="616905" y="2084"/>
                </a:lnTo>
                <a:lnTo>
                  <a:pt x="664748" y="8225"/>
                </a:lnTo>
                <a:lnTo>
                  <a:pt x="711262" y="18250"/>
                </a:lnTo>
                <a:lnTo>
                  <a:pt x="756277" y="31991"/>
                </a:lnTo>
                <a:lnTo>
                  <a:pt x="799624" y="49275"/>
                </a:lnTo>
                <a:lnTo>
                  <a:pt x="841131" y="69933"/>
                </a:lnTo>
                <a:lnTo>
                  <a:pt x="880629" y="93794"/>
                </a:lnTo>
                <a:lnTo>
                  <a:pt x="917946" y="120688"/>
                </a:lnTo>
                <a:lnTo>
                  <a:pt x="952912" y="150443"/>
                </a:lnTo>
                <a:lnTo>
                  <a:pt x="985357" y="182890"/>
                </a:lnTo>
                <a:lnTo>
                  <a:pt x="1015111" y="217858"/>
                </a:lnTo>
                <a:lnTo>
                  <a:pt x="1042002" y="255177"/>
                </a:lnTo>
                <a:lnTo>
                  <a:pt x="1065861" y="294675"/>
                </a:lnTo>
                <a:lnTo>
                  <a:pt x="1086517" y="336183"/>
                </a:lnTo>
                <a:lnTo>
                  <a:pt x="1103799" y="379529"/>
                </a:lnTo>
                <a:lnTo>
                  <a:pt x="1117538" y="424544"/>
                </a:lnTo>
                <a:lnTo>
                  <a:pt x="1127562" y="471056"/>
                </a:lnTo>
                <a:lnTo>
                  <a:pt x="1133701" y="518896"/>
                </a:lnTo>
                <a:lnTo>
                  <a:pt x="1135786" y="567893"/>
                </a:lnTo>
                <a:close/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27"/>
          <p:cNvSpPr/>
          <p:nvPr userDrawn="1"/>
        </p:nvSpPr>
        <p:spPr>
          <a:xfrm>
            <a:off x="7796875" y="4703766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0785"/>
                </a:lnTo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28"/>
          <p:cNvSpPr/>
          <p:nvPr userDrawn="1"/>
        </p:nvSpPr>
        <p:spPr>
          <a:xfrm>
            <a:off x="7796875" y="5298754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0785"/>
                </a:lnTo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29"/>
          <p:cNvSpPr/>
          <p:nvPr userDrawn="1"/>
        </p:nvSpPr>
        <p:spPr>
          <a:xfrm>
            <a:off x="7234171" y="5271653"/>
            <a:ext cx="1125855" cy="0"/>
          </a:xfrm>
          <a:custGeom>
            <a:avLst/>
            <a:gdLst/>
            <a:ahLst/>
            <a:cxnLst/>
            <a:rect l="l" t="t" r="r" b="b"/>
            <a:pathLst>
              <a:path w="1125854">
                <a:moveTo>
                  <a:pt x="1125397" y="0"/>
                </a:moveTo>
                <a:lnTo>
                  <a:pt x="0" y="0"/>
                </a:lnTo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30"/>
          <p:cNvSpPr/>
          <p:nvPr userDrawn="1"/>
        </p:nvSpPr>
        <p:spPr>
          <a:xfrm>
            <a:off x="7395305" y="4870101"/>
            <a:ext cx="803275" cy="803275"/>
          </a:xfrm>
          <a:custGeom>
            <a:avLst/>
            <a:gdLst/>
            <a:ahLst/>
            <a:cxnLst/>
            <a:rect l="l" t="t" r="r" b="b"/>
            <a:pathLst>
              <a:path w="803275" h="803275">
                <a:moveTo>
                  <a:pt x="803122" y="0"/>
                </a:moveTo>
                <a:lnTo>
                  <a:pt x="0" y="803109"/>
                </a:lnTo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31"/>
          <p:cNvSpPr/>
          <p:nvPr userDrawn="1"/>
        </p:nvSpPr>
        <p:spPr>
          <a:xfrm>
            <a:off x="7395305" y="4870098"/>
            <a:ext cx="803275" cy="803275"/>
          </a:xfrm>
          <a:custGeom>
            <a:avLst/>
            <a:gdLst/>
            <a:ahLst/>
            <a:cxnLst/>
            <a:rect l="l" t="t" r="r" b="b"/>
            <a:pathLst>
              <a:path w="803275" h="803275">
                <a:moveTo>
                  <a:pt x="803122" y="803109"/>
                </a:moveTo>
                <a:lnTo>
                  <a:pt x="0" y="0"/>
                </a:lnTo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32"/>
          <p:cNvSpPr/>
          <p:nvPr userDrawn="1"/>
        </p:nvSpPr>
        <p:spPr>
          <a:xfrm>
            <a:off x="7356769" y="4831560"/>
            <a:ext cx="880744" cy="880744"/>
          </a:xfrm>
          <a:custGeom>
            <a:avLst/>
            <a:gdLst/>
            <a:ahLst/>
            <a:cxnLst/>
            <a:rect l="l" t="t" r="r" b="b"/>
            <a:pathLst>
              <a:path w="880745" h="880745">
                <a:moveTo>
                  <a:pt x="440105" y="0"/>
                </a:moveTo>
                <a:lnTo>
                  <a:pt x="392148" y="2582"/>
                </a:lnTo>
                <a:lnTo>
                  <a:pt x="345688" y="10150"/>
                </a:lnTo>
                <a:lnTo>
                  <a:pt x="300992" y="22436"/>
                </a:lnTo>
                <a:lnTo>
                  <a:pt x="258330" y="39171"/>
                </a:lnTo>
                <a:lnTo>
                  <a:pt x="217969" y="60086"/>
                </a:lnTo>
                <a:lnTo>
                  <a:pt x="180178" y="84913"/>
                </a:lnTo>
                <a:lnTo>
                  <a:pt x="145226" y="113384"/>
                </a:lnTo>
                <a:lnTo>
                  <a:pt x="113381" y="145229"/>
                </a:lnTo>
                <a:lnTo>
                  <a:pt x="84910" y="180181"/>
                </a:lnTo>
                <a:lnTo>
                  <a:pt x="60084" y="217971"/>
                </a:lnTo>
                <a:lnTo>
                  <a:pt x="39169" y="258330"/>
                </a:lnTo>
                <a:lnTo>
                  <a:pt x="22435" y="300991"/>
                </a:lnTo>
                <a:lnTo>
                  <a:pt x="10150" y="345684"/>
                </a:lnTo>
                <a:lnTo>
                  <a:pt x="2582" y="392140"/>
                </a:lnTo>
                <a:lnTo>
                  <a:pt x="0" y="440093"/>
                </a:lnTo>
                <a:lnTo>
                  <a:pt x="2582" y="488047"/>
                </a:lnTo>
                <a:lnTo>
                  <a:pt x="10150" y="534505"/>
                </a:lnTo>
                <a:lnTo>
                  <a:pt x="22435" y="579199"/>
                </a:lnTo>
                <a:lnTo>
                  <a:pt x="39169" y="621860"/>
                </a:lnTo>
                <a:lnTo>
                  <a:pt x="60084" y="662220"/>
                </a:lnTo>
                <a:lnTo>
                  <a:pt x="84910" y="700010"/>
                </a:lnTo>
                <a:lnTo>
                  <a:pt x="113381" y="734961"/>
                </a:lnTo>
                <a:lnTo>
                  <a:pt x="145226" y="766806"/>
                </a:lnTo>
                <a:lnTo>
                  <a:pt x="180178" y="795276"/>
                </a:lnTo>
                <a:lnTo>
                  <a:pt x="217969" y="820102"/>
                </a:lnTo>
                <a:lnTo>
                  <a:pt x="258330" y="841016"/>
                </a:lnTo>
                <a:lnTo>
                  <a:pt x="300992" y="857750"/>
                </a:lnTo>
                <a:lnTo>
                  <a:pt x="345688" y="870035"/>
                </a:lnTo>
                <a:lnTo>
                  <a:pt x="392148" y="877603"/>
                </a:lnTo>
                <a:lnTo>
                  <a:pt x="440105" y="880186"/>
                </a:lnTo>
                <a:lnTo>
                  <a:pt x="488058" y="877603"/>
                </a:lnTo>
                <a:lnTo>
                  <a:pt x="534514" y="870035"/>
                </a:lnTo>
                <a:lnTo>
                  <a:pt x="579207" y="857750"/>
                </a:lnTo>
                <a:lnTo>
                  <a:pt x="621868" y="841016"/>
                </a:lnTo>
                <a:lnTo>
                  <a:pt x="662227" y="820102"/>
                </a:lnTo>
                <a:lnTo>
                  <a:pt x="700017" y="795276"/>
                </a:lnTo>
                <a:lnTo>
                  <a:pt x="734969" y="766806"/>
                </a:lnTo>
                <a:lnTo>
                  <a:pt x="766814" y="734961"/>
                </a:lnTo>
                <a:lnTo>
                  <a:pt x="795285" y="700010"/>
                </a:lnTo>
                <a:lnTo>
                  <a:pt x="820112" y="662220"/>
                </a:lnTo>
                <a:lnTo>
                  <a:pt x="841027" y="621860"/>
                </a:lnTo>
                <a:lnTo>
                  <a:pt x="857762" y="579199"/>
                </a:lnTo>
                <a:lnTo>
                  <a:pt x="870048" y="534505"/>
                </a:lnTo>
                <a:lnTo>
                  <a:pt x="877616" y="488047"/>
                </a:lnTo>
                <a:lnTo>
                  <a:pt x="880198" y="440093"/>
                </a:lnTo>
                <a:lnTo>
                  <a:pt x="877616" y="392140"/>
                </a:lnTo>
                <a:lnTo>
                  <a:pt x="870048" y="345684"/>
                </a:lnTo>
                <a:lnTo>
                  <a:pt x="857762" y="300991"/>
                </a:lnTo>
                <a:lnTo>
                  <a:pt x="841027" y="258330"/>
                </a:lnTo>
                <a:lnTo>
                  <a:pt x="820112" y="217971"/>
                </a:lnTo>
                <a:lnTo>
                  <a:pt x="795285" y="180181"/>
                </a:lnTo>
                <a:lnTo>
                  <a:pt x="766814" y="145229"/>
                </a:lnTo>
                <a:lnTo>
                  <a:pt x="734969" y="113384"/>
                </a:lnTo>
                <a:lnTo>
                  <a:pt x="700017" y="84913"/>
                </a:lnTo>
                <a:lnTo>
                  <a:pt x="662227" y="60086"/>
                </a:lnTo>
                <a:lnTo>
                  <a:pt x="621868" y="39171"/>
                </a:lnTo>
                <a:lnTo>
                  <a:pt x="579207" y="22436"/>
                </a:lnTo>
                <a:lnTo>
                  <a:pt x="534514" y="10150"/>
                </a:lnTo>
                <a:lnTo>
                  <a:pt x="488058" y="2582"/>
                </a:lnTo>
                <a:lnTo>
                  <a:pt x="440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33"/>
          <p:cNvSpPr/>
          <p:nvPr userDrawn="1"/>
        </p:nvSpPr>
        <p:spPr>
          <a:xfrm>
            <a:off x="7356769" y="4831560"/>
            <a:ext cx="880744" cy="880744"/>
          </a:xfrm>
          <a:custGeom>
            <a:avLst/>
            <a:gdLst/>
            <a:ahLst/>
            <a:cxnLst/>
            <a:rect l="l" t="t" r="r" b="b"/>
            <a:pathLst>
              <a:path w="880745" h="880745">
                <a:moveTo>
                  <a:pt x="880198" y="440093"/>
                </a:moveTo>
                <a:lnTo>
                  <a:pt x="877616" y="488047"/>
                </a:lnTo>
                <a:lnTo>
                  <a:pt x="870048" y="534505"/>
                </a:lnTo>
                <a:lnTo>
                  <a:pt x="857762" y="579199"/>
                </a:lnTo>
                <a:lnTo>
                  <a:pt x="841027" y="621860"/>
                </a:lnTo>
                <a:lnTo>
                  <a:pt x="820112" y="662220"/>
                </a:lnTo>
                <a:lnTo>
                  <a:pt x="795285" y="700010"/>
                </a:lnTo>
                <a:lnTo>
                  <a:pt x="766814" y="734961"/>
                </a:lnTo>
                <a:lnTo>
                  <a:pt x="734969" y="766806"/>
                </a:lnTo>
                <a:lnTo>
                  <a:pt x="700017" y="795276"/>
                </a:lnTo>
                <a:lnTo>
                  <a:pt x="662227" y="820102"/>
                </a:lnTo>
                <a:lnTo>
                  <a:pt x="621868" y="841016"/>
                </a:lnTo>
                <a:lnTo>
                  <a:pt x="579207" y="857750"/>
                </a:lnTo>
                <a:lnTo>
                  <a:pt x="534514" y="870035"/>
                </a:lnTo>
                <a:lnTo>
                  <a:pt x="488058" y="877603"/>
                </a:lnTo>
                <a:lnTo>
                  <a:pt x="440105" y="880186"/>
                </a:lnTo>
                <a:lnTo>
                  <a:pt x="392148" y="877603"/>
                </a:lnTo>
                <a:lnTo>
                  <a:pt x="345688" y="870035"/>
                </a:lnTo>
                <a:lnTo>
                  <a:pt x="300992" y="857750"/>
                </a:lnTo>
                <a:lnTo>
                  <a:pt x="258330" y="841016"/>
                </a:lnTo>
                <a:lnTo>
                  <a:pt x="217969" y="820102"/>
                </a:lnTo>
                <a:lnTo>
                  <a:pt x="180178" y="795276"/>
                </a:lnTo>
                <a:lnTo>
                  <a:pt x="145226" y="766806"/>
                </a:lnTo>
                <a:lnTo>
                  <a:pt x="113381" y="734961"/>
                </a:lnTo>
                <a:lnTo>
                  <a:pt x="84910" y="700010"/>
                </a:lnTo>
                <a:lnTo>
                  <a:pt x="60084" y="662220"/>
                </a:lnTo>
                <a:lnTo>
                  <a:pt x="39169" y="621860"/>
                </a:lnTo>
                <a:lnTo>
                  <a:pt x="22435" y="579199"/>
                </a:lnTo>
                <a:lnTo>
                  <a:pt x="10150" y="534505"/>
                </a:lnTo>
                <a:lnTo>
                  <a:pt x="2582" y="488047"/>
                </a:lnTo>
                <a:lnTo>
                  <a:pt x="0" y="440093"/>
                </a:lnTo>
                <a:lnTo>
                  <a:pt x="2582" y="392140"/>
                </a:lnTo>
                <a:lnTo>
                  <a:pt x="10150" y="345684"/>
                </a:lnTo>
                <a:lnTo>
                  <a:pt x="22435" y="300991"/>
                </a:lnTo>
                <a:lnTo>
                  <a:pt x="39169" y="258330"/>
                </a:lnTo>
                <a:lnTo>
                  <a:pt x="60084" y="217971"/>
                </a:lnTo>
                <a:lnTo>
                  <a:pt x="84910" y="180181"/>
                </a:lnTo>
                <a:lnTo>
                  <a:pt x="113381" y="145229"/>
                </a:lnTo>
                <a:lnTo>
                  <a:pt x="145226" y="113384"/>
                </a:lnTo>
                <a:lnTo>
                  <a:pt x="180178" y="84913"/>
                </a:lnTo>
                <a:lnTo>
                  <a:pt x="217969" y="60086"/>
                </a:lnTo>
                <a:lnTo>
                  <a:pt x="258330" y="39171"/>
                </a:lnTo>
                <a:lnTo>
                  <a:pt x="300992" y="22436"/>
                </a:lnTo>
                <a:lnTo>
                  <a:pt x="345688" y="10150"/>
                </a:lnTo>
                <a:lnTo>
                  <a:pt x="392148" y="2582"/>
                </a:lnTo>
                <a:lnTo>
                  <a:pt x="440105" y="0"/>
                </a:lnTo>
                <a:lnTo>
                  <a:pt x="488058" y="2582"/>
                </a:lnTo>
                <a:lnTo>
                  <a:pt x="534514" y="10150"/>
                </a:lnTo>
                <a:lnTo>
                  <a:pt x="579207" y="22436"/>
                </a:lnTo>
                <a:lnTo>
                  <a:pt x="621868" y="39171"/>
                </a:lnTo>
                <a:lnTo>
                  <a:pt x="662227" y="60086"/>
                </a:lnTo>
                <a:lnTo>
                  <a:pt x="700017" y="84913"/>
                </a:lnTo>
                <a:lnTo>
                  <a:pt x="734969" y="113384"/>
                </a:lnTo>
                <a:lnTo>
                  <a:pt x="766814" y="145229"/>
                </a:lnTo>
                <a:lnTo>
                  <a:pt x="795285" y="180181"/>
                </a:lnTo>
                <a:lnTo>
                  <a:pt x="820112" y="217971"/>
                </a:lnTo>
                <a:lnTo>
                  <a:pt x="841027" y="258330"/>
                </a:lnTo>
                <a:lnTo>
                  <a:pt x="857762" y="300991"/>
                </a:lnTo>
                <a:lnTo>
                  <a:pt x="870048" y="345684"/>
                </a:lnTo>
                <a:lnTo>
                  <a:pt x="877616" y="392140"/>
                </a:lnTo>
                <a:lnTo>
                  <a:pt x="880198" y="440093"/>
                </a:lnTo>
                <a:close/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34"/>
          <p:cNvSpPr/>
          <p:nvPr userDrawn="1"/>
        </p:nvSpPr>
        <p:spPr>
          <a:xfrm>
            <a:off x="6735070" y="5019194"/>
            <a:ext cx="210621" cy="210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35"/>
          <p:cNvSpPr/>
          <p:nvPr userDrawn="1"/>
        </p:nvSpPr>
        <p:spPr>
          <a:xfrm>
            <a:off x="6735070" y="5019194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20">
                <a:moveTo>
                  <a:pt x="179774" y="179770"/>
                </a:moveTo>
                <a:lnTo>
                  <a:pt x="144940" y="202901"/>
                </a:lnTo>
                <a:lnTo>
                  <a:pt x="105313" y="210612"/>
                </a:lnTo>
                <a:lnTo>
                  <a:pt x="65683" y="202901"/>
                </a:lnTo>
                <a:lnTo>
                  <a:pt x="30841" y="179770"/>
                </a:lnTo>
                <a:lnTo>
                  <a:pt x="7710" y="144935"/>
                </a:lnTo>
                <a:lnTo>
                  <a:pt x="0" y="105308"/>
                </a:lnTo>
                <a:lnTo>
                  <a:pt x="7710" y="65679"/>
                </a:lnTo>
                <a:lnTo>
                  <a:pt x="30841" y="30837"/>
                </a:lnTo>
                <a:lnTo>
                  <a:pt x="65678" y="7711"/>
                </a:lnTo>
                <a:lnTo>
                  <a:pt x="105308" y="0"/>
                </a:lnTo>
                <a:lnTo>
                  <a:pt x="144938" y="7707"/>
                </a:lnTo>
                <a:lnTo>
                  <a:pt x="179774" y="30837"/>
                </a:lnTo>
                <a:lnTo>
                  <a:pt x="202911" y="65679"/>
                </a:lnTo>
                <a:lnTo>
                  <a:pt x="210621" y="105308"/>
                </a:lnTo>
                <a:lnTo>
                  <a:pt x="202908" y="144935"/>
                </a:lnTo>
                <a:lnTo>
                  <a:pt x="179774" y="179770"/>
                </a:lnTo>
                <a:close/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36"/>
          <p:cNvSpPr/>
          <p:nvPr userDrawn="1"/>
        </p:nvSpPr>
        <p:spPr>
          <a:xfrm>
            <a:off x="6765912" y="5050035"/>
            <a:ext cx="149225" cy="149225"/>
          </a:xfrm>
          <a:custGeom>
            <a:avLst/>
            <a:gdLst/>
            <a:ahLst/>
            <a:cxnLst/>
            <a:rect l="l" t="t" r="r" b="b"/>
            <a:pathLst>
              <a:path w="149225" h="149225">
                <a:moveTo>
                  <a:pt x="148932" y="0"/>
                </a:moveTo>
                <a:lnTo>
                  <a:pt x="0" y="148932"/>
                </a:lnTo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37"/>
          <p:cNvSpPr/>
          <p:nvPr userDrawn="1"/>
        </p:nvSpPr>
        <p:spPr>
          <a:xfrm>
            <a:off x="6765912" y="5050031"/>
            <a:ext cx="149225" cy="149225"/>
          </a:xfrm>
          <a:custGeom>
            <a:avLst/>
            <a:gdLst/>
            <a:ahLst/>
            <a:cxnLst/>
            <a:rect l="l" t="t" r="r" b="b"/>
            <a:pathLst>
              <a:path w="149225" h="149225">
                <a:moveTo>
                  <a:pt x="148932" y="148932"/>
                </a:moveTo>
                <a:lnTo>
                  <a:pt x="0" y="0"/>
                </a:lnTo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38"/>
          <p:cNvSpPr/>
          <p:nvPr userDrawn="1"/>
        </p:nvSpPr>
        <p:spPr>
          <a:xfrm>
            <a:off x="6735070" y="5297730"/>
            <a:ext cx="210621" cy="210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39"/>
          <p:cNvSpPr/>
          <p:nvPr userDrawn="1"/>
        </p:nvSpPr>
        <p:spPr>
          <a:xfrm>
            <a:off x="6735070" y="5297730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20">
                <a:moveTo>
                  <a:pt x="179774" y="179770"/>
                </a:moveTo>
                <a:lnTo>
                  <a:pt x="144940" y="202901"/>
                </a:lnTo>
                <a:lnTo>
                  <a:pt x="105313" y="210612"/>
                </a:lnTo>
                <a:lnTo>
                  <a:pt x="65683" y="202901"/>
                </a:lnTo>
                <a:lnTo>
                  <a:pt x="30841" y="179770"/>
                </a:lnTo>
                <a:lnTo>
                  <a:pt x="7710" y="144935"/>
                </a:lnTo>
                <a:lnTo>
                  <a:pt x="0" y="105308"/>
                </a:lnTo>
                <a:lnTo>
                  <a:pt x="7710" y="65679"/>
                </a:lnTo>
                <a:lnTo>
                  <a:pt x="30841" y="30837"/>
                </a:lnTo>
                <a:lnTo>
                  <a:pt x="65678" y="7711"/>
                </a:lnTo>
                <a:lnTo>
                  <a:pt x="105308" y="0"/>
                </a:lnTo>
                <a:lnTo>
                  <a:pt x="144938" y="7707"/>
                </a:lnTo>
                <a:lnTo>
                  <a:pt x="179774" y="30837"/>
                </a:lnTo>
                <a:lnTo>
                  <a:pt x="202911" y="65679"/>
                </a:lnTo>
                <a:lnTo>
                  <a:pt x="210621" y="105308"/>
                </a:lnTo>
                <a:lnTo>
                  <a:pt x="202908" y="144935"/>
                </a:lnTo>
                <a:lnTo>
                  <a:pt x="179774" y="179770"/>
                </a:lnTo>
                <a:close/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40"/>
          <p:cNvSpPr/>
          <p:nvPr userDrawn="1"/>
        </p:nvSpPr>
        <p:spPr>
          <a:xfrm>
            <a:off x="6765912" y="5328573"/>
            <a:ext cx="149225" cy="149225"/>
          </a:xfrm>
          <a:custGeom>
            <a:avLst/>
            <a:gdLst/>
            <a:ahLst/>
            <a:cxnLst/>
            <a:rect l="l" t="t" r="r" b="b"/>
            <a:pathLst>
              <a:path w="149225" h="149225">
                <a:moveTo>
                  <a:pt x="148932" y="0"/>
                </a:moveTo>
                <a:lnTo>
                  <a:pt x="0" y="148932"/>
                </a:lnTo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41"/>
          <p:cNvSpPr/>
          <p:nvPr userDrawn="1"/>
        </p:nvSpPr>
        <p:spPr>
          <a:xfrm>
            <a:off x="6765912" y="5328568"/>
            <a:ext cx="149225" cy="149225"/>
          </a:xfrm>
          <a:custGeom>
            <a:avLst/>
            <a:gdLst/>
            <a:ahLst/>
            <a:cxnLst/>
            <a:rect l="l" t="t" r="r" b="b"/>
            <a:pathLst>
              <a:path w="149225" h="149225">
                <a:moveTo>
                  <a:pt x="148932" y="148932"/>
                </a:moveTo>
                <a:lnTo>
                  <a:pt x="0" y="0"/>
                </a:lnTo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42"/>
          <p:cNvSpPr/>
          <p:nvPr userDrawn="1"/>
        </p:nvSpPr>
        <p:spPr>
          <a:xfrm>
            <a:off x="7636674" y="5111454"/>
            <a:ext cx="320675" cy="320675"/>
          </a:xfrm>
          <a:custGeom>
            <a:avLst/>
            <a:gdLst/>
            <a:ahLst/>
            <a:cxnLst/>
            <a:rect l="l" t="t" r="r" b="b"/>
            <a:pathLst>
              <a:path w="320675" h="320675">
                <a:moveTo>
                  <a:pt x="160197" y="0"/>
                </a:moveTo>
                <a:lnTo>
                  <a:pt x="109560" y="8167"/>
                </a:lnTo>
                <a:lnTo>
                  <a:pt x="65584" y="30911"/>
                </a:lnTo>
                <a:lnTo>
                  <a:pt x="30907" y="65592"/>
                </a:lnTo>
                <a:lnTo>
                  <a:pt x="8166" y="109571"/>
                </a:lnTo>
                <a:lnTo>
                  <a:pt x="0" y="160210"/>
                </a:lnTo>
                <a:lnTo>
                  <a:pt x="8166" y="210842"/>
                </a:lnTo>
                <a:lnTo>
                  <a:pt x="30907" y="254818"/>
                </a:lnTo>
                <a:lnTo>
                  <a:pt x="65584" y="289497"/>
                </a:lnTo>
                <a:lnTo>
                  <a:pt x="109560" y="312240"/>
                </a:lnTo>
                <a:lnTo>
                  <a:pt x="160197" y="320408"/>
                </a:lnTo>
                <a:lnTo>
                  <a:pt x="210836" y="312240"/>
                </a:lnTo>
                <a:lnTo>
                  <a:pt x="254815" y="289497"/>
                </a:lnTo>
                <a:lnTo>
                  <a:pt x="289496" y="254818"/>
                </a:lnTo>
                <a:lnTo>
                  <a:pt x="312240" y="210842"/>
                </a:lnTo>
                <a:lnTo>
                  <a:pt x="320408" y="160210"/>
                </a:lnTo>
                <a:lnTo>
                  <a:pt x="312240" y="109571"/>
                </a:lnTo>
                <a:lnTo>
                  <a:pt x="289496" y="65592"/>
                </a:lnTo>
                <a:lnTo>
                  <a:pt x="254815" y="30911"/>
                </a:lnTo>
                <a:lnTo>
                  <a:pt x="210836" y="8167"/>
                </a:lnTo>
                <a:lnTo>
                  <a:pt x="1601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43"/>
          <p:cNvSpPr/>
          <p:nvPr userDrawn="1"/>
        </p:nvSpPr>
        <p:spPr>
          <a:xfrm>
            <a:off x="7636674" y="5111454"/>
            <a:ext cx="320675" cy="320675"/>
          </a:xfrm>
          <a:custGeom>
            <a:avLst/>
            <a:gdLst/>
            <a:ahLst/>
            <a:cxnLst/>
            <a:rect l="l" t="t" r="r" b="b"/>
            <a:pathLst>
              <a:path w="320675" h="320675">
                <a:moveTo>
                  <a:pt x="320408" y="160210"/>
                </a:moveTo>
                <a:lnTo>
                  <a:pt x="312240" y="210842"/>
                </a:lnTo>
                <a:lnTo>
                  <a:pt x="289496" y="254818"/>
                </a:lnTo>
                <a:lnTo>
                  <a:pt x="254815" y="289497"/>
                </a:lnTo>
                <a:lnTo>
                  <a:pt x="210836" y="312240"/>
                </a:lnTo>
                <a:lnTo>
                  <a:pt x="160197" y="320408"/>
                </a:lnTo>
                <a:lnTo>
                  <a:pt x="109560" y="312240"/>
                </a:lnTo>
                <a:lnTo>
                  <a:pt x="65584" y="289497"/>
                </a:lnTo>
                <a:lnTo>
                  <a:pt x="30907" y="254818"/>
                </a:lnTo>
                <a:lnTo>
                  <a:pt x="8166" y="210842"/>
                </a:lnTo>
                <a:lnTo>
                  <a:pt x="0" y="160210"/>
                </a:lnTo>
                <a:lnTo>
                  <a:pt x="8166" y="109571"/>
                </a:lnTo>
                <a:lnTo>
                  <a:pt x="30907" y="65592"/>
                </a:lnTo>
                <a:lnTo>
                  <a:pt x="65584" y="30911"/>
                </a:lnTo>
                <a:lnTo>
                  <a:pt x="109560" y="8167"/>
                </a:lnTo>
                <a:lnTo>
                  <a:pt x="160197" y="0"/>
                </a:lnTo>
                <a:lnTo>
                  <a:pt x="210836" y="8167"/>
                </a:lnTo>
                <a:lnTo>
                  <a:pt x="254815" y="30911"/>
                </a:lnTo>
                <a:lnTo>
                  <a:pt x="289496" y="65592"/>
                </a:lnTo>
                <a:lnTo>
                  <a:pt x="312240" y="109571"/>
                </a:lnTo>
                <a:lnTo>
                  <a:pt x="320408" y="160210"/>
                </a:lnTo>
                <a:close/>
              </a:path>
            </a:pathLst>
          </a:custGeom>
          <a:ln w="5420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44"/>
          <p:cNvSpPr/>
          <p:nvPr userDrawn="1"/>
        </p:nvSpPr>
        <p:spPr>
          <a:xfrm>
            <a:off x="7693996" y="5168770"/>
            <a:ext cx="205765" cy="205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048" y="1800225"/>
            <a:ext cx="2892452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Тематический урок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70331" y="2486025"/>
            <a:ext cx="5516563" cy="990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Название урока в одну или две строки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/>
          <p:cNvSpPr/>
          <p:nvPr userDrawn="1"/>
        </p:nvSpPr>
        <p:spPr>
          <a:xfrm>
            <a:off x="6616799" y="3608969"/>
            <a:ext cx="1859914" cy="570230"/>
          </a:xfrm>
          <a:custGeom>
            <a:avLst/>
            <a:gdLst/>
            <a:ahLst/>
            <a:cxnLst/>
            <a:rect l="l" t="t" r="r" b="b"/>
            <a:pathLst>
              <a:path w="1859915" h="570229">
                <a:moveTo>
                  <a:pt x="1859724" y="569760"/>
                </a:moveTo>
                <a:lnTo>
                  <a:pt x="0" y="569760"/>
                </a:lnTo>
                <a:lnTo>
                  <a:pt x="0" y="0"/>
                </a:lnTo>
                <a:lnTo>
                  <a:pt x="1587766" y="0"/>
                </a:lnTo>
                <a:lnTo>
                  <a:pt x="1859724" y="569760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"/>
          <p:cNvSpPr/>
          <p:nvPr userDrawn="1"/>
        </p:nvSpPr>
        <p:spPr>
          <a:xfrm>
            <a:off x="6718938" y="3694236"/>
            <a:ext cx="1637030" cy="484505"/>
          </a:xfrm>
          <a:custGeom>
            <a:avLst/>
            <a:gdLst/>
            <a:ahLst/>
            <a:cxnLst/>
            <a:rect l="l" t="t" r="r" b="b"/>
            <a:pathLst>
              <a:path w="1637029" h="484504">
                <a:moveTo>
                  <a:pt x="1636420" y="484492"/>
                </a:moveTo>
                <a:lnTo>
                  <a:pt x="0" y="484492"/>
                </a:lnTo>
                <a:lnTo>
                  <a:pt x="0" y="0"/>
                </a:lnTo>
                <a:lnTo>
                  <a:pt x="1408074" y="0"/>
                </a:lnTo>
                <a:lnTo>
                  <a:pt x="1636420" y="484492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"/>
          <p:cNvSpPr/>
          <p:nvPr userDrawn="1"/>
        </p:nvSpPr>
        <p:spPr>
          <a:xfrm>
            <a:off x="5986919" y="4622520"/>
            <a:ext cx="3450590" cy="110489"/>
          </a:xfrm>
          <a:custGeom>
            <a:avLst/>
            <a:gdLst/>
            <a:ahLst/>
            <a:cxnLst/>
            <a:rect l="l" t="t" r="r" b="b"/>
            <a:pathLst>
              <a:path w="3450590" h="110489">
                <a:moveTo>
                  <a:pt x="3450221" y="110299"/>
                </a:moveTo>
                <a:lnTo>
                  <a:pt x="0" y="110299"/>
                </a:lnTo>
                <a:lnTo>
                  <a:pt x="0" y="0"/>
                </a:lnTo>
                <a:lnTo>
                  <a:pt x="3450221" y="0"/>
                </a:lnTo>
                <a:lnTo>
                  <a:pt x="3450221" y="110299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"/>
          <p:cNvSpPr/>
          <p:nvPr userDrawn="1"/>
        </p:nvSpPr>
        <p:spPr>
          <a:xfrm>
            <a:off x="7652486" y="4153776"/>
            <a:ext cx="1784985" cy="483234"/>
          </a:xfrm>
          <a:custGeom>
            <a:avLst/>
            <a:gdLst/>
            <a:ahLst/>
            <a:cxnLst/>
            <a:rect l="l" t="t" r="r" b="b"/>
            <a:pathLst>
              <a:path w="1784984" h="483235">
                <a:moveTo>
                  <a:pt x="0" y="482790"/>
                </a:moveTo>
                <a:lnTo>
                  <a:pt x="1784654" y="482790"/>
                </a:lnTo>
                <a:lnTo>
                  <a:pt x="1784654" y="0"/>
                </a:lnTo>
                <a:lnTo>
                  <a:pt x="0" y="0"/>
                </a:lnTo>
                <a:lnTo>
                  <a:pt x="0" y="482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6"/>
          <p:cNvSpPr/>
          <p:nvPr userDrawn="1"/>
        </p:nvSpPr>
        <p:spPr>
          <a:xfrm>
            <a:off x="5986919" y="4153776"/>
            <a:ext cx="1612265" cy="483234"/>
          </a:xfrm>
          <a:custGeom>
            <a:avLst/>
            <a:gdLst/>
            <a:ahLst/>
            <a:cxnLst/>
            <a:rect l="l" t="t" r="r" b="b"/>
            <a:pathLst>
              <a:path w="1612265" h="483235">
                <a:moveTo>
                  <a:pt x="0" y="482790"/>
                </a:moveTo>
                <a:lnTo>
                  <a:pt x="1612214" y="482790"/>
                </a:lnTo>
                <a:lnTo>
                  <a:pt x="1612214" y="0"/>
                </a:lnTo>
                <a:lnTo>
                  <a:pt x="0" y="0"/>
                </a:lnTo>
                <a:lnTo>
                  <a:pt x="0" y="482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7"/>
          <p:cNvSpPr/>
          <p:nvPr userDrawn="1"/>
        </p:nvSpPr>
        <p:spPr>
          <a:xfrm>
            <a:off x="5986919" y="4153776"/>
            <a:ext cx="3450590" cy="483234"/>
          </a:xfrm>
          <a:custGeom>
            <a:avLst/>
            <a:gdLst/>
            <a:ahLst/>
            <a:cxnLst/>
            <a:rect l="l" t="t" r="r" b="b"/>
            <a:pathLst>
              <a:path w="3450590" h="483235">
                <a:moveTo>
                  <a:pt x="3450221" y="482790"/>
                </a:moveTo>
                <a:lnTo>
                  <a:pt x="0" y="482790"/>
                </a:lnTo>
                <a:lnTo>
                  <a:pt x="0" y="0"/>
                </a:lnTo>
                <a:lnTo>
                  <a:pt x="3450221" y="0"/>
                </a:lnTo>
                <a:lnTo>
                  <a:pt x="3450221" y="482790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 userDrawn="1"/>
        </p:nvSpPr>
        <p:spPr>
          <a:xfrm>
            <a:off x="6391612" y="4506709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183" y="0"/>
                </a:moveTo>
                <a:lnTo>
                  <a:pt x="179803" y="4574"/>
                </a:lnTo>
                <a:lnTo>
                  <a:pt x="137535" y="17693"/>
                </a:lnTo>
                <a:lnTo>
                  <a:pt x="99284" y="38453"/>
                </a:lnTo>
                <a:lnTo>
                  <a:pt x="65957" y="65947"/>
                </a:lnTo>
                <a:lnTo>
                  <a:pt x="38459" y="99273"/>
                </a:lnTo>
                <a:lnTo>
                  <a:pt x="17697" y="137524"/>
                </a:lnTo>
                <a:lnTo>
                  <a:pt x="4575" y="179796"/>
                </a:lnTo>
                <a:lnTo>
                  <a:pt x="0" y="225183"/>
                </a:lnTo>
                <a:lnTo>
                  <a:pt x="4575" y="270559"/>
                </a:lnTo>
                <a:lnTo>
                  <a:pt x="17697" y="312823"/>
                </a:lnTo>
                <a:lnTo>
                  <a:pt x="38459" y="351069"/>
                </a:lnTo>
                <a:lnTo>
                  <a:pt x="65957" y="384392"/>
                </a:lnTo>
                <a:lnTo>
                  <a:pt x="99284" y="411886"/>
                </a:lnTo>
                <a:lnTo>
                  <a:pt x="137535" y="432647"/>
                </a:lnTo>
                <a:lnTo>
                  <a:pt x="179803" y="445767"/>
                </a:lnTo>
                <a:lnTo>
                  <a:pt x="225183" y="450342"/>
                </a:lnTo>
                <a:lnTo>
                  <a:pt x="270567" y="445767"/>
                </a:lnTo>
                <a:lnTo>
                  <a:pt x="312837" y="432647"/>
                </a:lnTo>
                <a:lnTo>
                  <a:pt x="351088" y="411886"/>
                </a:lnTo>
                <a:lnTo>
                  <a:pt x="384414" y="384392"/>
                </a:lnTo>
                <a:lnTo>
                  <a:pt x="411911" y="351069"/>
                </a:lnTo>
                <a:lnTo>
                  <a:pt x="432672" y="312823"/>
                </a:lnTo>
                <a:lnTo>
                  <a:pt x="445792" y="270559"/>
                </a:lnTo>
                <a:lnTo>
                  <a:pt x="450367" y="225183"/>
                </a:lnTo>
                <a:lnTo>
                  <a:pt x="445792" y="179796"/>
                </a:lnTo>
                <a:lnTo>
                  <a:pt x="432672" y="137524"/>
                </a:lnTo>
                <a:lnTo>
                  <a:pt x="411911" y="99273"/>
                </a:lnTo>
                <a:lnTo>
                  <a:pt x="384414" y="65947"/>
                </a:lnTo>
                <a:lnTo>
                  <a:pt x="351088" y="38453"/>
                </a:lnTo>
                <a:lnTo>
                  <a:pt x="312837" y="17693"/>
                </a:lnTo>
                <a:lnTo>
                  <a:pt x="270567" y="4574"/>
                </a:lnTo>
                <a:lnTo>
                  <a:pt x="225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 userDrawn="1"/>
        </p:nvSpPr>
        <p:spPr>
          <a:xfrm>
            <a:off x="6391612" y="4506709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367" y="225183"/>
                </a:moveTo>
                <a:lnTo>
                  <a:pt x="445792" y="270559"/>
                </a:lnTo>
                <a:lnTo>
                  <a:pt x="432672" y="312823"/>
                </a:lnTo>
                <a:lnTo>
                  <a:pt x="411911" y="351069"/>
                </a:lnTo>
                <a:lnTo>
                  <a:pt x="384414" y="384392"/>
                </a:lnTo>
                <a:lnTo>
                  <a:pt x="351088" y="411886"/>
                </a:lnTo>
                <a:lnTo>
                  <a:pt x="312837" y="432647"/>
                </a:lnTo>
                <a:lnTo>
                  <a:pt x="270567" y="445767"/>
                </a:lnTo>
                <a:lnTo>
                  <a:pt x="225183" y="450342"/>
                </a:lnTo>
                <a:lnTo>
                  <a:pt x="179803" y="445767"/>
                </a:lnTo>
                <a:lnTo>
                  <a:pt x="137535" y="432647"/>
                </a:lnTo>
                <a:lnTo>
                  <a:pt x="99284" y="411886"/>
                </a:lnTo>
                <a:lnTo>
                  <a:pt x="65957" y="384392"/>
                </a:lnTo>
                <a:lnTo>
                  <a:pt x="38459" y="351069"/>
                </a:lnTo>
                <a:lnTo>
                  <a:pt x="17697" y="312823"/>
                </a:lnTo>
                <a:lnTo>
                  <a:pt x="4575" y="270559"/>
                </a:lnTo>
                <a:lnTo>
                  <a:pt x="0" y="225183"/>
                </a:lnTo>
                <a:lnTo>
                  <a:pt x="4575" y="179796"/>
                </a:lnTo>
                <a:lnTo>
                  <a:pt x="17697" y="137524"/>
                </a:lnTo>
                <a:lnTo>
                  <a:pt x="38459" y="99273"/>
                </a:lnTo>
                <a:lnTo>
                  <a:pt x="65957" y="65947"/>
                </a:lnTo>
                <a:lnTo>
                  <a:pt x="99284" y="38453"/>
                </a:lnTo>
                <a:lnTo>
                  <a:pt x="137535" y="17693"/>
                </a:lnTo>
                <a:lnTo>
                  <a:pt x="179803" y="4574"/>
                </a:lnTo>
                <a:lnTo>
                  <a:pt x="225183" y="0"/>
                </a:lnTo>
                <a:lnTo>
                  <a:pt x="270567" y="4574"/>
                </a:lnTo>
                <a:lnTo>
                  <a:pt x="312837" y="17693"/>
                </a:lnTo>
                <a:lnTo>
                  <a:pt x="351088" y="38453"/>
                </a:lnTo>
                <a:lnTo>
                  <a:pt x="384414" y="65947"/>
                </a:lnTo>
                <a:lnTo>
                  <a:pt x="411911" y="99273"/>
                </a:lnTo>
                <a:lnTo>
                  <a:pt x="432672" y="137524"/>
                </a:lnTo>
                <a:lnTo>
                  <a:pt x="445792" y="179796"/>
                </a:lnTo>
                <a:lnTo>
                  <a:pt x="450367" y="225183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0"/>
          <p:cNvSpPr/>
          <p:nvPr userDrawn="1"/>
        </p:nvSpPr>
        <p:spPr>
          <a:xfrm>
            <a:off x="8387170" y="4506709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158" y="0"/>
                </a:moveTo>
                <a:lnTo>
                  <a:pt x="179786" y="4574"/>
                </a:lnTo>
                <a:lnTo>
                  <a:pt x="137524" y="17693"/>
                </a:lnTo>
                <a:lnTo>
                  <a:pt x="99278" y="38453"/>
                </a:lnTo>
                <a:lnTo>
                  <a:pt x="65954" y="65947"/>
                </a:lnTo>
                <a:lnTo>
                  <a:pt x="38458" y="99273"/>
                </a:lnTo>
                <a:lnTo>
                  <a:pt x="17696" y="137524"/>
                </a:lnTo>
                <a:lnTo>
                  <a:pt x="4575" y="179796"/>
                </a:lnTo>
                <a:lnTo>
                  <a:pt x="0" y="225183"/>
                </a:lnTo>
                <a:lnTo>
                  <a:pt x="4575" y="270559"/>
                </a:lnTo>
                <a:lnTo>
                  <a:pt x="17696" y="312823"/>
                </a:lnTo>
                <a:lnTo>
                  <a:pt x="38458" y="351069"/>
                </a:lnTo>
                <a:lnTo>
                  <a:pt x="65954" y="384392"/>
                </a:lnTo>
                <a:lnTo>
                  <a:pt x="99278" y="411886"/>
                </a:lnTo>
                <a:lnTo>
                  <a:pt x="137524" y="432647"/>
                </a:lnTo>
                <a:lnTo>
                  <a:pt x="179786" y="445767"/>
                </a:lnTo>
                <a:lnTo>
                  <a:pt x="225158" y="450342"/>
                </a:lnTo>
                <a:lnTo>
                  <a:pt x="270538" y="445767"/>
                </a:lnTo>
                <a:lnTo>
                  <a:pt x="312806" y="432647"/>
                </a:lnTo>
                <a:lnTo>
                  <a:pt x="351057" y="411886"/>
                </a:lnTo>
                <a:lnTo>
                  <a:pt x="384384" y="384392"/>
                </a:lnTo>
                <a:lnTo>
                  <a:pt x="411882" y="351069"/>
                </a:lnTo>
                <a:lnTo>
                  <a:pt x="432644" y="312823"/>
                </a:lnTo>
                <a:lnTo>
                  <a:pt x="445766" y="270559"/>
                </a:lnTo>
                <a:lnTo>
                  <a:pt x="450342" y="225183"/>
                </a:lnTo>
                <a:lnTo>
                  <a:pt x="445766" y="179796"/>
                </a:lnTo>
                <a:lnTo>
                  <a:pt x="432644" y="137524"/>
                </a:lnTo>
                <a:lnTo>
                  <a:pt x="411882" y="99273"/>
                </a:lnTo>
                <a:lnTo>
                  <a:pt x="384384" y="65947"/>
                </a:lnTo>
                <a:lnTo>
                  <a:pt x="351057" y="38453"/>
                </a:lnTo>
                <a:lnTo>
                  <a:pt x="312806" y="17693"/>
                </a:lnTo>
                <a:lnTo>
                  <a:pt x="270538" y="4574"/>
                </a:lnTo>
                <a:lnTo>
                  <a:pt x="225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1"/>
          <p:cNvSpPr/>
          <p:nvPr userDrawn="1"/>
        </p:nvSpPr>
        <p:spPr>
          <a:xfrm>
            <a:off x="8387170" y="4506709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342" y="225183"/>
                </a:moveTo>
                <a:lnTo>
                  <a:pt x="445766" y="270559"/>
                </a:lnTo>
                <a:lnTo>
                  <a:pt x="432644" y="312823"/>
                </a:lnTo>
                <a:lnTo>
                  <a:pt x="411882" y="351069"/>
                </a:lnTo>
                <a:lnTo>
                  <a:pt x="384384" y="384392"/>
                </a:lnTo>
                <a:lnTo>
                  <a:pt x="351057" y="411886"/>
                </a:lnTo>
                <a:lnTo>
                  <a:pt x="312806" y="432647"/>
                </a:lnTo>
                <a:lnTo>
                  <a:pt x="270538" y="445767"/>
                </a:lnTo>
                <a:lnTo>
                  <a:pt x="225158" y="450342"/>
                </a:lnTo>
                <a:lnTo>
                  <a:pt x="179786" y="445767"/>
                </a:lnTo>
                <a:lnTo>
                  <a:pt x="137524" y="432647"/>
                </a:lnTo>
                <a:lnTo>
                  <a:pt x="99278" y="411886"/>
                </a:lnTo>
                <a:lnTo>
                  <a:pt x="65954" y="384392"/>
                </a:lnTo>
                <a:lnTo>
                  <a:pt x="38458" y="351069"/>
                </a:lnTo>
                <a:lnTo>
                  <a:pt x="17696" y="312823"/>
                </a:lnTo>
                <a:lnTo>
                  <a:pt x="4575" y="270559"/>
                </a:lnTo>
                <a:lnTo>
                  <a:pt x="0" y="225183"/>
                </a:lnTo>
                <a:lnTo>
                  <a:pt x="4575" y="179796"/>
                </a:lnTo>
                <a:lnTo>
                  <a:pt x="17696" y="137524"/>
                </a:lnTo>
                <a:lnTo>
                  <a:pt x="38458" y="99273"/>
                </a:lnTo>
                <a:lnTo>
                  <a:pt x="65954" y="65947"/>
                </a:lnTo>
                <a:lnTo>
                  <a:pt x="99278" y="38453"/>
                </a:lnTo>
                <a:lnTo>
                  <a:pt x="137524" y="17693"/>
                </a:lnTo>
                <a:lnTo>
                  <a:pt x="179786" y="4574"/>
                </a:lnTo>
                <a:lnTo>
                  <a:pt x="225158" y="0"/>
                </a:lnTo>
                <a:lnTo>
                  <a:pt x="270538" y="4574"/>
                </a:lnTo>
                <a:lnTo>
                  <a:pt x="312806" y="17693"/>
                </a:lnTo>
                <a:lnTo>
                  <a:pt x="351057" y="38453"/>
                </a:lnTo>
                <a:lnTo>
                  <a:pt x="384384" y="65947"/>
                </a:lnTo>
                <a:lnTo>
                  <a:pt x="411882" y="99273"/>
                </a:lnTo>
                <a:lnTo>
                  <a:pt x="432644" y="137524"/>
                </a:lnTo>
                <a:lnTo>
                  <a:pt x="445766" y="179796"/>
                </a:lnTo>
                <a:lnTo>
                  <a:pt x="450342" y="225183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2"/>
          <p:cNvSpPr/>
          <p:nvPr userDrawn="1"/>
        </p:nvSpPr>
        <p:spPr>
          <a:xfrm>
            <a:off x="9110531" y="4247506"/>
            <a:ext cx="253326" cy="253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3"/>
          <p:cNvSpPr/>
          <p:nvPr userDrawn="1"/>
        </p:nvSpPr>
        <p:spPr>
          <a:xfrm>
            <a:off x="6480968" y="4596066"/>
            <a:ext cx="271780" cy="271780"/>
          </a:xfrm>
          <a:custGeom>
            <a:avLst/>
            <a:gdLst/>
            <a:ahLst/>
            <a:cxnLst/>
            <a:rect l="l" t="t" r="r" b="b"/>
            <a:pathLst>
              <a:path w="271779" h="271779">
                <a:moveTo>
                  <a:pt x="135826" y="0"/>
                </a:moveTo>
                <a:lnTo>
                  <a:pt x="92893" y="6925"/>
                </a:lnTo>
                <a:lnTo>
                  <a:pt x="55607" y="26209"/>
                </a:lnTo>
                <a:lnTo>
                  <a:pt x="26205" y="55612"/>
                </a:lnTo>
                <a:lnTo>
                  <a:pt x="6924" y="92898"/>
                </a:lnTo>
                <a:lnTo>
                  <a:pt x="0" y="135826"/>
                </a:lnTo>
                <a:lnTo>
                  <a:pt x="6924" y="178752"/>
                </a:lnTo>
                <a:lnTo>
                  <a:pt x="26205" y="216031"/>
                </a:lnTo>
                <a:lnTo>
                  <a:pt x="55607" y="245427"/>
                </a:lnTo>
                <a:lnTo>
                  <a:pt x="92893" y="264704"/>
                </a:lnTo>
                <a:lnTo>
                  <a:pt x="135826" y="271627"/>
                </a:lnTo>
                <a:lnTo>
                  <a:pt x="178753" y="264704"/>
                </a:lnTo>
                <a:lnTo>
                  <a:pt x="216035" y="245427"/>
                </a:lnTo>
                <a:lnTo>
                  <a:pt x="245435" y="216031"/>
                </a:lnTo>
                <a:lnTo>
                  <a:pt x="264716" y="178752"/>
                </a:lnTo>
                <a:lnTo>
                  <a:pt x="271640" y="135826"/>
                </a:lnTo>
                <a:lnTo>
                  <a:pt x="264716" y="92898"/>
                </a:lnTo>
                <a:lnTo>
                  <a:pt x="245435" y="55612"/>
                </a:lnTo>
                <a:lnTo>
                  <a:pt x="216035" y="26209"/>
                </a:lnTo>
                <a:lnTo>
                  <a:pt x="178753" y="6925"/>
                </a:lnTo>
                <a:lnTo>
                  <a:pt x="1358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/>
          <p:cNvSpPr/>
          <p:nvPr userDrawn="1"/>
        </p:nvSpPr>
        <p:spPr>
          <a:xfrm>
            <a:off x="6480968" y="4596066"/>
            <a:ext cx="271780" cy="271780"/>
          </a:xfrm>
          <a:custGeom>
            <a:avLst/>
            <a:gdLst/>
            <a:ahLst/>
            <a:cxnLst/>
            <a:rect l="l" t="t" r="r" b="b"/>
            <a:pathLst>
              <a:path w="271779" h="271779">
                <a:moveTo>
                  <a:pt x="271640" y="135826"/>
                </a:moveTo>
                <a:lnTo>
                  <a:pt x="264716" y="178752"/>
                </a:lnTo>
                <a:lnTo>
                  <a:pt x="245435" y="216031"/>
                </a:lnTo>
                <a:lnTo>
                  <a:pt x="216035" y="245427"/>
                </a:lnTo>
                <a:lnTo>
                  <a:pt x="178753" y="264704"/>
                </a:lnTo>
                <a:lnTo>
                  <a:pt x="135826" y="271627"/>
                </a:lnTo>
                <a:lnTo>
                  <a:pt x="92893" y="264704"/>
                </a:lnTo>
                <a:lnTo>
                  <a:pt x="55607" y="245427"/>
                </a:lnTo>
                <a:lnTo>
                  <a:pt x="26205" y="216031"/>
                </a:lnTo>
                <a:lnTo>
                  <a:pt x="6924" y="178752"/>
                </a:lnTo>
                <a:lnTo>
                  <a:pt x="0" y="135826"/>
                </a:lnTo>
                <a:lnTo>
                  <a:pt x="6924" y="92898"/>
                </a:lnTo>
                <a:lnTo>
                  <a:pt x="26205" y="55612"/>
                </a:lnTo>
                <a:lnTo>
                  <a:pt x="55607" y="26209"/>
                </a:lnTo>
                <a:lnTo>
                  <a:pt x="92893" y="6925"/>
                </a:lnTo>
                <a:lnTo>
                  <a:pt x="135826" y="0"/>
                </a:lnTo>
                <a:lnTo>
                  <a:pt x="178753" y="6925"/>
                </a:lnTo>
                <a:lnTo>
                  <a:pt x="216035" y="26209"/>
                </a:lnTo>
                <a:lnTo>
                  <a:pt x="245435" y="55612"/>
                </a:lnTo>
                <a:lnTo>
                  <a:pt x="264716" y="92898"/>
                </a:lnTo>
                <a:lnTo>
                  <a:pt x="271640" y="135826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/>
          <p:cNvSpPr/>
          <p:nvPr userDrawn="1"/>
        </p:nvSpPr>
        <p:spPr>
          <a:xfrm>
            <a:off x="6616801" y="4148251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8457"/>
                </a:lnTo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6"/>
          <p:cNvSpPr/>
          <p:nvPr userDrawn="1"/>
        </p:nvSpPr>
        <p:spPr>
          <a:xfrm>
            <a:off x="8612332" y="4148251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8457"/>
                </a:lnTo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7"/>
          <p:cNvSpPr/>
          <p:nvPr userDrawn="1"/>
        </p:nvSpPr>
        <p:spPr>
          <a:xfrm>
            <a:off x="7625810" y="4148251"/>
            <a:ext cx="0" cy="584835"/>
          </a:xfrm>
          <a:custGeom>
            <a:avLst/>
            <a:gdLst/>
            <a:ahLst/>
            <a:cxnLst/>
            <a:rect l="l" t="t" r="r" b="b"/>
            <a:pathLst>
              <a:path h="584835">
                <a:moveTo>
                  <a:pt x="0" y="0"/>
                </a:moveTo>
                <a:lnTo>
                  <a:pt x="0" y="584568"/>
                </a:lnTo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8"/>
          <p:cNvSpPr/>
          <p:nvPr userDrawn="1"/>
        </p:nvSpPr>
        <p:spPr>
          <a:xfrm>
            <a:off x="7412976" y="4511709"/>
            <a:ext cx="1859914" cy="570230"/>
          </a:xfrm>
          <a:custGeom>
            <a:avLst/>
            <a:gdLst/>
            <a:ahLst/>
            <a:cxnLst/>
            <a:rect l="l" t="t" r="r" b="b"/>
            <a:pathLst>
              <a:path w="1859915" h="570229">
                <a:moveTo>
                  <a:pt x="1587753" y="0"/>
                </a:moveTo>
                <a:lnTo>
                  <a:pt x="0" y="0"/>
                </a:lnTo>
                <a:lnTo>
                  <a:pt x="0" y="569760"/>
                </a:lnTo>
                <a:lnTo>
                  <a:pt x="1859724" y="569760"/>
                </a:lnTo>
                <a:lnTo>
                  <a:pt x="1587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9"/>
          <p:cNvSpPr/>
          <p:nvPr userDrawn="1"/>
        </p:nvSpPr>
        <p:spPr>
          <a:xfrm>
            <a:off x="7412976" y="4511709"/>
            <a:ext cx="1859914" cy="570230"/>
          </a:xfrm>
          <a:custGeom>
            <a:avLst/>
            <a:gdLst/>
            <a:ahLst/>
            <a:cxnLst/>
            <a:rect l="l" t="t" r="r" b="b"/>
            <a:pathLst>
              <a:path w="1859915" h="570229">
                <a:moveTo>
                  <a:pt x="1859724" y="569760"/>
                </a:moveTo>
                <a:lnTo>
                  <a:pt x="0" y="569760"/>
                </a:lnTo>
                <a:lnTo>
                  <a:pt x="0" y="0"/>
                </a:lnTo>
                <a:lnTo>
                  <a:pt x="1587753" y="0"/>
                </a:lnTo>
                <a:lnTo>
                  <a:pt x="1859724" y="569760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0"/>
          <p:cNvSpPr/>
          <p:nvPr userDrawn="1"/>
        </p:nvSpPr>
        <p:spPr>
          <a:xfrm>
            <a:off x="7515115" y="4596977"/>
            <a:ext cx="1637030" cy="484505"/>
          </a:xfrm>
          <a:custGeom>
            <a:avLst/>
            <a:gdLst/>
            <a:ahLst/>
            <a:cxnLst/>
            <a:rect l="l" t="t" r="r" b="b"/>
            <a:pathLst>
              <a:path w="1637029" h="484504">
                <a:moveTo>
                  <a:pt x="1408074" y="0"/>
                </a:moveTo>
                <a:lnTo>
                  <a:pt x="0" y="0"/>
                </a:lnTo>
                <a:lnTo>
                  <a:pt x="0" y="484492"/>
                </a:lnTo>
                <a:lnTo>
                  <a:pt x="1636420" y="484492"/>
                </a:lnTo>
                <a:lnTo>
                  <a:pt x="140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1"/>
          <p:cNvSpPr/>
          <p:nvPr userDrawn="1"/>
        </p:nvSpPr>
        <p:spPr>
          <a:xfrm>
            <a:off x="7515115" y="4596977"/>
            <a:ext cx="1637030" cy="484505"/>
          </a:xfrm>
          <a:custGeom>
            <a:avLst/>
            <a:gdLst/>
            <a:ahLst/>
            <a:cxnLst/>
            <a:rect l="l" t="t" r="r" b="b"/>
            <a:pathLst>
              <a:path w="1637029" h="484504">
                <a:moveTo>
                  <a:pt x="1636420" y="484492"/>
                </a:moveTo>
                <a:lnTo>
                  <a:pt x="0" y="484492"/>
                </a:lnTo>
                <a:lnTo>
                  <a:pt x="0" y="0"/>
                </a:lnTo>
                <a:lnTo>
                  <a:pt x="1408074" y="0"/>
                </a:lnTo>
                <a:lnTo>
                  <a:pt x="1636420" y="484492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2"/>
          <p:cNvSpPr/>
          <p:nvPr userDrawn="1"/>
        </p:nvSpPr>
        <p:spPr>
          <a:xfrm>
            <a:off x="6783095" y="5525261"/>
            <a:ext cx="3450590" cy="110489"/>
          </a:xfrm>
          <a:custGeom>
            <a:avLst/>
            <a:gdLst/>
            <a:ahLst/>
            <a:cxnLst/>
            <a:rect l="l" t="t" r="r" b="b"/>
            <a:pathLst>
              <a:path w="3450590" h="110489">
                <a:moveTo>
                  <a:pt x="3450221" y="110299"/>
                </a:moveTo>
                <a:lnTo>
                  <a:pt x="0" y="110299"/>
                </a:lnTo>
                <a:lnTo>
                  <a:pt x="0" y="0"/>
                </a:lnTo>
                <a:lnTo>
                  <a:pt x="3450221" y="0"/>
                </a:lnTo>
                <a:lnTo>
                  <a:pt x="3450221" y="110299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3"/>
          <p:cNvSpPr/>
          <p:nvPr userDrawn="1"/>
        </p:nvSpPr>
        <p:spPr>
          <a:xfrm>
            <a:off x="8448663" y="5056517"/>
            <a:ext cx="1784985" cy="483234"/>
          </a:xfrm>
          <a:custGeom>
            <a:avLst/>
            <a:gdLst/>
            <a:ahLst/>
            <a:cxnLst/>
            <a:rect l="l" t="t" r="r" b="b"/>
            <a:pathLst>
              <a:path w="1784984" h="483235">
                <a:moveTo>
                  <a:pt x="0" y="482790"/>
                </a:moveTo>
                <a:lnTo>
                  <a:pt x="1784653" y="482790"/>
                </a:lnTo>
                <a:lnTo>
                  <a:pt x="1784653" y="0"/>
                </a:lnTo>
                <a:lnTo>
                  <a:pt x="0" y="0"/>
                </a:lnTo>
                <a:lnTo>
                  <a:pt x="0" y="482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4"/>
          <p:cNvSpPr/>
          <p:nvPr userDrawn="1"/>
        </p:nvSpPr>
        <p:spPr>
          <a:xfrm>
            <a:off x="6783095" y="5056517"/>
            <a:ext cx="1612265" cy="483234"/>
          </a:xfrm>
          <a:custGeom>
            <a:avLst/>
            <a:gdLst/>
            <a:ahLst/>
            <a:cxnLst/>
            <a:rect l="l" t="t" r="r" b="b"/>
            <a:pathLst>
              <a:path w="1612265" h="483235">
                <a:moveTo>
                  <a:pt x="0" y="482790"/>
                </a:moveTo>
                <a:lnTo>
                  <a:pt x="1612215" y="482790"/>
                </a:lnTo>
                <a:lnTo>
                  <a:pt x="1612215" y="0"/>
                </a:lnTo>
                <a:lnTo>
                  <a:pt x="0" y="0"/>
                </a:lnTo>
                <a:lnTo>
                  <a:pt x="0" y="482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5"/>
          <p:cNvSpPr/>
          <p:nvPr userDrawn="1"/>
        </p:nvSpPr>
        <p:spPr>
          <a:xfrm>
            <a:off x="6783095" y="5056517"/>
            <a:ext cx="3450590" cy="483234"/>
          </a:xfrm>
          <a:custGeom>
            <a:avLst/>
            <a:gdLst/>
            <a:ahLst/>
            <a:cxnLst/>
            <a:rect l="l" t="t" r="r" b="b"/>
            <a:pathLst>
              <a:path w="3450590" h="483235">
                <a:moveTo>
                  <a:pt x="3450221" y="482790"/>
                </a:moveTo>
                <a:lnTo>
                  <a:pt x="0" y="482790"/>
                </a:lnTo>
                <a:lnTo>
                  <a:pt x="0" y="0"/>
                </a:lnTo>
                <a:lnTo>
                  <a:pt x="3450221" y="0"/>
                </a:lnTo>
                <a:lnTo>
                  <a:pt x="3450221" y="482790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6"/>
          <p:cNvSpPr/>
          <p:nvPr userDrawn="1"/>
        </p:nvSpPr>
        <p:spPr>
          <a:xfrm>
            <a:off x="7187788" y="5409451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183" y="0"/>
                </a:moveTo>
                <a:lnTo>
                  <a:pt x="179803" y="4573"/>
                </a:lnTo>
                <a:lnTo>
                  <a:pt x="137535" y="17691"/>
                </a:lnTo>
                <a:lnTo>
                  <a:pt x="99284" y="38449"/>
                </a:lnTo>
                <a:lnTo>
                  <a:pt x="65957" y="65943"/>
                </a:lnTo>
                <a:lnTo>
                  <a:pt x="38459" y="99267"/>
                </a:lnTo>
                <a:lnTo>
                  <a:pt x="17697" y="137518"/>
                </a:lnTo>
                <a:lnTo>
                  <a:pt x="4575" y="179792"/>
                </a:lnTo>
                <a:lnTo>
                  <a:pt x="0" y="225183"/>
                </a:lnTo>
                <a:lnTo>
                  <a:pt x="4575" y="270559"/>
                </a:lnTo>
                <a:lnTo>
                  <a:pt x="17697" y="312823"/>
                </a:lnTo>
                <a:lnTo>
                  <a:pt x="38459" y="351069"/>
                </a:lnTo>
                <a:lnTo>
                  <a:pt x="65957" y="384392"/>
                </a:lnTo>
                <a:lnTo>
                  <a:pt x="99284" y="411886"/>
                </a:lnTo>
                <a:lnTo>
                  <a:pt x="137535" y="432647"/>
                </a:lnTo>
                <a:lnTo>
                  <a:pt x="179803" y="445767"/>
                </a:lnTo>
                <a:lnTo>
                  <a:pt x="225183" y="450341"/>
                </a:lnTo>
                <a:lnTo>
                  <a:pt x="270567" y="445767"/>
                </a:lnTo>
                <a:lnTo>
                  <a:pt x="312837" y="432647"/>
                </a:lnTo>
                <a:lnTo>
                  <a:pt x="351088" y="411886"/>
                </a:lnTo>
                <a:lnTo>
                  <a:pt x="384414" y="384392"/>
                </a:lnTo>
                <a:lnTo>
                  <a:pt x="411911" y="351069"/>
                </a:lnTo>
                <a:lnTo>
                  <a:pt x="432672" y="312823"/>
                </a:lnTo>
                <a:lnTo>
                  <a:pt x="445792" y="270559"/>
                </a:lnTo>
                <a:lnTo>
                  <a:pt x="450367" y="225183"/>
                </a:lnTo>
                <a:lnTo>
                  <a:pt x="445792" y="179792"/>
                </a:lnTo>
                <a:lnTo>
                  <a:pt x="432672" y="137518"/>
                </a:lnTo>
                <a:lnTo>
                  <a:pt x="411911" y="99267"/>
                </a:lnTo>
                <a:lnTo>
                  <a:pt x="384414" y="65943"/>
                </a:lnTo>
                <a:lnTo>
                  <a:pt x="351088" y="38449"/>
                </a:lnTo>
                <a:lnTo>
                  <a:pt x="312837" y="17691"/>
                </a:lnTo>
                <a:lnTo>
                  <a:pt x="270567" y="4573"/>
                </a:lnTo>
                <a:lnTo>
                  <a:pt x="225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7"/>
          <p:cNvSpPr/>
          <p:nvPr userDrawn="1"/>
        </p:nvSpPr>
        <p:spPr>
          <a:xfrm>
            <a:off x="7187788" y="5409451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367" y="225183"/>
                </a:moveTo>
                <a:lnTo>
                  <a:pt x="445792" y="270559"/>
                </a:lnTo>
                <a:lnTo>
                  <a:pt x="432672" y="312823"/>
                </a:lnTo>
                <a:lnTo>
                  <a:pt x="411911" y="351069"/>
                </a:lnTo>
                <a:lnTo>
                  <a:pt x="384414" y="384392"/>
                </a:lnTo>
                <a:lnTo>
                  <a:pt x="351088" y="411886"/>
                </a:lnTo>
                <a:lnTo>
                  <a:pt x="312837" y="432647"/>
                </a:lnTo>
                <a:lnTo>
                  <a:pt x="270567" y="445767"/>
                </a:lnTo>
                <a:lnTo>
                  <a:pt x="225183" y="450341"/>
                </a:lnTo>
                <a:lnTo>
                  <a:pt x="179803" y="445767"/>
                </a:lnTo>
                <a:lnTo>
                  <a:pt x="137535" y="432647"/>
                </a:lnTo>
                <a:lnTo>
                  <a:pt x="99284" y="411886"/>
                </a:lnTo>
                <a:lnTo>
                  <a:pt x="65957" y="384392"/>
                </a:lnTo>
                <a:lnTo>
                  <a:pt x="38459" y="351069"/>
                </a:lnTo>
                <a:lnTo>
                  <a:pt x="17697" y="312823"/>
                </a:lnTo>
                <a:lnTo>
                  <a:pt x="4575" y="270559"/>
                </a:lnTo>
                <a:lnTo>
                  <a:pt x="0" y="225183"/>
                </a:lnTo>
                <a:lnTo>
                  <a:pt x="4575" y="179792"/>
                </a:lnTo>
                <a:lnTo>
                  <a:pt x="17697" y="137518"/>
                </a:lnTo>
                <a:lnTo>
                  <a:pt x="38459" y="99267"/>
                </a:lnTo>
                <a:lnTo>
                  <a:pt x="65957" y="65943"/>
                </a:lnTo>
                <a:lnTo>
                  <a:pt x="99284" y="38449"/>
                </a:lnTo>
                <a:lnTo>
                  <a:pt x="137535" y="17691"/>
                </a:lnTo>
                <a:lnTo>
                  <a:pt x="179803" y="4573"/>
                </a:lnTo>
                <a:lnTo>
                  <a:pt x="225183" y="0"/>
                </a:lnTo>
                <a:lnTo>
                  <a:pt x="270567" y="4573"/>
                </a:lnTo>
                <a:lnTo>
                  <a:pt x="312837" y="17691"/>
                </a:lnTo>
                <a:lnTo>
                  <a:pt x="351088" y="38449"/>
                </a:lnTo>
                <a:lnTo>
                  <a:pt x="384414" y="65943"/>
                </a:lnTo>
                <a:lnTo>
                  <a:pt x="411911" y="99267"/>
                </a:lnTo>
                <a:lnTo>
                  <a:pt x="432672" y="137518"/>
                </a:lnTo>
                <a:lnTo>
                  <a:pt x="445792" y="179792"/>
                </a:lnTo>
                <a:lnTo>
                  <a:pt x="450367" y="225183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8"/>
          <p:cNvSpPr/>
          <p:nvPr userDrawn="1"/>
        </p:nvSpPr>
        <p:spPr>
          <a:xfrm>
            <a:off x="9183345" y="5409451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158" y="0"/>
                </a:moveTo>
                <a:lnTo>
                  <a:pt x="179786" y="4573"/>
                </a:lnTo>
                <a:lnTo>
                  <a:pt x="137524" y="17691"/>
                </a:lnTo>
                <a:lnTo>
                  <a:pt x="99278" y="38449"/>
                </a:lnTo>
                <a:lnTo>
                  <a:pt x="65954" y="65943"/>
                </a:lnTo>
                <a:lnTo>
                  <a:pt x="38458" y="99267"/>
                </a:lnTo>
                <a:lnTo>
                  <a:pt x="17696" y="137518"/>
                </a:lnTo>
                <a:lnTo>
                  <a:pt x="4575" y="179792"/>
                </a:lnTo>
                <a:lnTo>
                  <a:pt x="0" y="225183"/>
                </a:lnTo>
                <a:lnTo>
                  <a:pt x="4575" y="270559"/>
                </a:lnTo>
                <a:lnTo>
                  <a:pt x="17696" y="312823"/>
                </a:lnTo>
                <a:lnTo>
                  <a:pt x="38458" y="351069"/>
                </a:lnTo>
                <a:lnTo>
                  <a:pt x="65954" y="384392"/>
                </a:lnTo>
                <a:lnTo>
                  <a:pt x="99278" y="411886"/>
                </a:lnTo>
                <a:lnTo>
                  <a:pt x="137524" y="432647"/>
                </a:lnTo>
                <a:lnTo>
                  <a:pt x="179786" y="445767"/>
                </a:lnTo>
                <a:lnTo>
                  <a:pt x="225158" y="450341"/>
                </a:lnTo>
                <a:lnTo>
                  <a:pt x="270538" y="445767"/>
                </a:lnTo>
                <a:lnTo>
                  <a:pt x="312806" y="432647"/>
                </a:lnTo>
                <a:lnTo>
                  <a:pt x="351057" y="411886"/>
                </a:lnTo>
                <a:lnTo>
                  <a:pt x="384384" y="384392"/>
                </a:lnTo>
                <a:lnTo>
                  <a:pt x="411882" y="351069"/>
                </a:lnTo>
                <a:lnTo>
                  <a:pt x="432644" y="312823"/>
                </a:lnTo>
                <a:lnTo>
                  <a:pt x="445766" y="270559"/>
                </a:lnTo>
                <a:lnTo>
                  <a:pt x="450342" y="225183"/>
                </a:lnTo>
                <a:lnTo>
                  <a:pt x="445766" y="179792"/>
                </a:lnTo>
                <a:lnTo>
                  <a:pt x="432644" y="137518"/>
                </a:lnTo>
                <a:lnTo>
                  <a:pt x="411882" y="99267"/>
                </a:lnTo>
                <a:lnTo>
                  <a:pt x="384384" y="65943"/>
                </a:lnTo>
                <a:lnTo>
                  <a:pt x="351057" y="38449"/>
                </a:lnTo>
                <a:lnTo>
                  <a:pt x="312806" y="17691"/>
                </a:lnTo>
                <a:lnTo>
                  <a:pt x="270538" y="4573"/>
                </a:lnTo>
                <a:lnTo>
                  <a:pt x="225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9"/>
          <p:cNvSpPr/>
          <p:nvPr userDrawn="1"/>
        </p:nvSpPr>
        <p:spPr>
          <a:xfrm>
            <a:off x="9183345" y="5409451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342" y="225183"/>
                </a:moveTo>
                <a:lnTo>
                  <a:pt x="445766" y="270559"/>
                </a:lnTo>
                <a:lnTo>
                  <a:pt x="432644" y="312823"/>
                </a:lnTo>
                <a:lnTo>
                  <a:pt x="411882" y="351069"/>
                </a:lnTo>
                <a:lnTo>
                  <a:pt x="384384" y="384392"/>
                </a:lnTo>
                <a:lnTo>
                  <a:pt x="351057" y="411886"/>
                </a:lnTo>
                <a:lnTo>
                  <a:pt x="312806" y="432647"/>
                </a:lnTo>
                <a:lnTo>
                  <a:pt x="270538" y="445767"/>
                </a:lnTo>
                <a:lnTo>
                  <a:pt x="225158" y="450341"/>
                </a:lnTo>
                <a:lnTo>
                  <a:pt x="179786" y="445767"/>
                </a:lnTo>
                <a:lnTo>
                  <a:pt x="137524" y="432647"/>
                </a:lnTo>
                <a:lnTo>
                  <a:pt x="99278" y="411886"/>
                </a:lnTo>
                <a:lnTo>
                  <a:pt x="65954" y="384392"/>
                </a:lnTo>
                <a:lnTo>
                  <a:pt x="38458" y="351069"/>
                </a:lnTo>
                <a:lnTo>
                  <a:pt x="17696" y="312823"/>
                </a:lnTo>
                <a:lnTo>
                  <a:pt x="4575" y="270559"/>
                </a:lnTo>
                <a:lnTo>
                  <a:pt x="0" y="225183"/>
                </a:lnTo>
                <a:lnTo>
                  <a:pt x="4575" y="179792"/>
                </a:lnTo>
                <a:lnTo>
                  <a:pt x="17696" y="137518"/>
                </a:lnTo>
                <a:lnTo>
                  <a:pt x="38458" y="99267"/>
                </a:lnTo>
                <a:lnTo>
                  <a:pt x="65954" y="65943"/>
                </a:lnTo>
                <a:lnTo>
                  <a:pt x="99278" y="38449"/>
                </a:lnTo>
                <a:lnTo>
                  <a:pt x="137524" y="17691"/>
                </a:lnTo>
                <a:lnTo>
                  <a:pt x="179786" y="4573"/>
                </a:lnTo>
                <a:lnTo>
                  <a:pt x="225158" y="0"/>
                </a:lnTo>
                <a:lnTo>
                  <a:pt x="270538" y="4573"/>
                </a:lnTo>
                <a:lnTo>
                  <a:pt x="312806" y="17691"/>
                </a:lnTo>
                <a:lnTo>
                  <a:pt x="351057" y="38449"/>
                </a:lnTo>
                <a:lnTo>
                  <a:pt x="384384" y="65943"/>
                </a:lnTo>
                <a:lnTo>
                  <a:pt x="411882" y="99267"/>
                </a:lnTo>
                <a:lnTo>
                  <a:pt x="432644" y="137518"/>
                </a:lnTo>
                <a:lnTo>
                  <a:pt x="445766" y="179792"/>
                </a:lnTo>
                <a:lnTo>
                  <a:pt x="450342" y="225183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0"/>
          <p:cNvSpPr/>
          <p:nvPr userDrawn="1"/>
        </p:nvSpPr>
        <p:spPr>
          <a:xfrm>
            <a:off x="9906708" y="5150247"/>
            <a:ext cx="253326" cy="25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1"/>
          <p:cNvSpPr/>
          <p:nvPr userDrawn="1"/>
        </p:nvSpPr>
        <p:spPr>
          <a:xfrm>
            <a:off x="6783108" y="5056517"/>
            <a:ext cx="118110" cy="268605"/>
          </a:xfrm>
          <a:custGeom>
            <a:avLst/>
            <a:gdLst/>
            <a:ahLst/>
            <a:cxnLst/>
            <a:rect l="l" t="t" r="r" b="b"/>
            <a:pathLst>
              <a:path w="118109" h="268604">
                <a:moveTo>
                  <a:pt x="117614" y="268401"/>
                </a:moveTo>
                <a:lnTo>
                  <a:pt x="0" y="268401"/>
                </a:lnTo>
                <a:lnTo>
                  <a:pt x="0" y="0"/>
                </a:lnTo>
                <a:lnTo>
                  <a:pt x="117614" y="0"/>
                </a:lnTo>
                <a:lnTo>
                  <a:pt x="117614" y="268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2"/>
          <p:cNvSpPr/>
          <p:nvPr userDrawn="1"/>
        </p:nvSpPr>
        <p:spPr>
          <a:xfrm>
            <a:off x="6783108" y="5056517"/>
            <a:ext cx="118110" cy="268605"/>
          </a:xfrm>
          <a:custGeom>
            <a:avLst/>
            <a:gdLst/>
            <a:ahLst/>
            <a:cxnLst/>
            <a:rect l="l" t="t" r="r" b="b"/>
            <a:pathLst>
              <a:path w="118109" h="268604">
                <a:moveTo>
                  <a:pt x="117614" y="268401"/>
                </a:moveTo>
                <a:lnTo>
                  <a:pt x="0" y="268401"/>
                </a:lnTo>
                <a:lnTo>
                  <a:pt x="0" y="0"/>
                </a:lnTo>
                <a:lnTo>
                  <a:pt x="117614" y="0"/>
                </a:lnTo>
                <a:lnTo>
                  <a:pt x="117614" y="268401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/>
          <p:nvPr userDrawn="1"/>
        </p:nvSpPr>
        <p:spPr>
          <a:xfrm>
            <a:off x="9272700" y="5498809"/>
            <a:ext cx="271780" cy="271780"/>
          </a:xfrm>
          <a:custGeom>
            <a:avLst/>
            <a:gdLst/>
            <a:ahLst/>
            <a:cxnLst/>
            <a:rect l="l" t="t" r="r" b="b"/>
            <a:pathLst>
              <a:path w="271779" h="271779">
                <a:moveTo>
                  <a:pt x="135813" y="0"/>
                </a:moveTo>
                <a:lnTo>
                  <a:pt x="92877" y="6925"/>
                </a:lnTo>
                <a:lnTo>
                  <a:pt x="55593" y="26209"/>
                </a:lnTo>
                <a:lnTo>
                  <a:pt x="26197" y="55612"/>
                </a:lnTo>
                <a:lnTo>
                  <a:pt x="6921" y="92898"/>
                </a:lnTo>
                <a:lnTo>
                  <a:pt x="0" y="135826"/>
                </a:lnTo>
                <a:lnTo>
                  <a:pt x="6921" y="178752"/>
                </a:lnTo>
                <a:lnTo>
                  <a:pt x="26197" y="216031"/>
                </a:lnTo>
                <a:lnTo>
                  <a:pt x="55593" y="245427"/>
                </a:lnTo>
                <a:lnTo>
                  <a:pt x="92877" y="264704"/>
                </a:lnTo>
                <a:lnTo>
                  <a:pt x="135813" y="271627"/>
                </a:lnTo>
                <a:lnTo>
                  <a:pt x="178739" y="264704"/>
                </a:lnTo>
                <a:lnTo>
                  <a:pt x="216018" y="245427"/>
                </a:lnTo>
                <a:lnTo>
                  <a:pt x="245414" y="216031"/>
                </a:lnTo>
                <a:lnTo>
                  <a:pt x="264692" y="178752"/>
                </a:lnTo>
                <a:lnTo>
                  <a:pt x="271614" y="135826"/>
                </a:lnTo>
                <a:lnTo>
                  <a:pt x="264692" y="92898"/>
                </a:lnTo>
                <a:lnTo>
                  <a:pt x="245414" y="55612"/>
                </a:lnTo>
                <a:lnTo>
                  <a:pt x="216018" y="26209"/>
                </a:lnTo>
                <a:lnTo>
                  <a:pt x="178739" y="6925"/>
                </a:lnTo>
                <a:lnTo>
                  <a:pt x="135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4"/>
          <p:cNvSpPr/>
          <p:nvPr userDrawn="1"/>
        </p:nvSpPr>
        <p:spPr>
          <a:xfrm>
            <a:off x="9272700" y="5498809"/>
            <a:ext cx="271780" cy="271780"/>
          </a:xfrm>
          <a:custGeom>
            <a:avLst/>
            <a:gdLst/>
            <a:ahLst/>
            <a:cxnLst/>
            <a:rect l="l" t="t" r="r" b="b"/>
            <a:pathLst>
              <a:path w="271779" h="271779">
                <a:moveTo>
                  <a:pt x="271614" y="135826"/>
                </a:moveTo>
                <a:lnTo>
                  <a:pt x="264692" y="178752"/>
                </a:lnTo>
                <a:lnTo>
                  <a:pt x="245414" y="216031"/>
                </a:lnTo>
                <a:lnTo>
                  <a:pt x="216018" y="245427"/>
                </a:lnTo>
                <a:lnTo>
                  <a:pt x="178739" y="264704"/>
                </a:lnTo>
                <a:lnTo>
                  <a:pt x="135813" y="271627"/>
                </a:lnTo>
                <a:lnTo>
                  <a:pt x="92877" y="264704"/>
                </a:lnTo>
                <a:lnTo>
                  <a:pt x="55593" y="245427"/>
                </a:lnTo>
                <a:lnTo>
                  <a:pt x="26197" y="216031"/>
                </a:lnTo>
                <a:lnTo>
                  <a:pt x="6921" y="178752"/>
                </a:lnTo>
                <a:lnTo>
                  <a:pt x="0" y="135826"/>
                </a:lnTo>
                <a:lnTo>
                  <a:pt x="6921" y="92898"/>
                </a:lnTo>
                <a:lnTo>
                  <a:pt x="26197" y="55612"/>
                </a:lnTo>
                <a:lnTo>
                  <a:pt x="55593" y="26209"/>
                </a:lnTo>
                <a:lnTo>
                  <a:pt x="92877" y="6925"/>
                </a:lnTo>
                <a:lnTo>
                  <a:pt x="135813" y="0"/>
                </a:lnTo>
                <a:lnTo>
                  <a:pt x="178739" y="6925"/>
                </a:lnTo>
                <a:lnTo>
                  <a:pt x="216018" y="26209"/>
                </a:lnTo>
                <a:lnTo>
                  <a:pt x="245414" y="55612"/>
                </a:lnTo>
                <a:lnTo>
                  <a:pt x="264692" y="92898"/>
                </a:lnTo>
                <a:lnTo>
                  <a:pt x="271614" y="135826"/>
                </a:lnTo>
                <a:close/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5"/>
          <p:cNvSpPr/>
          <p:nvPr userDrawn="1"/>
        </p:nvSpPr>
        <p:spPr>
          <a:xfrm>
            <a:off x="7412978" y="5050993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8457"/>
                </a:lnTo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6"/>
          <p:cNvSpPr/>
          <p:nvPr userDrawn="1"/>
        </p:nvSpPr>
        <p:spPr>
          <a:xfrm>
            <a:off x="9408509" y="5050993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8457"/>
                </a:lnTo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7"/>
          <p:cNvSpPr/>
          <p:nvPr userDrawn="1"/>
        </p:nvSpPr>
        <p:spPr>
          <a:xfrm>
            <a:off x="8421987" y="5050993"/>
            <a:ext cx="0" cy="584835"/>
          </a:xfrm>
          <a:custGeom>
            <a:avLst/>
            <a:gdLst/>
            <a:ahLst/>
            <a:cxnLst/>
            <a:rect l="l" t="t" r="r" b="b"/>
            <a:pathLst>
              <a:path h="584835">
                <a:moveTo>
                  <a:pt x="0" y="0"/>
                </a:moveTo>
                <a:lnTo>
                  <a:pt x="0" y="584568"/>
                </a:lnTo>
              </a:path>
            </a:pathLst>
          </a:custGeom>
          <a:ln w="5335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8"/>
          <p:cNvSpPr/>
          <p:nvPr userDrawn="1"/>
        </p:nvSpPr>
        <p:spPr>
          <a:xfrm>
            <a:off x="6616799" y="5393246"/>
            <a:ext cx="1859914" cy="570230"/>
          </a:xfrm>
          <a:custGeom>
            <a:avLst/>
            <a:gdLst/>
            <a:ahLst/>
            <a:cxnLst/>
            <a:rect l="l" t="t" r="r" b="b"/>
            <a:pathLst>
              <a:path w="1859915" h="570229">
                <a:moveTo>
                  <a:pt x="1587766" y="0"/>
                </a:moveTo>
                <a:lnTo>
                  <a:pt x="0" y="0"/>
                </a:lnTo>
                <a:lnTo>
                  <a:pt x="0" y="569760"/>
                </a:lnTo>
                <a:lnTo>
                  <a:pt x="1859724" y="569760"/>
                </a:lnTo>
                <a:lnTo>
                  <a:pt x="1587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9"/>
          <p:cNvSpPr/>
          <p:nvPr userDrawn="1"/>
        </p:nvSpPr>
        <p:spPr>
          <a:xfrm>
            <a:off x="6616799" y="5393246"/>
            <a:ext cx="1859914" cy="570230"/>
          </a:xfrm>
          <a:custGeom>
            <a:avLst/>
            <a:gdLst/>
            <a:ahLst/>
            <a:cxnLst/>
            <a:rect l="l" t="t" r="r" b="b"/>
            <a:pathLst>
              <a:path w="1859915" h="570229">
                <a:moveTo>
                  <a:pt x="1859724" y="569760"/>
                </a:moveTo>
                <a:lnTo>
                  <a:pt x="0" y="569760"/>
                </a:lnTo>
                <a:lnTo>
                  <a:pt x="0" y="0"/>
                </a:lnTo>
                <a:lnTo>
                  <a:pt x="1587766" y="0"/>
                </a:lnTo>
                <a:lnTo>
                  <a:pt x="1859724" y="569760"/>
                </a:lnTo>
                <a:close/>
              </a:path>
            </a:pathLst>
          </a:custGeom>
          <a:ln w="53352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0"/>
          <p:cNvSpPr/>
          <p:nvPr userDrawn="1"/>
        </p:nvSpPr>
        <p:spPr>
          <a:xfrm>
            <a:off x="6718938" y="5478514"/>
            <a:ext cx="1637030" cy="484505"/>
          </a:xfrm>
          <a:custGeom>
            <a:avLst/>
            <a:gdLst/>
            <a:ahLst/>
            <a:cxnLst/>
            <a:rect l="l" t="t" r="r" b="b"/>
            <a:pathLst>
              <a:path w="1637029" h="484504">
                <a:moveTo>
                  <a:pt x="1408074" y="0"/>
                </a:moveTo>
                <a:lnTo>
                  <a:pt x="0" y="0"/>
                </a:lnTo>
                <a:lnTo>
                  <a:pt x="0" y="484492"/>
                </a:lnTo>
                <a:lnTo>
                  <a:pt x="1636420" y="484492"/>
                </a:lnTo>
                <a:lnTo>
                  <a:pt x="140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1"/>
          <p:cNvSpPr/>
          <p:nvPr userDrawn="1"/>
        </p:nvSpPr>
        <p:spPr>
          <a:xfrm>
            <a:off x="6718938" y="5478514"/>
            <a:ext cx="1637030" cy="484505"/>
          </a:xfrm>
          <a:custGeom>
            <a:avLst/>
            <a:gdLst/>
            <a:ahLst/>
            <a:cxnLst/>
            <a:rect l="l" t="t" r="r" b="b"/>
            <a:pathLst>
              <a:path w="1637029" h="484504">
                <a:moveTo>
                  <a:pt x="1636420" y="484492"/>
                </a:moveTo>
                <a:lnTo>
                  <a:pt x="0" y="484492"/>
                </a:lnTo>
                <a:lnTo>
                  <a:pt x="0" y="0"/>
                </a:lnTo>
                <a:lnTo>
                  <a:pt x="1408074" y="0"/>
                </a:lnTo>
                <a:lnTo>
                  <a:pt x="1636420" y="484492"/>
                </a:lnTo>
                <a:close/>
              </a:path>
            </a:pathLst>
          </a:custGeom>
          <a:ln w="53352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2"/>
          <p:cNvSpPr/>
          <p:nvPr userDrawn="1"/>
        </p:nvSpPr>
        <p:spPr>
          <a:xfrm>
            <a:off x="5986919" y="6406806"/>
            <a:ext cx="3450590" cy="110489"/>
          </a:xfrm>
          <a:custGeom>
            <a:avLst/>
            <a:gdLst/>
            <a:ahLst/>
            <a:cxnLst/>
            <a:rect l="l" t="t" r="r" b="b"/>
            <a:pathLst>
              <a:path w="3450590" h="110490">
                <a:moveTo>
                  <a:pt x="3450221" y="110299"/>
                </a:moveTo>
                <a:lnTo>
                  <a:pt x="0" y="110299"/>
                </a:lnTo>
                <a:lnTo>
                  <a:pt x="0" y="0"/>
                </a:lnTo>
                <a:lnTo>
                  <a:pt x="3450221" y="0"/>
                </a:lnTo>
                <a:lnTo>
                  <a:pt x="3450221" y="110299"/>
                </a:lnTo>
                <a:close/>
              </a:path>
            </a:pathLst>
          </a:custGeom>
          <a:ln w="53352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3"/>
          <p:cNvSpPr/>
          <p:nvPr userDrawn="1"/>
        </p:nvSpPr>
        <p:spPr>
          <a:xfrm>
            <a:off x="7652486" y="5938062"/>
            <a:ext cx="1784985" cy="483234"/>
          </a:xfrm>
          <a:custGeom>
            <a:avLst/>
            <a:gdLst/>
            <a:ahLst/>
            <a:cxnLst/>
            <a:rect l="l" t="t" r="r" b="b"/>
            <a:pathLst>
              <a:path w="1784984" h="483235">
                <a:moveTo>
                  <a:pt x="0" y="482790"/>
                </a:moveTo>
                <a:lnTo>
                  <a:pt x="1784654" y="482790"/>
                </a:lnTo>
                <a:lnTo>
                  <a:pt x="1784654" y="0"/>
                </a:lnTo>
                <a:lnTo>
                  <a:pt x="0" y="0"/>
                </a:lnTo>
                <a:lnTo>
                  <a:pt x="0" y="482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4"/>
          <p:cNvSpPr/>
          <p:nvPr userDrawn="1"/>
        </p:nvSpPr>
        <p:spPr>
          <a:xfrm>
            <a:off x="5986919" y="5938062"/>
            <a:ext cx="1612265" cy="483234"/>
          </a:xfrm>
          <a:custGeom>
            <a:avLst/>
            <a:gdLst/>
            <a:ahLst/>
            <a:cxnLst/>
            <a:rect l="l" t="t" r="r" b="b"/>
            <a:pathLst>
              <a:path w="1612265" h="483235">
                <a:moveTo>
                  <a:pt x="0" y="482790"/>
                </a:moveTo>
                <a:lnTo>
                  <a:pt x="1612214" y="482790"/>
                </a:lnTo>
                <a:lnTo>
                  <a:pt x="1612214" y="0"/>
                </a:lnTo>
                <a:lnTo>
                  <a:pt x="0" y="0"/>
                </a:lnTo>
                <a:lnTo>
                  <a:pt x="0" y="482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5"/>
          <p:cNvSpPr/>
          <p:nvPr userDrawn="1"/>
        </p:nvSpPr>
        <p:spPr>
          <a:xfrm>
            <a:off x="5986919" y="5938062"/>
            <a:ext cx="3450590" cy="483234"/>
          </a:xfrm>
          <a:custGeom>
            <a:avLst/>
            <a:gdLst/>
            <a:ahLst/>
            <a:cxnLst/>
            <a:rect l="l" t="t" r="r" b="b"/>
            <a:pathLst>
              <a:path w="3450590" h="483235">
                <a:moveTo>
                  <a:pt x="3450221" y="482790"/>
                </a:moveTo>
                <a:lnTo>
                  <a:pt x="0" y="482790"/>
                </a:lnTo>
                <a:lnTo>
                  <a:pt x="0" y="0"/>
                </a:lnTo>
                <a:lnTo>
                  <a:pt x="3450221" y="0"/>
                </a:lnTo>
                <a:lnTo>
                  <a:pt x="3450221" y="482790"/>
                </a:lnTo>
                <a:close/>
              </a:path>
            </a:pathLst>
          </a:custGeom>
          <a:ln w="53352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6"/>
          <p:cNvSpPr/>
          <p:nvPr userDrawn="1"/>
        </p:nvSpPr>
        <p:spPr>
          <a:xfrm>
            <a:off x="6391612" y="6290989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183" y="0"/>
                </a:moveTo>
                <a:lnTo>
                  <a:pt x="179803" y="4573"/>
                </a:lnTo>
                <a:lnTo>
                  <a:pt x="137535" y="17691"/>
                </a:lnTo>
                <a:lnTo>
                  <a:pt x="99284" y="38449"/>
                </a:lnTo>
                <a:lnTo>
                  <a:pt x="65957" y="65943"/>
                </a:lnTo>
                <a:lnTo>
                  <a:pt x="38459" y="99267"/>
                </a:lnTo>
                <a:lnTo>
                  <a:pt x="17697" y="137518"/>
                </a:lnTo>
                <a:lnTo>
                  <a:pt x="4575" y="179792"/>
                </a:lnTo>
                <a:lnTo>
                  <a:pt x="0" y="225183"/>
                </a:lnTo>
                <a:lnTo>
                  <a:pt x="4575" y="270559"/>
                </a:lnTo>
                <a:lnTo>
                  <a:pt x="17697" y="312823"/>
                </a:lnTo>
                <a:lnTo>
                  <a:pt x="38459" y="351069"/>
                </a:lnTo>
                <a:lnTo>
                  <a:pt x="65957" y="384392"/>
                </a:lnTo>
                <a:lnTo>
                  <a:pt x="99284" y="411886"/>
                </a:lnTo>
                <a:lnTo>
                  <a:pt x="137535" y="432647"/>
                </a:lnTo>
                <a:lnTo>
                  <a:pt x="179803" y="445767"/>
                </a:lnTo>
                <a:lnTo>
                  <a:pt x="225183" y="450342"/>
                </a:lnTo>
                <a:lnTo>
                  <a:pt x="270567" y="445767"/>
                </a:lnTo>
                <a:lnTo>
                  <a:pt x="312837" y="432647"/>
                </a:lnTo>
                <a:lnTo>
                  <a:pt x="351088" y="411886"/>
                </a:lnTo>
                <a:lnTo>
                  <a:pt x="384414" y="384392"/>
                </a:lnTo>
                <a:lnTo>
                  <a:pt x="411911" y="351069"/>
                </a:lnTo>
                <a:lnTo>
                  <a:pt x="432672" y="312823"/>
                </a:lnTo>
                <a:lnTo>
                  <a:pt x="445792" y="270559"/>
                </a:lnTo>
                <a:lnTo>
                  <a:pt x="450367" y="225183"/>
                </a:lnTo>
                <a:lnTo>
                  <a:pt x="445792" y="179792"/>
                </a:lnTo>
                <a:lnTo>
                  <a:pt x="432672" y="137518"/>
                </a:lnTo>
                <a:lnTo>
                  <a:pt x="411911" y="99267"/>
                </a:lnTo>
                <a:lnTo>
                  <a:pt x="384414" y="65943"/>
                </a:lnTo>
                <a:lnTo>
                  <a:pt x="351088" y="38449"/>
                </a:lnTo>
                <a:lnTo>
                  <a:pt x="312837" y="17691"/>
                </a:lnTo>
                <a:lnTo>
                  <a:pt x="270567" y="4573"/>
                </a:lnTo>
                <a:lnTo>
                  <a:pt x="225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7"/>
          <p:cNvSpPr/>
          <p:nvPr userDrawn="1"/>
        </p:nvSpPr>
        <p:spPr>
          <a:xfrm>
            <a:off x="6391612" y="6290989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367" y="225183"/>
                </a:moveTo>
                <a:lnTo>
                  <a:pt x="445792" y="270559"/>
                </a:lnTo>
                <a:lnTo>
                  <a:pt x="432672" y="312823"/>
                </a:lnTo>
                <a:lnTo>
                  <a:pt x="411911" y="351069"/>
                </a:lnTo>
                <a:lnTo>
                  <a:pt x="384414" y="384392"/>
                </a:lnTo>
                <a:lnTo>
                  <a:pt x="351088" y="411886"/>
                </a:lnTo>
                <a:lnTo>
                  <a:pt x="312837" y="432647"/>
                </a:lnTo>
                <a:lnTo>
                  <a:pt x="270567" y="445767"/>
                </a:lnTo>
                <a:lnTo>
                  <a:pt x="225183" y="450342"/>
                </a:lnTo>
                <a:lnTo>
                  <a:pt x="179803" y="445767"/>
                </a:lnTo>
                <a:lnTo>
                  <a:pt x="137535" y="432647"/>
                </a:lnTo>
                <a:lnTo>
                  <a:pt x="99284" y="411886"/>
                </a:lnTo>
                <a:lnTo>
                  <a:pt x="65957" y="384392"/>
                </a:lnTo>
                <a:lnTo>
                  <a:pt x="38459" y="351069"/>
                </a:lnTo>
                <a:lnTo>
                  <a:pt x="17697" y="312823"/>
                </a:lnTo>
                <a:lnTo>
                  <a:pt x="4575" y="270559"/>
                </a:lnTo>
                <a:lnTo>
                  <a:pt x="0" y="225183"/>
                </a:lnTo>
                <a:lnTo>
                  <a:pt x="4575" y="179792"/>
                </a:lnTo>
                <a:lnTo>
                  <a:pt x="17697" y="137518"/>
                </a:lnTo>
                <a:lnTo>
                  <a:pt x="38459" y="99267"/>
                </a:lnTo>
                <a:lnTo>
                  <a:pt x="65957" y="65943"/>
                </a:lnTo>
                <a:lnTo>
                  <a:pt x="99284" y="38449"/>
                </a:lnTo>
                <a:lnTo>
                  <a:pt x="137535" y="17691"/>
                </a:lnTo>
                <a:lnTo>
                  <a:pt x="179803" y="4573"/>
                </a:lnTo>
                <a:lnTo>
                  <a:pt x="225183" y="0"/>
                </a:lnTo>
                <a:lnTo>
                  <a:pt x="270567" y="4573"/>
                </a:lnTo>
                <a:lnTo>
                  <a:pt x="312837" y="17691"/>
                </a:lnTo>
                <a:lnTo>
                  <a:pt x="351088" y="38449"/>
                </a:lnTo>
                <a:lnTo>
                  <a:pt x="384414" y="65943"/>
                </a:lnTo>
                <a:lnTo>
                  <a:pt x="411911" y="99267"/>
                </a:lnTo>
                <a:lnTo>
                  <a:pt x="432672" y="137518"/>
                </a:lnTo>
                <a:lnTo>
                  <a:pt x="445792" y="179792"/>
                </a:lnTo>
                <a:lnTo>
                  <a:pt x="450367" y="225183"/>
                </a:lnTo>
                <a:close/>
              </a:path>
            </a:pathLst>
          </a:custGeom>
          <a:ln w="53352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8"/>
          <p:cNvSpPr/>
          <p:nvPr userDrawn="1"/>
        </p:nvSpPr>
        <p:spPr>
          <a:xfrm>
            <a:off x="8387170" y="6290989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158" y="0"/>
                </a:moveTo>
                <a:lnTo>
                  <a:pt x="179786" y="4573"/>
                </a:lnTo>
                <a:lnTo>
                  <a:pt x="137524" y="17691"/>
                </a:lnTo>
                <a:lnTo>
                  <a:pt x="99278" y="38449"/>
                </a:lnTo>
                <a:lnTo>
                  <a:pt x="65954" y="65943"/>
                </a:lnTo>
                <a:lnTo>
                  <a:pt x="38458" y="99267"/>
                </a:lnTo>
                <a:lnTo>
                  <a:pt x="17696" y="137518"/>
                </a:lnTo>
                <a:lnTo>
                  <a:pt x="4575" y="179792"/>
                </a:lnTo>
                <a:lnTo>
                  <a:pt x="0" y="225183"/>
                </a:lnTo>
                <a:lnTo>
                  <a:pt x="4575" y="270559"/>
                </a:lnTo>
                <a:lnTo>
                  <a:pt x="17696" y="312823"/>
                </a:lnTo>
                <a:lnTo>
                  <a:pt x="38458" y="351069"/>
                </a:lnTo>
                <a:lnTo>
                  <a:pt x="65954" y="384392"/>
                </a:lnTo>
                <a:lnTo>
                  <a:pt x="99278" y="411886"/>
                </a:lnTo>
                <a:lnTo>
                  <a:pt x="137524" y="432647"/>
                </a:lnTo>
                <a:lnTo>
                  <a:pt x="179786" y="445767"/>
                </a:lnTo>
                <a:lnTo>
                  <a:pt x="225158" y="450342"/>
                </a:lnTo>
                <a:lnTo>
                  <a:pt x="270538" y="445767"/>
                </a:lnTo>
                <a:lnTo>
                  <a:pt x="312806" y="432647"/>
                </a:lnTo>
                <a:lnTo>
                  <a:pt x="351057" y="411886"/>
                </a:lnTo>
                <a:lnTo>
                  <a:pt x="384384" y="384392"/>
                </a:lnTo>
                <a:lnTo>
                  <a:pt x="411882" y="351069"/>
                </a:lnTo>
                <a:lnTo>
                  <a:pt x="432644" y="312823"/>
                </a:lnTo>
                <a:lnTo>
                  <a:pt x="445766" y="270559"/>
                </a:lnTo>
                <a:lnTo>
                  <a:pt x="450342" y="225183"/>
                </a:lnTo>
                <a:lnTo>
                  <a:pt x="445766" y="179792"/>
                </a:lnTo>
                <a:lnTo>
                  <a:pt x="432644" y="137518"/>
                </a:lnTo>
                <a:lnTo>
                  <a:pt x="411882" y="99267"/>
                </a:lnTo>
                <a:lnTo>
                  <a:pt x="384384" y="65943"/>
                </a:lnTo>
                <a:lnTo>
                  <a:pt x="351057" y="38449"/>
                </a:lnTo>
                <a:lnTo>
                  <a:pt x="312806" y="17691"/>
                </a:lnTo>
                <a:lnTo>
                  <a:pt x="270538" y="4573"/>
                </a:lnTo>
                <a:lnTo>
                  <a:pt x="225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49"/>
          <p:cNvSpPr/>
          <p:nvPr userDrawn="1"/>
        </p:nvSpPr>
        <p:spPr>
          <a:xfrm>
            <a:off x="8387170" y="6290989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342" y="225183"/>
                </a:moveTo>
                <a:lnTo>
                  <a:pt x="445766" y="270559"/>
                </a:lnTo>
                <a:lnTo>
                  <a:pt x="432644" y="312823"/>
                </a:lnTo>
                <a:lnTo>
                  <a:pt x="411882" y="351069"/>
                </a:lnTo>
                <a:lnTo>
                  <a:pt x="384384" y="384392"/>
                </a:lnTo>
                <a:lnTo>
                  <a:pt x="351057" y="411886"/>
                </a:lnTo>
                <a:lnTo>
                  <a:pt x="312806" y="432647"/>
                </a:lnTo>
                <a:lnTo>
                  <a:pt x="270538" y="445767"/>
                </a:lnTo>
                <a:lnTo>
                  <a:pt x="225158" y="450342"/>
                </a:lnTo>
                <a:lnTo>
                  <a:pt x="179786" y="445767"/>
                </a:lnTo>
                <a:lnTo>
                  <a:pt x="137524" y="432647"/>
                </a:lnTo>
                <a:lnTo>
                  <a:pt x="99278" y="411886"/>
                </a:lnTo>
                <a:lnTo>
                  <a:pt x="65954" y="384392"/>
                </a:lnTo>
                <a:lnTo>
                  <a:pt x="38458" y="351069"/>
                </a:lnTo>
                <a:lnTo>
                  <a:pt x="17696" y="312823"/>
                </a:lnTo>
                <a:lnTo>
                  <a:pt x="4575" y="270559"/>
                </a:lnTo>
                <a:lnTo>
                  <a:pt x="0" y="225183"/>
                </a:lnTo>
                <a:lnTo>
                  <a:pt x="4575" y="179792"/>
                </a:lnTo>
                <a:lnTo>
                  <a:pt x="17696" y="137518"/>
                </a:lnTo>
                <a:lnTo>
                  <a:pt x="38458" y="99267"/>
                </a:lnTo>
                <a:lnTo>
                  <a:pt x="65954" y="65943"/>
                </a:lnTo>
                <a:lnTo>
                  <a:pt x="99278" y="38449"/>
                </a:lnTo>
                <a:lnTo>
                  <a:pt x="137524" y="17691"/>
                </a:lnTo>
                <a:lnTo>
                  <a:pt x="179786" y="4573"/>
                </a:lnTo>
                <a:lnTo>
                  <a:pt x="225158" y="0"/>
                </a:lnTo>
                <a:lnTo>
                  <a:pt x="270538" y="4573"/>
                </a:lnTo>
                <a:lnTo>
                  <a:pt x="312806" y="17691"/>
                </a:lnTo>
                <a:lnTo>
                  <a:pt x="351057" y="38449"/>
                </a:lnTo>
                <a:lnTo>
                  <a:pt x="384384" y="65943"/>
                </a:lnTo>
                <a:lnTo>
                  <a:pt x="411882" y="99267"/>
                </a:lnTo>
                <a:lnTo>
                  <a:pt x="432644" y="137518"/>
                </a:lnTo>
                <a:lnTo>
                  <a:pt x="445766" y="179792"/>
                </a:lnTo>
                <a:lnTo>
                  <a:pt x="450342" y="225183"/>
                </a:lnTo>
                <a:close/>
              </a:path>
            </a:pathLst>
          </a:custGeom>
          <a:ln w="53352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50"/>
          <p:cNvSpPr/>
          <p:nvPr userDrawn="1"/>
        </p:nvSpPr>
        <p:spPr>
          <a:xfrm>
            <a:off x="9110531" y="6031786"/>
            <a:ext cx="253326" cy="253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1"/>
          <p:cNvSpPr/>
          <p:nvPr userDrawn="1"/>
        </p:nvSpPr>
        <p:spPr>
          <a:xfrm>
            <a:off x="5986932" y="5938062"/>
            <a:ext cx="118110" cy="268605"/>
          </a:xfrm>
          <a:custGeom>
            <a:avLst/>
            <a:gdLst/>
            <a:ahLst/>
            <a:cxnLst/>
            <a:rect l="l" t="t" r="r" b="b"/>
            <a:pathLst>
              <a:path w="118110" h="268604">
                <a:moveTo>
                  <a:pt x="117614" y="268401"/>
                </a:moveTo>
                <a:lnTo>
                  <a:pt x="0" y="268401"/>
                </a:lnTo>
                <a:lnTo>
                  <a:pt x="0" y="0"/>
                </a:lnTo>
                <a:lnTo>
                  <a:pt x="117614" y="0"/>
                </a:lnTo>
                <a:lnTo>
                  <a:pt x="117614" y="268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2"/>
          <p:cNvSpPr/>
          <p:nvPr userDrawn="1"/>
        </p:nvSpPr>
        <p:spPr>
          <a:xfrm>
            <a:off x="5986932" y="5938062"/>
            <a:ext cx="118110" cy="268605"/>
          </a:xfrm>
          <a:custGeom>
            <a:avLst/>
            <a:gdLst/>
            <a:ahLst/>
            <a:cxnLst/>
            <a:rect l="l" t="t" r="r" b="b"/>
            <a:pathLst>
              <a:path w="118110" h="268604">
                <a:moveTo>
                  <a:pt x="117614" y="268401"/>
                </a:moveTo>
                <a:lnTo>
                  <a:pt x="0" y="268401"/>
                </a:lnTo>
                <a:lnTo>
                  <a:pt x="0" y="0"/>
                </a:lnTo>
                <a:lnTo>
                  <a:pt x="117614" y="0"/>
                </a:lnTo>
                <a:lnTo>
                  <a:pt x="117614" y="268401"/>
                </a:lnTo>
                <a:close/>
              </a:path>
            </a:pathLst>
          </a:custGeom>
          <a:ln w="53352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3"/>
          <p:cNvSpPr/>
          <p:nvPr userDrawn="1"/>
        </p:nvSpPr>
        <p:spPr>
          <a:xfrm>
            <a:off x="6480968" y="6380346"/>
            <a:ext cx="271780" cy="271780"/>
          </a:xfrm>
          <a:custGeom>
            <a:avLst/>
            <a:gdLst/>
            <a:ahLst/>
            <a:cxnLst/>
            <a:rect l="l" t="t" r="r" b="b"/>
            <a:pathLst>
              <a:path w="271779" h="271779">
                <a:moveTo>
                  <a:pt x="135826" y="0"/>
                </a:moveTo>
                <a:lnTo>
                  <a:pt x="92893" y="6925"/>
                </a:lnTo>
                <a:lnTo>
                  <a:pt x="55607" y="26209"/>
                </a:lnTo>
                <a:lnTo>
                  <a:pt x="26205" y="55612"/>
                </a:lnTo>
                <a:lnTo>
                  <a:pt x="6924" y="92898"/>
                </a:lnTo>
                <a:lnTo>
                  <a:pt x="0" y="135826"/>
                </a:lnTo>
                <a:lnTo>
                  <a:pt x="6924" y="178752"/>
                </a:lnTo>
                <a:lnTo>
                  <a:pt x="26205" y="216031"/>
                </a:lnTo>
                <a:lnTo>
                  <a:pt x="55607" y="245427"/>
                </a:lnTo>
                <a:lnTo>
                  <a:pt x="92893" y="264704"/>
                </a:lnTo>
                <a:lnTo>
                  <a:pt x="135826" y="271627"/>
                </a:lnTo>
                <a:lnTo>
                  <a:pt x="178753" y="264704"/>
                </a:lnTo>
                <a:lnTo>
                  <a:pt x="216035" y="245427"/>
                </a:lnTo>
                <a:lnTo>
                  <a:pt x="245435" y="216031"/>
                </a:lnTo>
                <a:lnTo>
                  <a:pt x="264716" y="178752"/>
                </a:lnTo>
                <a:lnTo>
                  <a:pt x="271640" y="135826"/>
                </a:lnTo>
                <a:lnTo>
                  <a:pt x="264716" y="92898"/>
                </a:lnTo>
                <a:lnTo>
                  <a:pt x="245435" y="55612"/>
                </a:lnTo>
                <a:lnTo>
                  <a:pt x="216035" y="26209"/>
                </a:lnTo>
                <a:lnTo>
                  <a:pt x="178753" y="6925"/>
                </a:lnTo>
                <a:lnTo>
                  <a:pt x="1358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4"/>
          <p:cNvSpPr/>
          <p:nvPr userDrawn="1"/>
        </p:nvSpPr>
        <p:spPr>
          <a:xfrm>
            <a:off x="6480968" y="6380346"/>
            <a:ext cx="271780" cy="271780"/>
          </a:xfrm>
          <a:custGeom>
            <a:avLst/>
            <a:gdLst/>
            <a:ahLst/>
            <a:cxnLst/>
            <a:rect l="l" t="t" r="r" b="b"/>
            <a:pathLst>
              <a:path w="271779" h="271779">
                <a:moveTo>
                  <a:pt x="271640" y="135826"/>
                </a:moveTo>
                <a:lnTo>
                  <a:pt x="264716" y="178752"/>
                </a:lnTo>
                <a:lnTo>
                  <a:pt x="245435" y="216031"/>
                </a:lnTo>
                <a:lnTo>
                  <a:pt x="216035" y="245427"/>
                </a:lnTo>
                <a:lnTo>
                  <a:pt x="178753" y="264704"/>
                </a:lnTo>
                <a:lnTo>
                  <a:pt x="135826" y="271627"/>
                </a:lnTo>
                <a:lnTo>
                  <a:pt x="92893" y="264704"/>
                </a:lnTo>
                <a:lnTo>
                  <a:pt x="55607" y="245427"/>
                </a:lnTo>
                <a:lnTo>
                  <a:pt x="26205" y="216031"/>
                </a:lnTo>
                <a:lnTo>
                  <a:pt x="6924" y="178752"/>
                </a:lnTo>
                <a:lnTo>
                  <a:pt x="0" y="135826"/>
                </a:lnTo>
                <a:lnTo>
                  <a:pt x="6924" y="92898"/>
                </a:lnTo>
                <a:lnTo>
                  <a:pt x="26205" y="55612"/>
                </a:lnTo>
                <a:lnTo>
                  <a:pt x="55607" y="26209"/>
                </a:lnTo>
                <a:lnTo>
                  <a:pt x="92893" y="6925"/>
                </a:lnTo>
                <a:lnTo>
                  <a:pt x="135826" y="0"/>
                </a:lnTo>
                <a:lnTo>
                  <a:pt x="178753" y="6925"/>
                </a:lnTo>
                <a:lnTo>
                  <a:pt x="216035" y="26209"/>
                </a:lnTo>
                <a:lnTo>
                  <a:pt x="245435" y="55612"/>
                </a:lnTo>
                <a:lnTo>
                  <a:pt x="264716" y="92898"/>
                </a:lnTo>
                <a:lnTo>
                  <a:pt x="271640" y="135826"/>
                </a:lnTo>
                <a:close/>
              </a:path>
            </a:pathLst>
          </a:custGeom>
          <a:ln w="53352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55"/>
          <p:cNvSpPr/>
          <p:nvPr userDrawn="1"/>
        </p:nvSpPr>
        <p:spPr>
          <a:xfrm>
            <a:off x="8476523" y="6380346"/>
            <a:ext cx="271780" cy="271780"/>
          </a:xfrm>
          <a:custGeom>
            <a:avLst/>
            <a:gdLst/>
            <a:ahLst/>
            <a:cxnLst/>
            <a:rect l="l" t="t" r="r" b="b"/>
            <a:pathLst>
              <a:path w="271779" h="271779">
                <a:moveTo>
                  <a:pt x="135813" y="0"/>
                </a:moveTo>
                <a:lnTo>
                  <a:pt x="92877" y="6925"/>
                </a:lnTo>
                <a:lnTo>
                  <a:pt x="55593" y="26209"/>
                </a:lnTo>
                <a:lnTo>
                  <a:pt x="26197" y="55612"/>
                </a:lnTo>
                <a:lnTo>
                  <a:pt x="6921" y="92898"/>
                </a:lnTo>
                <a:lnTo>
                  <a:pt x="0" y="135826"/>
                </a:lnTo>
                <a:lnTo>
                  <a:pt x="6921" y="178752"/>
                </a:lnTo>
                <a:lnTo>
                  <a:pt x="26197" y="216031"/>
                </a:lnTo>
                <a:lnTo>
                  <a:pt x="55593" y="245427"/>
                </a:lnTo>
                <a:lnTo>
                  <a:pt x="92877" y="264704"/>
                </a:lnTo>
                <a:lnTo>
                  <a:pt x="135813" y="271627"/>
                </a:lnTo>
                <a:lnTo>
                  <a:pt x="178739" y="264704"/>
                </a:lnTo>
                <a:lnTo>
                  <a:pt x="216018" y="245427"/>
                </a:lnTo>
                <a:lnTo>
                  <a:pt x="245414" y="216031"/>
                </a:lnTo>
                <a:lnTo>
                  <a:pt x="264692" y="178752"/>
                </a:lnTo>
                <a:lnTo>
                  <a:pt x="271614" y="135826"/>
                </a:lnTo>
                <a:lnTo>
                  <a:pt x="264692" y="92898"/>
                </a:lnTo>
                <a:lnTo>
                  <a:pt x="245414" y="55612"/>
                </a:lnTo>
                <a:lnTo>
                  <a:pt x="216018" y="26209"/>
                </a:lnTo>
                <a:lnTo>
                  <a:pt x="178739" y="6925"/>
                </a:lnTo>
                <a:lnTo>
                  <a:pt x="135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56"/>
          <p:cNvSpPr/>
          <p:nvPr userDrawn="1"/>
        </p:nvSpPr>
        <p:spPr>
          <a:xfrm>
            <a:off x="8476523" y="6380346"/>
            <a:ext cx="271780" cy="271780"/>
          </a:xfrm>
          <a:custGeom>
            <a:avLst/>
            <a:gdLst/>
            <a:ahLst/>
            <a:cxnLst/>
            <a:rect l="l" t="t" r="r" b="b"/>
            <a:pathLst>
              <a:path w="271779" h="271779">
                <a:moveTo>
                  <a:pt x="271614" y="135826"/>
                </a:moveTo>
                <a:lnTo>
                  <a:pt x="264692" y="178752"/>
                </a:lnTo>
                <a:lnTo>
                  <a:pt x="245414" y="216031"/>
                </a:lnTo>
                <a:lnTo>
                  <a:pt x="216018" y="245427"/>
                </a:lnTo>
                <a:lnTo>
                  <a:pt x="178739" y="264704"/>
                </a:lnTo>
                <a:lnTo>
                  <a:pt x="135813" y="271627"/>
                </a:lnTo>
                <a:lnTo>
                  <a:pt x="92877" y="264704"/>
                </a:lnTo>
                <a:lnTo>
                  <a:pt x="55593" y="245427"/>
                </a:lnTo>
                <a:lnTo>
                  <a:pt x="26197" y="216031"/>
                </a:lnTo>
                <a:lnTo>
                  <a:pt x="6921" y="178752"/>
                </a:lnTo>
                <a:lnTo>
                  <a:pt x="0" y="135826"/>
                </a:lnTo>
                <a:lnTo>
                  <a:pt x="6921" y="92898"/>
                </a:lnTo>
                <a:lnTo>
                  <a:pt x="26197" y="55612"/>
                </a:lnTo>
                <a:lnTo>
                  <a:pt x="55593" y="26209"/>
                </a:lnTo>
                <a:lnTo>
                  <a:pt x="92877" y="6925"/>
                </a:lnTo>
                <a:lnTo>
                  <a:pt x="135813" y="0"/>
                </a:lnTo>
                <a:lnTo>
                  <a:pt x="178739" y="6925"/>
                </a:lnTo>
                <a:lnTo>
                  <a:pt x="216018" y="26209"/>
                </a:lnTo>
                <a:lnTo>
                  <a:pt x="245414" y="55612"/>
                </a:lnTo>
                <a:lnTo>
                  <a:pt x="264692" y="92898"/>
                </a:lnTo>
                <a:lnTo>
                  <a:pt x="271614" y="135826"/>
                </a:lnTo>
                <a:close/>
              </a:path>
            </a:pathLst>
          </a:custGeom>
          <a:ln w="53352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57"/>
          <p:cNvSpPr/>
          <p:nvPr userDrawn="1"/>
        </p:nvSpPr>
        <p:spPr>
          <a:xfrm>
            <a:off x="6616801" y="5932530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8457"/>
                </a:lnTo>
              </a:path>
            </a:pathLst>
          </a:custGeom>
          <a:ln w="53352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58"/>
          <p:cNvSpPr/>
          <p:nvPr userDrawn="1"/>
        </p:nvSpPr>
        <p:spPr>
          <a:xfrm>
            <a:off x="8612332" y="5932530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8457"/>
                </a:lnTo>
              </a:path>
            </a:pathLst>
          </a:custGeom>
          <a:ln w="53352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59"/>
          <p:cNvSpPr/>
          <p:nvPr userDrawn="1"/>
        </p:nvSpPr>
        <p:spPr>
          <a:xfrm>
            <a:off x="7625810" y="5932530"/>
            <a:ext cx="0" cy="584835"/>
          </a:xfrm>
          <a:custGeom>
            <a:avLst/>
            <a:gdLst/>
            <a:ahLst/>
            <a:cxnLst/>
            <a:rect l="l" t="t" r="r" b="b"/>
            <a:pathLst>
              <a:path h="584834">
                <a:moveTo>
                  <a:pt x="0" y="0"/>
                </a:moveTo>
                <a:lnTo>
                  <a:pt x="0" y="584568"/>
                </a:lnTo>
              </a:path>
            </a:pathLst>
          </a:custGeom>
          <a:ln w="53352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048" y="1800225"/>
            <a:ext cx="2892452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Тематический урок</a:t>
            </a:r>
            <a:endParaRPr lang="ru-RU" dirty="0"/>
          </a:p>
        </p:txBody>
      </p:sp>
      <p:sp>
        <p:nvSpPr>
          <p:cNvPr id="88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70331" y="2486025"/>
            <a:ext cx="5516563" cy="990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Название урока в одну или две строки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3"/>
          <p:cNvSpPr/>
          <p:nvPr userDrawn="1"/>
        </p:nvSpPr>
        <p:spPr>
          <a:xfrm>
            <a:off x="7818292" y="5192190"/>
            <a:ext cx="930910" cy="1196340"/>
          </a:xfrm>
          <a:custGeom>
            <a:avLst/>
            <a:gdLst/>
            <a:ahLst/>
            <a:cxnLst/>
            <a:rect l="l" t="t" r="r" b="b"/>
            <a:pathLst>
              <a:path w="930909" h="1196339">
                <a:moveTo>
                  <a:pt x="2590" y="0"/>
                </a:moveTo>
                <a:lnTo>
                  <a:pt x="0" y="908278"/>
                </a:lnTo>
                <a:lnTo>
                  <a:pt x="930376" y="1195997"/>
                </a:lnTo>
                <a:lnTo>
                  <a:pt x="916660" y="0"/>
                </a:lnTo>
                <a:lnTo>
                  <a:pt x="2590" y="0"/>
                </a:lnTo>
                <a:close/>
              </a:path>
            </a:pathLst>
          </a:custGeom>
          <a:ln w="5486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"/>
          <p:cNvSpPr/>
          <p:nvPr userDrawn="1"/>
        </p:nvSpPr>
        <p:spPr>
          <a:xfrm>
            <a:off x="5612776" y="5095697"/>
            <a:ext cx="4811395" cy="2286635"/>
          </a:xfrm>
          <a:custGeom>
            <a:avLst/>
            <a:gdLst/>
            <a:ahLst/>
            <a:cxnLst/>
            <a:rect l="l" t="t" r="r" b="b"/>
            <a:pathLst>
              <a:path w="4811395" h="2286634">
                <a:moveTo>
                  <a:pt x="271599" y="306278"/>
                </a:moveTo>
                <a:lnTo>
                  <a:pt x="224904" y="313877"/>
                </a:lnTo>
                <a:lnTo>
                  <a:pt x="180639" y="330341"/>
                </a:lnTo>
                <a:lnTo>
                  <a:pt x="140069" y="355056"/>
                </a:lnTo>
                <a:lnTo>
                  <a:pt x="104455" y="387410"/>
                </a:lnTo>
                <a:lnTo>
                  <a:pt x="75061" y="426789"/>
                </a:lnTo>
                <a:lnTo>
                  <a:pt x="53149" y="472579"/>
                </a:lnTo>
                <a:lnTo>
                  <a:pt x="15404" y="576326"/>
                </a:lnTo>
                <a:lnTo>
                  <a:pt x="2776" y="625498"/>
                </a:lnTo>
                <a:lnTo>
                  <a:pt x="0" y="674568"/>
                </a:lnTo>
                <a:lnTo>
                  <a:pt x="6500" y="722253"/>
                </a:lnTo>
                <a:lnTo>
                  <a:pt x="21705" y="767273"/>
                </a:lnTo>
                <a:lnTo>
                  <a:pt x="45040" y="808346"/>
                </a:lnTo>
                <a:lnTo>
                  <a:pt x="75932" y="844191"/>
                </a:lnTo>
                <a:lnTo>
                  <a:pt x="113806" y="873526"/>
                </a:lnTo>
                <a:lnTo>
                  <a:pt x="158089" y="895070"/>
                </a:lnTo>
                <a:lnTo>
                  <a:pt x="3979138" y="2286177"/>
                </a:lnTo>
                <a:lnTo>
                  <a:pt x="4444576" y="1006856"/>
                </a:lnTo>
                <a:lnTo>
                  <a:pt x="2253538" y="1006856"/>
                </a:lnTo>
                <a:lnTo>
                  <a:pt x="367233" y="320128"/>
                </a:lnTo>
                <a:lnTo>
                  <a:pt x="319463" y="308157"/>
                </a:lnTo>
                <a:lnTo>
                  <a:pt x="271599" y="306278"/>
                </a:lnTo>
                <a:close/>
              </a:path>
              <a:path w="4811395" h="2286634">
                <a:moveTo>
                  <a:pt x="4810886" y="0"/>
                </a:moveTo>
                <a:lnTo>
                  <a:pt x="2253538" y="1006856"/>
                </a:lnTo>
                <a:lnTo>
                  <a:pt x="4444576" y="1006856"/>
                </a:lnTo>
                <a:lnTo>
                  <a:pt x="4810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"/>
          <p:cNvSpPr/>
          <p:nvPr userDrawn="1"/>
        </p:nvSpPr>
        <p:spPr>
          <a:xfrm>
            <a:off x="5612776" y="5095697"/>
            <a:ext cx="4811395" cy="2286635"/>
          </a:xfrm>
          <a:custGeom>
            <a:avLst/>
            <a:gdLst/>
            <a:ahLst/>
            <a:cxnLst/>
            <a:rect l="l" t="t" r="r" b="b"/>
            <a:pathLst>
              <a:path w="4811395" h="2286634">
                <a:moveTo>
                  <a:pt x="2253538" y="1006856"/>
                </a:moveTo>
                <a:lnTo>
                  <a:pt x="367233" y="320128"/>
                </a:lnTo>
                <a:lnTo>
                  <a:pt x="319463" y="308157"/>
                </a:lnTo>
                <a:lnTo>
                  <a:pt x="271599" y="306278"/>
                </a:lnTo>
                <a:lnTo>
                  <a:pt x="224904" y="313877"/>
                </a:lnTo>
                <a:lnTo>
                  <a:pt x="180639" y="330341"/>
                </a:lnTo>
                <a:lnTo>
                  <a:pt x="140069" y="355056"/>
                </a:lnTo>
                <a:lnTo>
                  <a:pt x="104455" y="387410"/>
                </a:lnTo>
                <a:lnTo>
                  <a:pt x="75061" y="426789"/>
                </a:lnTo>
                <a:lnTo>
                  <a:pt x="53149" y="472579"/>
                </a:lnTo>
                <a:lnTo>
                  <a:pt x="15404" y="576326"/>
                </a:lnTo>
                <a:lnTo>
                  <a:pt x="2776" y="625498"/>
                </a:lnTo>
                <a:lnTo>
                  <a:pt x="0" y="674568"/>
                </a:lnTo>
                <a:lnTo>
                  <a:pt x="6500" y="722253"/>
                </a:lnTo>
                <a:lnTo>
                  <a:pt x="21705" y="767273"/>
                </a:lnTo>
                <a:lnTo>
                  <a:pt x="45040" y="808346"/>
                </a:lnTo>
                <a:lnTo>
                  <a:pt x="75932" y="844191"/>
                </a:lnTo>
                <a:lnTo>
                  <a:pt x="113806" y="873526"/>
                </a:lnTo>
                <a:lnTo>
                  <a:pt x="158089" y="895070"/>
                </a:lnTo>
                <a:lnTo>
                  <a:pt x="3979138" y="2286177"/>
                </a:lnTo>
                <a:lnTo>
                  <a:pt x="4810886" y="0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"/>
          <p:cNvSpPr/>
          <p:nvPr userDrawn="1"/>
        </p:nvSpPr>
        <p:spPr>
          <a:xfrm>
            <a:off x="6239830" y="3677648"/>
            <a:ext cx="2797175" cy="1276985"/>
          </a:xfrm>
          <a:custGeom>
            <a:avLst/>
            <a:gdLst/>
            <a:ahLst/>
            <a:cxnLst/>
            <a:rect l="l" t="t" r="r" b="b"/>
            <a:pathLst>
              <a:path w="2797175" h="1276985">
                <a:moveTo>
                  <a:pt x="2044623" y="1276984"/>
                </a:moveTo>
                <a:lnTo>
                  <a:pt x="158114" y="589469"/>
                </a:lnTo>
                <a:lnTo>
                  <a:pt x="113822" y="567900"/>
                </a:lnTo>
                <a:lnTo>
                  <a:pt x="75940" y="538531"/>
                </a:lnTo>
                <a:lnTo>
                  <a:pt x="45043" y="502643"/>
                </a:lnTo>
                <a:lnTo>
                  <a:pt x="21705" y="461521"/>
                </a:lnTo>
                <a:lnTo>
                  <a:pt x="6499" y="416448"/>
                </a:lnTo>
                <a:lnTo>
                  <a:pt x="0" y="368707"/>
                </a:lnTo>
                <a:lnTo>
                  <a:pt x="2781" y="319582"/>
                </a:lnTo>
                <a:lnTo>
                  <a:pt x="15417" y="270356"/>
                </a:lnTo>
                <a:lnTo>
                  <a:pt x="53148" y="166483"/>
                </a:lnTo>
                <a:lnTo>
                  <a:pt x="75065" y="120639"/>
                </a:lnTo>
                <a:lnTo>
                  <a:pt x="104464" y="81216"/>
                </a:lnTo>
                <a:lnTo>
                  <a:pt x="140083" y="48827"/>
                </a:lnTo>
                <a:lnTo>
                  <a:pt x="180658" y="24086"/>
                </a:lnTo>
                <a:lnTo>
                  <a:pt x="224927" y="7605"/>
                </a:lnTo>
                <a:lnTo>
                  <a:pt x="271627" y="0"/>
                </a:lnTo>
                <a:lnTo>
                  <a:pt x="319496" y="1882"/>
                </a:lnTo>
                <a:lnTo>
                  <a:pt x="367270" y="13867"/>
                </a:lnTo>
                <a:lnTo>
                  <a:pt x="2796958" y="899336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"/>
          <p:cNvSpPr/>
          <p:nvPr userDrawn="1"/>
        </p:nvSpPr>
        <p:spPr>
          <a:xfrm>
            <a:off x="7186644" y="4096232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113753" y="0"/>
                </a:moveTo>
                <a:lnTo>
                  <a:pt x="0" y="306057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8"/>
          <p:cNvSpPr/>
          <p:nvPr userDrawn="1"/>
        </p:nvSpPr>
        <p:spPr>
          <a:xfrm>
            <a:off x="7293806" y="4135230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113753" y="0"/>
                </a:moveTo>
                <a:lnTo>
                  <a:pt x="0" y="306057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9"/>
          <p:cNvSpPr/>
          <p:nvPr userDrawn="1"/>
        </p:nvSpPr>
        <p:spPr>
          <a:xfrm>
            <a:off x="7400964" y="4174225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113753" y="0"/>
                </a:moveTo>
                <a:lnTo>
                  <a:pt x="0" y="306070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10"/>
          <p:cNvSpPr/>
          <p:nvPr userDrawn="1"/>
        </p:nvSpPr>
        <p:spPr>
          <a:xfrm>
            <a:off x="5582656" y="4088896"/>
            <a:ext cx="2702560" cy="1440180"/>
          </a:xfrm>
          <a:custGeom>
            <a:avLst/>
            <a:gdLst/>
            <a:ahLst/>
            <a:cxnLst/>
            <a:rect l="l" t="t" r="r" b="b"/>
            <a:pathLst>
              <a:path w="2702559" h="1440179">
                <a:moveTo>
                  <a:pt x="271633" y="0"/>
                </a:moveTo>
                <a:lnTo>
                  <a:pt x="224931" y="7604"/>
                </a:lnTo>
                <a:lnTo>
                  <a:pt x="180660" y="24081"/>
                </a:lnTo>
                <a:lnTo>
                  <a:pt x="140084" y="48817"/>
                </a:lnTo>
                <a:lnTo>
                  <a:pt x="104466" y="81197"/>
                </a:lnTo>
                <a:lnTo>
                  <a:pt x="75069" y="120610"/>
                </a:lnTo>
                <a:lnTo>
                  <a:pt x="53156" y="166440"/>
                </a:lnTo>
                <a:lnTo>
                  <a:pt x="15411" y="270288"/>
                </a:lnTo>
                <a:lnTo>
                  <a:pt x="2779" y="319504"/>
                </a:lnTo>
                <a:lnTo>
                  <a:pt x="0" y="368618"/>
                </a:lnTo>
                <a:lnTo>
                  <a:pt x="6500" y="416348"/>
                </a:lnTo>
                <a:lnTo>
                  <a:pt x="21706" y="461410"/>
                </a:lnTo>
                <a:lnTo>
                  <a:pt x="45044" y="502522"/>
                </a:lnTo>
                <a:lnTo>
                  <a:pt x="75942" y="538400"/>
                </a:lnTo>
                <a:lnTo>
                  <a:pt x="113825" y="567762"/>
                </a:lnTo>
                <a:lnTo>
                  <a:pt x="158121" y="589325"/>
                </a:lnTo>
                <a:lnTo>
                  <a:pt x="2493143" y="1440098"/>
                </a:lnTo>
                <a:lnTo>
                  <a:pt x="2702312" y="864635"/>
                </a:lnTo>
                <a:lnTo>
                  <a:pt x="367277" y="13862"/>
                </a:lnTo>
                <a:lnTo>
                  <a:pt x="319503" y="1881"/>
                </a:lnTo>
                <a:lnTo>
                  <a:pt x="2716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1"/>
          <p:cNvSpPr/>
          <p:nvPr userDrawn="1"/>
        </p:nvSpPr>
        <p:spPr>
          <a:xfrm>
            <a:off x="5582656" y="4088896"/>
            <a:ext cx="2702560" cy="1440180"/>
          </a:xfrm>
          <a:custGeom>
            <a:avLst/>
            <a:gdLst/>
            <a:ahLst/>
            <a:cxnLst/>
            <a:rect l="l" t="t" r="r" b="b"/>
            <a:pathLst>
              <a:path w="2702559" h="1440179">
                <a:moveTo>
                  <a:pt x="2493143" y="1440098"/>
                </a:moveTo>
                <a:lnTo>
                  <a:pt x="158121" y="589325"/>
                </a:lnTo>
                <a:lnTo>
                  <a:pt x="113825" y="567762"/>
                </a:lnTo>
                <a:lnTo>
                  <a:pt x="75942" y="538400"/>
                </a:lnTo>
                <a:lnTo>
                  <a:pt x="45044" y="502522"/>
                </a:lnTo>
                <a:lnTo>
                  <a:pt x="21706" y="461410"/>
                </a:lnTo>
                <a:lnTo>
                  <a:pt x="6500" y="416348"/>
                </a:lnTo>
                <a:lnTo>
                  <a:pt x="0" y="368618"/>
                </a:lnTo>
                <a:lnTo>
                  <a:pt x="2779" y="319504"/>
                </a:lnTo>
                <a:lnTo>
                  <a:pt x="15411" y="270288"/>
                </a:lnTo>
                <a:lnTo>
                  <a:pt x="53156" y="166440"/>
                </a:lnTo>
                <a:lnTo>
                  <a:pt x="75069" y="120610"/>
                </a:lnTo>
                <a:lnTo>
                  <a:pt x="104466" y="81197"/>
                </a:lnTo>
                <a:lnTo>
                  <a:pt x="140084" y="48817"/>
                </a:lnTo>
                <a:lnTo>
                  <a:pt x="180660" y="24081"/>
                </a:lnTo>
                <a:lnTo>
                  <a:pt x="224931" y="7604"/>
                </a:lnTo>
                <a:lnTo>
                  <a:pt x="271633" y="0"/>
                </a:lnTo>
                <a:lnTo>
                  <a:pt x="319503" y="1881"/>
                </a:lnTo>
                <a:lnTo>
                  <a:pt x="367277" y="13862"/>
                </a:lnTo>
                <a:lnTo>
                  <a:pt x="2702312" y="864635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2"/>
          <p:cNvSpPr/>
          <p:nvPr userDrawn="1"/>
        </p:nvSpPr>
        <p:spPr>
          <a:xfrm>
            <a:off x="6977625" y="4670595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113753" y="0"/>
                </a:moveTo>
                <a:lnTo>
                  <a:pt x="0" y="306057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3"/>
          <p:cNvSpPr/>
          <p:nvPr userDrawn="1"/>
        </p:nvSpPr>
        <p:spPr>
          <a:xfrm>
            <a:off x="7084785" y="4709593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113753" y="0"/>
                </a:moveTo>
                <a:lnTo>
                  <a:pt x="0" y="306070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4"/>
          <p:cNvSpPr/>
          <p:nvPr userDrawn="1"/>
        </p:nvSpPr>
        <p:spPr>
          <a:xfrm>
            <a:off x="7191949" y="4748589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113753" y="0"/>
                </a:moveTo>
                <a:lnTo>
                  <a:pt x="0" y="306070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5"/>
          <p:cNvSpPr/>
          <p:nvPr userDrawn="1"/>
        </p:nvSpPr>
        <p:spPr>
          <a:xfrm>
            <a:off x="5373638" y="4663260"/>
            <a:ext cx="2702560" cy="1440180"/>
          </a:xfrm>
          <a:custGeom>
            <a:avLst/>
            <a:gdLst/>
            <a:ahLst/>
            <a:cxnLst/>
            <a:rect l="l" t="t" r="r" b="b"/>
            <a:pathLst>
              <a:path w="2702559" h="1440179">
                <a:moveTo>
                  <a:pt x="271631" y="0"/>
                </a:moveTo>
                <a:lnTo>
                  <a:pt x="224929" y="7604"/>
                </a:lnTo>
                <a:lnTo>
                  <a:pt x="180659" y="24081"/>
                </a:lnTo>
                <a:lnTo>
                  <a:pt x="140082" y="48817"/>
                </a:lnTo>
                <a:lnTo>
                  <a:pt x="104464" y="81197"/>
                </a:lnTo>
                <a:lnTo>
                  <a:pt x="75067" y="120610"/>
                </a:lnTo>
                <a:lnTo>
                  <a:pt x="53154" y="166440"/>
                </a:lnTo>
                <a:lnTo>
                  <a:pt x="15409" y="270288"/>
                </a:lnTo>
                <a:lnTo>
                  <a:pt x="2778" y="319504"/>
                </a:lnTo>
                <a:lnTo>
                  <a:pt x="0" y="368618"/>
                </a:lnTo>
                <a:lnTo>
                  <a:pt x="6501" y="416348"/>
                </a:lnTo>
                <a:lnTo>
                  <a:pt x="21709" y="461410"/>
                </a:lnTo>
                <a:lnTo>
                  <a:pt x="45048" y="502522"/>
                </a:lnTo>
                <a:lnTo>
                  <a:pt x="75946" y="538400"/>
                </a:lnTo>
                <a:lnTo>
                  <a:pt x="113827" y="567762"/>
                </a:lnTo>
                <a:lnTo>
                  <a:pt x="158119" y="589325"/>
                </a:lnTo>
                <a:lnTo>
                  <a:pt x="2493141" y="1440098"/>
                </a:lnTo>
                <a:lnTo>
                  <a:pt x="2702310" y="864635"/>
                </a:lnTo>
                <a:lnTo>
                  <a:pt x="367276" y="13862"/>
                </a:lnTo>
                <a:lnTo>
                  <a:pt x="319501" y="1881"/>
                </a:lnTo>
                <a:lnTo>
                  <a:pt x="271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6"/>
          <p:cNvSpPr/>
          <p:nvPr userDrawn="1"/>
        </p:nvSpPr>
        <p:spPr>
          <a:xfrm>
            <a:off x="5373638" y="4663260"/>
            <a:ext cx="2702560" cy="1440180"/>
          </a:xfrm>
          <a:custGeom>
            <a:avLst/>
            <a:gdLst/>
            <a:ahLst/>
            <a:cxnLst/>
            <a:rect l="l" t="t" r="r" b="b"/>
            <a:pathLst>
              <a:path w="2702559" h="1440179">
                <a:moveTo>
                  <a:pt x="2493141" y="1440098"/>
                </a:moveTo>
                <a:lnTo>
                  <a:pt x="158119" y="589325"/>
                </a:lnTo>
                <a:lnTo>
                  <a:pt x="113827" y="567762"/>
                </a:lnTo>
                <a:lnTo>
                  <a:pt x="75946" y="538400"/>
                </a:lnTo>
                <a:lnTo>
                  <a:pt x="45048" y="502522"/>
                </a:lnTo>
                <a:lnTo>
                  <a:pt x="21709" y="461410"/>
                </a:lnTo>
                <a:lnTo>
                  <a:pt x="6501" y="416348"/>
                </a:lnTo>
                <a:lnTo>
                  <a:pt x="0" y="368618"/>
                </a:lnTo>
                <a:lnTo>
                  <a:pt x="2778" y="319504"/>
                </a:lnTo>
                <a:lnTo>
                  <a:pt x="15409" y="270288"/>
                </a:lnTo>
                <a:lnTo>
                  <a:pt x="53154" y="166440"/>
                </a:lnTo>
                <a:lnTo>
                  <a:pt x="75067" y="120610"/>
                </a:lnTo>
                <a:lnTo>
                  <a:pt x="104464" y="81197"/>
                </a:lnTo>
                <a:lnTo>
                  <a:pt x="140082" y="48817"/>
                </a:lnTo>
                <a:lnTo>
                  <a:pt x="180659" y="24081"/>
                </a:lnTo>
                <a:lnTo>
                  <a:pt x="224929" y="7604"/>
                </a:lnTo>
                <a:lnTo>
                  <a:pt x="271631" y="0"/>
                </a:lnTo>
                <a:lnTo>
                  <a:pt x="319501" y="1881"/>
                </a:lnTo>
                <a:lnTo>
                  <a:pt x="367276" y="13862"/>
                </a:lnTo>
                <a:lnTo>
                  <a:pt x="2702310" y="864635"/>
                </a:lnTo>
              </a:path>
            </a:pathLst>
          </a:custGeom>
          <a:ln w="5486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7"/>
          <p:cNvSpPr/>
          <p:nvPr userDrawn="1"/>
        </p:nvSpPr>
        <p:spPr>
          <a:xfrm>
            <a:off x="6768607" y="5244958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113753" y="0"/>
                </a:moveTo>
                <a:lnTo>
                  <a:pt x="0" y="306057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18"/>
          <p:cNvSpPr/>
          <p:nvPr userDrawn="1"/>
        </p:nvSpPr>
        <p:spPr>
          <a:xfrm>
            <a:off x="6875767" y="5283956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113753" y="0"/>
                </a:moveTo>
                <a:lnTo>
                  <a:pt x="0" y="306070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19"/>
          <p:cNvSpPr/>
          <p:nvPr userDrawn="1"/>
        </p:nvSpPr>
        <p:spPr>
          <a:xfrm>
            <a:off x="6982927" y="5322953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113753" y="0"/>
                </a:moveTo>
                <a:lnTo>
                  <a:pt x="0" y="306057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0"/>
          <p:cNvSpPr/>
          <p:nvPr userDrawn="1"/>
        </p:nvSpPr>
        <p:spPr>
          <a:xfrm>
            <a:off x="6559941" y="5818349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113753" y="0"/>
                </a:moveTo>
                <a:lnTo>
                  <a:pt x="0" y="306069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1"/>
          <p:cNvSpPr/>
          <p:nvPr userDrawn="1"/>
        </p:nvSpPr>
        <p:spPr>
          <a:xfrm>
            <a:off x="6667104" y="5857347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113753" y="0"/>
                </a:moveTo>
                <a:lnTo>
                  <a:pt x="0" y="306070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2"/>
          <p:cNvSpPr/>
          <p:nvPr userDrawn="1"/>
        </p:nvSpPr>
        <p:spPr>
          <a:xfrm>
            <a:off x="6774264" y="5896344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113753" y="0"/>
                </a:moveTo>
                <a:lnTo>
                  <a:pt x="0" y="306069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3"/>
          <p:cNvSpPr/>
          <p:nvPr userDrawn="1"/>
        </p:nvSpPr>
        <p:spPr>
          <a:xfrm>
            <a:off x="7656090" y="4378455"/>
            <a:ext cx="838835" cy="2298700"/>
          </a:xfrm>
          <a:custGeom>
            <a:avLst/>
            <a:gdLst/>
            <a:ahLst/>
            <a:cxnLst/>
            <a:rect l="l" t="t" r="r" b="b"/>
            <a:pathLst>
              <a:path w="838834" h="2298700">
                <a:moveTo>
                  <a:pt x="838746" y="0"/>
                </a:moveTo>
                <a:lnTo>
                  <a:pt x="0" y="2298407"/>
                </a:lnTo>
              </a:path>
            </a:pathLst>
          </a:custGeom>
          <a:ln w="5486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24"/>
          <p:cNvSpPr/>
          <p:nvPr userDrawn="1"/>
        </p:nvSpPr>
        <p:spPr>
          <a:xfrm>
            <a:off x="7860820" y="4452153"/>
            <a:ext cx="918210" cy="2299970"/>
          </a:xfrm>
          <a:custGeom>
            <a:avLst/>
            <a:gdLst/>
            <a:ahLst/>
            <a:cxnLst/>
            <a:rect l="l" t="t" r="r" b="b"/>
            <a:pathLst>
              <a:path w="918209" h="2299970">
                <a:moveTo>
                  <a:pt x="417795" y="1152632"/>
                </a:moveTo>
                <a:lnTo>
                  <a:pt x="0" y="2299741"/>
                </a:lnTo>
                <a:lnTo>
                  <a:pt x="44116" y="2288466"/>
                </a:lnTo>
                <a:lnTo>
                  <a:pt x="86300" y="2271836"/>
                </a:lnTo>
                <a:lnTo>
                  <a:pt x="126017" y="2250088"/>
                </a:lnTo>
                <a:lnTo>
                  <a:pt x="162736" y="2223455"/>
                </a:lnTo>
                <a:lnTo>
                  <a:pt x="195922" y="2192173"/>
                </a:lnTo>
                <a:lnTo>
                  <a:pt x="225044" y="2156477"/>
                </a:lnTo>
                <a:lnTo>
                  <a:pt x="249567" y="2116600"/>
                </a:lnTo>
                <a:lnTo>
                  <a:pt x="268960" y="2072779"/>
                </a:lnTo>
                <a:lnTo>
                  <a:pt x="282290" y="2026753"/>
                </a:lnTo>
                <a:lnTo>
                  <a:pt x="289153" y="1980455"/>
                </a:lnTo>
                <a:lnTo>
                  <a:pt x="289805" y="1934405"/>
                </a:lnTo>
                <a:lnTo>
                  <a:pt x="284503" y="1889128"/>
                </a:lnTo>
                <a:lnTo>
                  <a:pt x="273505" y="1845144"/>
                </a:lnTo>
                <a:lnTo>
                  <a:pt x="257068" y="1802978"/>
                </a:lnTo>
                <a:lnTo>
                  <a:pt x="235447" y="1763150"/>
                </a:lnTo>
                <a:lnTo>
                  <a:pt x="208902" y="1726183"/>
                </a:lnTo>
                <a:lnTo>
                  <a:pt x="253018" y="1714908"/>
                </a:lnTo>
                <a:lnTo>
                  <a:pt x="295202" y="1698279"/>
                </a:lnTo>
                <a:lnTo>
                  <a:pt x="334920" y="1676530"/>
                </a:lnTo>
                <a:lnTo>
                  <a:pt x="371638" y="1649898"/>
                </a:lnTo>
                <a:lnTo>
                  <a:pt x="404824" y="1618616"/>
                </a:lnTo>
                <a:lnTo>
                  <a:pt x="433946" y="1582919"/>
                </a:lnTo>
                <a:lnTo>
                  <a:pt x="458470" y="1543043"/>
                </a:lnTo>
                <a:lnTo>
                  <a:pt x="477862" y="1499222"/>
                </a:lnTo>
                <a:lnTo>
                  <a:pt x="491192" y="1453196"/>
                </a:lnTo>
                <a:lnTo>
                  <a:pt x="498053" y="1406899"/>
                </a:lnTo>
                <a:lnTo>
                  <a:pt x="498703" y="1360851"/>
                </a:lnTo>
                <a:lnTo>
                  <a:pt x="493399" y="1315575"/>
                </a:lnTo>
                <a:lnTo>
                  <a:pt x="482399" y="1271593"/>
                </a:lnTo>
                <a:lnTo>
                  <a:pt x="465959" y="1229426"/>
                </a:lnTo>
                <a:lnTo>
                  <a:pt x="444338" y="1189596"/>
                </a:lnTo>
                <a:lnTo>
                  <a:pt x="417795" y="1152632"/>
                </a:lnTo>
                <a:close/>
              </a:path>
              <a:path w="918209" h="2299970">
                <a:moveTo>
                  <a:pt x="837603" y="0"/>
                </a:moveTo>
                <a:lnTo>
                  <a:pt x="417798" y="1152624"/>
                </a:lnTo>
                <a:lnTo>
                  <a:pt x="461912" y="1141351"/>
                </a:lnTo>
                <a:lnTo>
                  <a:pt x="504099" y="1124721"/>
                </a:lnTo>
                <a:lnTo>
                  <a:pt x="543819" y="1102973"/>
                </a:lnTo>
                <a:lnTo>
                  <a:pt x="580539" y="1076340"/>
                </a:lnTo>
                <a:lnTo>
                  <a:pt x="613726" y="1045058"/>
                </a:lnTo>
                <a:lnTo>
                  <a:pt x="642848" y="1009362"/>
                </a:lnTo>
                <a:lnTo>
                  <a:pt x="667372" y="969486"/>
                </a:lnTo>
                <a:lnTo>
                  <a:pt x="686765" y="925664"/>
                </a:lnTo>
                <a:lnTo>
                  <a:pt x="700094" y="879639"/>
                </a:lnTo>
                <a:lnTo>
                  <a:pt x="706956" y="833342"/>
                </a:lnTo>
                <a:lnTo>
                  <a:pt x="707605" y="787294"/>
                </a:lnTo>
                <a:lnTo>
                  <a:pt x="702302" y="742019"/>
                </a:lnTo>
                <a:lnTo>
                  <a:pt x="691301" y="698038"/>
                </a:lnTo>
                <a:lnTo>
                  <a:pt x="674861" y="655874"/>
                </a:lnTo>
                <a:lnTo>
                  <a:pt x="653240" y="616047"/>
                </a:lnTo>
                <a:lnTo>
                  <a:pt x="626694" y="579081"/>
                </a:lnTo>
                <a:lnTo>
                  <a:pt x="670895" y="567571"/>
                </a:lnTo>
                <a:lnTo>
                  <a:pt x="713178" y="550667"/>
                </a:lnTo>
                <a:lnTo>
                  <a:pt x="753008" y="528609"/>
                </a:lnTo>
                <a:lnTo>
                  <a:pt x="789852" y="501635"/>
                </a:lnTo>
                <a:lnTo>
                  <a:pt x="823175" y="469984"/>
                </a:lnTo>
                <a:lnTo>
                  <a:pt x="852442" y="433894"/>
                </a:lnTo>
                <a:lnTo>
                  <a:pt x="877118" y="393603"/>
                </a:lnTo>
                <a:lnTo>
                  <a:pt x="896670" y="349351"/>
                </a:lnTo>
                <a:lnTo>
                  <a:pt x="910159" y="302895"/>
                </a:lnTo>
                <a:lnTo>
                  <a:pt x="917171" y="256183"/>
                </a:lnTo>
                <a:lnTo>
                  <a:pt x="917965" y="209742"/>
                </a:lnTo>
                <a:lnTo>
                  <a:pt x="912795" y="164098"/>
                </a:lnTo>
                <a:lnTo>
                  <a:pt x="901917" y="119775"/>
                </a:lnTo>
                <a:lnTo>
                  <a:pt x="885589" y="77301"/>
                </a:lnTo>
                <a:lnTo>
                  <a:pt x="864065" y="37200"/>
                </a:lnTo>
                <a:lnTo>
                  <a:pt x="837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5"/>
          <p:cNvSpPr/>
          <p:nvPr userDrawn="1"/>
        </p:nvSpPr>
        <p:spPr>
          <a:xfrm>
            <a:off x="7860820" y="4452153"/>
            <a:ext cx="918210" cy="2299970"/>
          </a:xfrm>
          <a:custGeom>
            <a:avLst/>
            <a:gdLst/>
            <a:ahLst/>
            <a:cxnLst/>
            <a:rect l="l" t="t" r="r" b="b"/>
            <a:pathLst>
              <a:path w="918209" h="2299970">
                <a:moveTo>
                  <a:pt x="0" y="2299741"/>
                </a:moveTo>
                <a:lnTo>
                  <a:pt x="44116" y="2288466"/>
                </a:lnTo>
                <a:lnTo>
                  <a:pt x="86300" y="2271836"/>
                </a:lnTo>
                <a:lnTo>
                  <a:pt x="126017" y="2250088"/>
                </a:lnTo>
                <a:lnTo>
                  <a:pt x="162736" y="2223455"/>
                </a:lnTo>
                <a:lnTo>
                  <a:pt x="195922" y="2192173"/>
                </a:lnTo>
                <a:lnTo>
                  <a:pt x="225044" y="2156477"/>
                </a:lnTo>
                <a:lnTo>
                  <a:pt x="249567" y="2116600"/>
                </a:lnTo>
                <a:lnTo>
                  <a:pt x="268960" y="2072779"/>
                </a:lnTo>
                <a:lnTo>
                  <a:pt x="282290" y="2026753"/>
                </a:lnTo>
                <a:lnTo>
                  <a:pt x="289153" y="1980455"/>
                </a:lnTo>
                <a:lnTo>
                  <a:pt x="289805" y="1934405"/>
                </a:lnTo>
                <a:lnTo>
                  <a:pt x="284503" y="1889128"/>
                </a:lnTo>
                <a:lnTo>
                  <a:pt x="273505" y="1845144"/>
                </a:lnTo>
                <a:lnTo>
                  <a:pt x="257068" y="1802978"/>
                </a:lnTo>
                <a:lnTo>
                  <a:pt x="235447" y="1763150"/>
                </a:lnTo>
                <a:lnTo>
                  <a:pt x="208902" y="1726183"/>
                </a:lnTo>
                <a:lnTo>
                  <a:pt x="253018" y="1714908"/>
                </a:lnTo>
                <a:lnTo>
                  <a:pt x="295202" y="1698279"/>
                </a:lnTo>
                <a:lnTo>
                  <a:pt x="334920" y="1676530"/>
                </a:lnTo>
                <a:lnTo>
                  <a:pt x="371638" y="1649898"/>
                </a:lnTo>
                <a:lnTo>
                  <a:pt x="404824" y="1618616"/>
                </a:lnTo>
                <a:lnTo>
                  <a:pt x="433946" y="1582919"/>
                </a:lnTo>
                <a:lnTo>
                  <a:pt x="458470" y="1543043"/>
                </a:lnTo>
                <a:lnTo>
                  <a:pt x="477862" y="1499222"/>
                </a:lnTo>
                <a:lnTo>
                  <a:pt x="491192" y="1453196"/>
                </a:lnTo>
                <a:lnTo>
                  <a:pt x="498053" y="1406899"/>
                </a:lnTo>
                <a:lnTo>
                  <a:pt x="498703" y="1360851"/>
                </a:lnTo>
                <a:lnTo>
                  <a:pt x="493399" y="1315575"/>
                </a:lnTo>
                <a:lnTo>
                  <a:pt x="482399" y="1271593"/>
                </a:lnTo>
                <a:lnTo>
                  <a:pt x="465959" y="1229426"/>
                </a:lnTo>
                <a:lnTo>
                  <a:pt x="444338" y="1189596"/>
                </a:lnTo>
                <a:lnTo>
                  <a:pt x="417791" y="1152626"/>
                </a:lnTo>
                <a:lnTo>
                  <a:pt x="461912" y="1141351"/>
                </a:lnTo>
                <a:lnTo>
                  <a:pt x="504099" y="1124721"/>
                </a:lnTo>
                <a:lnTo>
                  <a:pt x="543819" y="1102973"/>
                </a:lnTo>
                <a:lnTo>
                  <a:pt x="580539" y="1076340"/>
                </a:lnTo>
                <a:lnTo>
                  <a:pt x="613726" y="1045058"/>
                </a:lnTo>
                <a:lnTo>
                  <a:pt x="642848" y="1009362"/>
                </a:lnTo>
                <a:lnTo>
                  <a:pt x="667372" y="969486"/>
                </a:lnTo>
                <a:lnTo>
                  <a:pt x="686765" y="925664"/>
                </a:lnTo>
                <a:lnTo>
                  <a:pt x="700094" y="879639"/>
                </a:lnTo>
                <a:lnTo>
                  <a:pt x="706956" y="833342"/>
                </a:lnTo>
                <a:lnTo>
                  <a:pt x="707605" y="787294"/>
                </a:lnTo>
                <a:lnTo>
                  <a:pt x="702302" y="742019"/>
                </a:lnTo>
                <a:lnTo>
                  <a:pt x="691301" y="698038"/>
                </a:lnTo>
                <a:lnTo>
                  <a:pt x="674861" y="655874"/>
                </a:lnTo>
                <a:lnTo>
                  <a:pt x="653240" y="616047"/>
                </a:lnTo>
                <a:lnTo>
                  <a:pt x="626694" y="579081"/>
                </a:lnTo>
                <a:lnTo>
                  <a:pt x="670895" y="567571"/>
                </a:lnTo>
                <a:lnTo>
                  <a:pt x="713178" y="550667"/>
                </a:lnTo>
                <a:lnTo>
                  <a:pt x="753008" y="528609"/>
                </a:lnTo>
                <a:lnTo>
                  <a:pt x="789852" y="501635"/>
                </a:lnTo>
                <a:lnTo>
                  <a:pt x="823175" y="469984"/>
                </a:lnTo>
                <a:lnTo>
                  <a:pt x="852442" y="433894"/>
                </a:lnTo>
                <a:lnTo>
                  <a:pt x="877118" y="393603"/>
                </a:lnTo>
                <a:lnTo>
                  <a:pt x="896670" y="349351"/>
                </a:lnTo>
                <a:lnTo>
                  <a:pt x="910159" y="302895"/>
                </a:lnTo>
                <a:lnTo>
                  <a:pt x="917171" y="256183"/>
                </a:lnTo>
                <a:lnTo>
                  <a:pt x="917965" y="209742"/>
                </a:lnTo>
                <a:lnTo>
                  <a:pt x="912795" y="164098"/>
                </a:lnTo>
                <a:lnTo>
                  <a:pt x="901917" y="119775"/>
                </a:lnTo>
                <a:lnTo>
                  <a:pt x="885589" y="77301"/>
                </a:lnTo>
                <a:lnTo>
                  <a:pt x="864065" y="37200"/>
                </a:lnTo>
                <a:lnTo>
                  <a:pt x="837603" y="0"/>
                </a:lnTo>
              </a:path>
            </a:pathLst>
          </a:custGeom>
          <a:ln w="5486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6"/>
          <p:cNvSpPr/>
          <p:nvPr userDrawn="1"/>
        </p:nvSpPr>
        <p:spPr>
          <a:xfrm>
            <a:off x="10421744" y="5094810"/>
            <a:ext cx="270510" cy="99060"/>
          </a:xfrm>
          <a:custGeom>
            <a:avLst/>
            <a:gdLst/>
            <a:ahLst/>
            <a:cxnLst/>
            <a:rect l="l" t="t" r="r" b="b"/>
            <a:pathLst>
              <a:path w="270509" h="99060">
                <a:moveTo>
                  <a:pt x="270258" y="98607"/>
                </a:moveTo>
                <a:lnTo>
                  <a:pt x="0" y="0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7"/>
          <p:cNvSpPr/>
          <p:nvPr userDrawn="1"/>
        </p:nvSpPr>
        <p:spPr>
          <a:xfrm>
            <a:off x="9707807" y="7074574"/>
            <a:ext cx="984250" cy="359410"/>
          </a:xfrm>
          <a:custGeom>
            <a:avLst/>
            <a:gdLst/>
            <a:ahLst/>
            <a:cxnLst/>
            <a:rect l="l" t="t" r="r" b="b"/>
            <a:pathLst>
              <a:path w="984250" h="359409">
                <a:moveTo>
                  <a:pt x="984195" y="359096"/>
                </a:moveTo>
                <a:lnTo>
                  <a:pt x="0" y="0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28"/>
          <p:cNvSpPr/>
          <p:nvPr userDrawn="1"/>
        </p:nvSpPr>
        <p:spPr>
          <a:xfrm>
            <a:off x="8608977" y="2818335"/>
            <a:ext cx="1854835" cy="2557145"/>
          </a:xfrm>
          <a:custGeom>
            <a:avLst/>
            <a:gdLst/>
            <a:ahLst/>
            <a:cxnLst/>
            <a:rect l="l" t="t" r="r" b="b"/>
            <a:pathLst>
              <a:path w="1854834" h="2557145">
                <a:moveTo>
                  <a:pt x="320548" y="0"/>
                </a:moveTo>
                <a:lnTo>
                  <a:pt x="273174" y="8621"/>
                </a:lnTo>
                <a:lnTo>
                  <a:pt x="227367" y="26497"/>
                </a:lnTo>
                <a:lnTo>
                  <a:pt x="184523" y="53774"/>
                </a:lnTo>
                <a:lnTo>
                  <a:pt x="97579" y="121859"/>
                </a:lnTo>
                <a:lnTo>
                  <a:pt x="60832" y="156909"/>
                </a:lnTo>
                <a:lnTo>
                  <a:pt x="32511" y="197085"/>
                </a:lnTo>
                <a:lnTo>
                  <a:pt x="12804" y="240995"/>
                </a:lnTo>
                <a:lnTo>
                  <a:pt x="1904" y="287248"/>
                </a:lnTo>
                <a:lnTo>
                  <a:pt x="0" y="334452"/>
                </a:lnTo>
                <a:lnTo>
                  <a:pt x="7282" y="381216"/>
                </a:lnTo>
                <a:lnTo>
                  <a:pt x="23942" y="426149"/>
                </a:lnTo>
                <a:lnTo>
                  <a:pt x="50170" y="467858"/>
                </a:lnTo>
                <a:lnTo>
                  <a:pt x="763554" y="1374498"/>
                </a:lnTo>
                <a:lnTo>
                  <a:pt x="716345" y="1402547"/>
                </a:lnTo>
                <a:lnTo>
                  <a:pt x="670895" y="1434380"/>
                </a:lnTo>
                <a:lnTo>
                  <a:pt x="627427" y="1469998"/>
                </a:lnTo>
                <a:lnTo>
                  <a:pt x="586161" y="1509398"/>
                </a:lnTo>
                <a:lnTo>
                  <a:pt x="553358" y="1545448"/>
                </a:lnTo>
                <a:lnTo>
                  <a:pt x="523357" y="1583044"/>
                </a:lnTo>
                <a:lnTo>
                  <a:pt x="496157" y="1622048"/>
                </a:lnTo>
                <a:lnTo>
                  <a:pt x="471754" y="1662320"/>
                </a:lnTo>
                <a:lnTo>
                  <a:pt x="450148" y="1703725"/>
                </a:lnTo>
                <a:lnTo>
                  <a:pt x="431335" y="1746122"/>
                </a:lnTo>
                <a:lnTo>
                  <a:pt x="415314" y="1789375"/>
                </a:lnTo>
                <a:lnTo>
                  <a:pt x="402083" y="1833345"/>
                </a:lnTo>
                <a:lnTo>
                  <a:pt x="391640" y="1877895"/>
                </a:lnTo>
                <a:lnTo>
                  <a:pt x="383982" y="1922886"/>
                </a:lnTo>
                <a:lnTo>
                  <a:pt x="379108" y="1968180"/>
                </a:lnTo>
                <a:lnTo>
                  <a:pt x="377015" y="2013639"/>
                </a:lnTo>
                <a:lnTo>
                  <a:pt x="377701" y="2059125"/>
                </a:lnTo>
                <a:lnTo>
                  <a:pt x="381165" y="2104501"/>
                </a:lnTo>
                <a:lnTo>
                  <a:pt x="387404" y="2149627"/>
                </a:lnTo>
                <a:lnTo>
                  <a:pt x="396416" y="2194367"/>
                </a:lnTo>
                <a:lnTo>
                  <a:pt x="408199" y="2238582"/>
                </a:lnTo>
                <a:lnTo>
                  <a:pt x="422751" y="2282134"/>
                </a:lnTo>
                <a:lnTo>
                  <a:pt x="440070" y="2324885"/>
                </a:lnTo>
                <a:lnTo>
                  <a:pt x="460154" y="2366697"/>
                </a:lnTo>
                <a:lnTo>
                  <a:pt x="483001" y="2407433"/>
                </a:lnTo>
                <a:lnTo>
                  <a:pt x="508608" y="2446953"/>
                </a:lnTo>
                <a:lnTo>
                  <a:pt x="536973" y="2485120"/>
                </a:lnTo>
                <a:lnTo>
                  <a:pt x="568096" y="2521796"/>
                </a:lnTo>
                <a:lnTo>
                  <a:pt x="601972" y="2556843"/>
                </a:lnTo>
                <a:lnTo>
                  <a:pt x="1645227" y="2545984"/>
                </a:lnTo>
                <a:lnTo>
                  <a:pt x="1677928" y="2510054"/>
                </a:lnTo>
                <a:lnTo>
                  <a:pt x="1707846" y="2472588"/>
                </a:lnTo>
                <a:lnTo>
                  <a:pt x="1734982" y="2433723"/>
                </a:lnTo>
                <a:lnTo>
                  <a:pt x="1759338" y="2393596"/>
                </a:lnTo>
                <a:lnTo>
                  <a:pt x="1780916" y="2352342"/>
                </a:lnTo>
                <a:lnTo>
                  <a:pt x="1799718" y="2310100"/>
                </a:lnTo>
                <a:lnTo>
                  <a:pt x="1815746" y="2267005"/>
                </a:lnTo>
                <a:lnTo>
                  <a:pt x="1829003" y="2223194"/>
                </a:lnTo>
                <a:lnTo>
                  <a:pt x="1839490" y="2178805"/>
                </a:lnTo>
                <a:lnTo>
                  <a:pt x="1847209" y="2133973"/>
                </a:lnTo>
                <a:lnTo>
                  <a:pt x="1852163" y="2088835"/>
                </a:lnTo>
                <a:lnTo>
                  <a:pt x="1854353" y="2043528"/>
                </a:lnTo>
                <a:lnTo>
                  <a:pt x="1853782" y="1998189"/>
                </a:lnTo>
                <a:lnTo>
                  <a:pt x="1850452" y="1952954"/>
                </a:lnTo>
                <a:lnTo>
                  <a:pt x="1844364" y="1907960"/>
                </a:lnTo>
                <a:lnTo>
                  <a:pt x="1835522" y="1863344"/>
                </a:lnTo>
                <a:lnTo>
                  <a:pt x="1823926" y="1819242"/>
                </a:lnTo>
                <a:lnTo>
                  <a:pt x="1809579" y="1775792"/>
                </a:lnTo>
                <a:lnTo>
                  <a:pt x="1792482" y="1733129"/>
                </a:lnTo>
                <a:lnTo>
                  <a:pt x="1772639" y="1691390"/>
                </a:lnTo>
                <a:lnTo>
                  <a:pt x="1750051" y="1650713"/>
                </a:lnTo>
                <a:lnTo>
                  <a:pt x="1724721" y="1611233"/>
                </a:lnTo>
                <a:lnTo>
                  <a:pt x="1696649" y="1573088"/>
                </a:lnTo>
                <a:lnTo>
                  <a:pt x="532021" y="90515"/>
                </a:lnTo>
                <a:lnTo>
                  <a:pt x="497770" y="55089"/>
                </a:lnTo>
                <a:lnTo>
                  <a:pt x="458100" y="28176"/>
                </a:lnTo>
                <a:lnTo>
                  <a:pt x="414409" y="9925"/>
                </a:lnTo>
                <a:lnTo>
                  <a:pt x="368092" y="484"/>
                </a:lnTo>
                <a:lnTo>
                  <a:pt x="320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29"/>
          <p:cNvSpPr/>
          <p:nvPr userDrawn="1"/>
        </p:nvSpPr>
        <p:spPr>
          <a:xfrm>
            <a:off x="8608977" y="2818335"/>
            <a:ext cx="1854835" cy="2557145"/>
          </a:xfrm>
          <a:custGeom>
            <a:avLst/>
            <a:gdLst/>
            <a:ahLst/>
            <a:cxnLst/>
            <a:rect l="l" t="t" r="r" b="b"/>
            <a:pathLst>
              <a:path w="1854834" h="2557145">
                <a:moveTo>
                  <a:pt x="601972" y="2556843"/>
                </a:moveTo>
                <a:lnTo>
                  <a:pt x="568096" y="2521796"/>
                </a:lnTo>
                <a:lnTo>
                  <a:pt x="536973" y="2485120"/>
                </a:lnTo>
                <a:lnTo>
                  <a:pt x="508608" y="2446953"/>
                </a:lnTo>
                <a:lnTo>
                  <a:pt x="483001" y="2407433"/>
                </a:lnTo>
                <a:lnTo>
                  <a:pt x="460154" y="2366697"/>
                </a:lnTo>
                <a:lnTo>
                  <a:pt x="440070" y="2324885"/>
                </a:lnTo>
                <a:lnTo>
                  <a:pt x="422751" y="2282134"/>
                </a:lnTo>
                <a:lnTo>
                  <a:pt x="408199" y="2238582"/>
                </a:lnTo>
                <a:lnTo>
                  <a:pt x="396416" y="2194367"/>
                </a:lnTo>
                <a:lnTo>
                  <a:pt x="387404" y="2149627"/>
                </a:lnTo>
                <a:lnTo>
                  <a:pt x="381165" y="2104501"/>
                </a:lnTo>
                <a:lnTo>
                  <a:pt x="377701" y="2059125"/>
                </a:lnTo>
                <a:lnTo>
                  <a:pt x="377015" y="2013639"/>
                </a:lnTo>
                <a:lnTo>
                  <a:pt x="379108" y="1968180"/>
                </a:lnTo>
                <a:lnTo>
                  <a:pt x="383982" y="1922886"/>
                </a:lnTo>
                <a:lnTo>
                  <a:pt x="391640" y="1877895"/>
                </a:lnTo>
                <a:lnTo>
                  <a:pt x="402083" y="1833345"/>
                </a:lnTo>
                <a:lnTo>
                  <a:pt x="415314" y="1789375"/>
                </a:lnTo>
                <a:lnTo>
                  <a:pt x="431335" y="1746122"/>
                </a:lnTo>
                <a:lnTo>
                  <a:pt x="450148" y="1703725"/>
                </a:lnTo>
                <a:lnTo>
                  <a:pt x="471754" y="1662320"/>
                </a:lnTo>
                <a:lnTo>
                  <a:pt x="496157" y="1622048"/>
                </a:lnTo>
                <a:lnTo>
                  <a:pt x="523357" y="1583044"/>
                </a:lnTo>
                <a:lnTo>
                  <a:pt x="553358" y="1545448"/>
                </a:lnTo>
                <a:lnTo>
                  <a:pt x="586161" y="1509398"/>
                </a:lnTo>
                <a:lnTo>
                  <a:pt x="627427" y="1469998"/>
                </a:lnTo>
                <a:lnTo>
                  <a:pt x="670895" y="1434380"/>
                </a:lnTo>
                <a:lnTo>
                  <a:pt x="716345" y="1402547"/>
                </a:lnTo>
                <a:lnTo>
                  <a:pt x="763554" y="1374498"/>
                </a:lnTo>
                <a:lnTo>
                  <a:pt x="50170" y="467858"/>
                </a:lnTo>
                <a:lnTo>
                  <a:pt x="23942" y="426149"/>
                </a:lnTo>
                <a:lnTo>
                  <a:pt x="7282" y="381216"/>
                </a:lnTo>
                <a:lnTo>
                  <a:pt x="0" y="334452"/>
                </a:lnTo>
                <a:lnTo>
                  <a:pt x="1904" y="287248"/>
                </a:lnTo>
                <a:lnTo>
                  <a:pt x="12804" y="240995"/>
                </a:lnTo>
                <a:lnTo>
                  <a:pt x="32511" y="197085"/>
                </a:lnTo>
                <a:lnTo>
                  <a:pt x="60832" y="156909"/>
                </a:lnTo>
                <a:lnTo>
                  <a:pt x="97579" y="121859"/>
                </a:lnTo>
                <a:lnTo>
                  <a:pt x="184523" y="53774"/>
                </a:lnTo>
                <a:lnTo>
                  <a:pt x="227367" y="26497"/>
                </a:lnTo>
                <a:lnTo>
                  <a:pt x="273174" y="8621"/>
                </a:lnTo>
                <a:lnTo>
                  <a:pt x="320548" y="0"/>
                </a:lnTo>
                <a:lnTo>
                  <a:pt x="368092" y="484"/>
                </a:lnTo>
                <a:lnTo>
                  <a:pt x="414409" y="9925"/>
                </a:lnTo>
                <a:lnTo>
                  <a:pt x="458100" y="28176"/>
                </a:lnTo>
                <a:lnTo>
                  <a:pt x="497770" y="55089"/>
                </a:lnTo>
                <a:lnTo>
                  <a:pt x="532021" y="90515"/>
                </a:lnTo>
                <a:lnTo>
                  <a:pt x="1696649" y="1573088"/>
                </a:lnTo>
                <a:lnTo>
                  <a:pt x="1724721" y="1611233"/>
                </a:lnTo>
                <a:lnTo>
                  <a:pt x="1750051" y="1650713"/>
                </a:lnTo>
                <a:lnTo>
                  <a:pt x="1772639" y="1691390"/>
                </a:lnTo>
                <a:lnTo>
                  <a:pt x="1792482" y="1733129"/>
                </a:lnTo>
                <a:lnTo>
                  <a:pt x="1809579" y="1775792"/>
                </a:lnTo>
                <a:lnTo>
                  <a:pt x="1823926" y="1819242"/>
                </a:lnTo>
                <a:lnTo>
                  <a:pt x="1835522" y="1863344"/>
                </a:lnTo>
                <a:lnTo>
                  <a:pt x="1844364" y="1907960"/>
                </a:lnTo>
                <a:lnTo>
                  <a:pt x="1850452" y="1952954"/>
                </a:lnTo>
                <a:lnTo>
                  <a:pt x="1853782" y="1998189"/>
                </a:lnTo>
                <a:lnTo>
                  <a:pt x="1854353" y="2043528"/>
                </a:lnTo>
                <a:lnTo>
                  <a:pt x="1852163" y="2088835"/>
                </a:lnTo>
                <a:lnTo>
                  <a:pt x="1847209" y="2133973"/>
                </a:lnTo>
                <a:lnTo>
                  <a:pt x="1839490" y="2178805"/>
                </a:lnTo>
                <a:lnTo>
                  <a:pt x="1829003" y="2223194"/>
                </a:lnTo>
                <a:lnTo>
                  <a:pt x="1815746" y="2267005"/>
                </a:lnTo>
                <a:lnTo>
                  <a:pt x="1799718" y="2310100"/>
                </a:lnTo>
                <a:lnTo>
                  <a:pt x="1780916" y="2352342"/>
                </a:lnTo>
                <a:lnTo>
                  <a:pt x="1759338" y="2393596"/>
                </a:lnTo>
                <a:lnTo>
                  <a:pt x="1734982" y="2433723"/>
                </a:lnTo>
                <a:lnTo>
                  <a:pt x="1707846" y="2472588"/>
                </a:lnTo>
                <a:lnTo>
                  <a:pt x="1677928" y="2510054"/>
                </a:lnTo>
                <a:lnTo>
                  <a:pt x="1645227" y="2545984"/>
                </a:lnTo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30"/>
          <p:cNvSpPr/>
          <p:nvPr userDrawn="1"/>
        </p:nvSpPr>
        <p:spPr>
          <a:xfrm>
            <a:off x="8899194" y="2908193"/>
            <a:ext cx="497840" cy="549910"/>
          </a:xfrm>
          <a:custGeom>
            <a:avLst/>
            <a:gdLst/>
            <a:ahLst/>
            <a:cxnLst/>
            <a:rect l="l" t="t" r="r" b="b"/>
            <a:pathLst>
              <a:path w="497840" h="549910">
                <a:moveTo>
                  <a:pt x="242430" y="0"/>
                </a:moveTo>
                <a:lnTo>
                  <a:pt x="0" y="189915"/>
                </a:lnTo>
                <a:lnTo>
                  <a:pt x="210654" y="549821"/>
                </a:lnTo>
                <a:lnTo>
                  <a:pt x="497331" y="325247"/>
                </a:lnTo>
                <a:lnTo>
                  <a:pt x="2424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31"/>
          <p:cNvSpPr/>
          <p:nvPr userDrawn="1"/>
        </p:nvSpPr>
        <p:spPr>
          <a:xfrm>
            <a:off x="8899194" y="2908193"/>
            <a:ext cx="497840" cy="549910"/>
          </a:xfrm>
          <a:custGeom>
            <a:avLst/>
            <a:gdLst/>
            <a:ahLst/>
            <a:cxnLst/>
            <a:rect l="l" t="t" r="r" b="b"/>
            <a:pathLst>
              <a:path w="497840" h="549910">
                <a:moveTo>
                  <a:pt x="210654" y="549821"/>
                </a:moveTo>
                <a:lnTo>
                  <a:pt x="0" y="189915"/>
                </a:lnTo>
                <a:lnTo>
                  <a:pt x="242430" y="0"/>
                </a:lnTo>
                <a:lnTo>
                  <a:pt x="497331" y="325247"/>
                </a:lnTo>
                <a:lnTo>
                  <a:pt x="210654" y="549821"/>
                </a:lnTo>
                <a:close/>
              </a:path>
            </a:pathLst>
          </a:custGeom>
          <a:ln w="5486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32"/>
          <p:cNvSpPr/>
          <p:nvPr userDrawn="1"/>
        </p:nvSpPr>
        <p:spPr>
          <a:xfrm>
            <a:off x="6699377" y="4598580"/>
            <a:ext cx="1940560" cy="600075"/>
          </a:xfrm>
          <a:custGeom>
            <a:avLst/>
            <a:gdLst/>
            <a:ahLst/>
            <a:cxnLst/>
            <a:rect l="l" t="t" r="r" b="b"/>
            <a:pathLst>
              <a:path w="1940559" h="600075">
                <a:moveTo>
                  <a:pt x="1656346" y="0"/>
                </a:moveTo>
                <a:lnTo>
                  <a:pt x="0" y="0"/>
                </a:lnTo>
                <a:lnTo>
                  <a:pt x="0" y="599782"/>
                </a:lnTo>
                <a:lnTo>
                  <a:pt x="1940064" y="599782"/>
                </a:lnTo>
                <a:lnTo>
                  <a:pt x="1656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3"/>
          <p:cNvSpPr/>
          <p:nvPr userDrawn="1"/>
        </p:nvSpPr>
        <p:spPr>
          <a:xfrm>
            <a:off x="6699377" y="4598580"/>
            <a:ext cx="1940560" cy="600075"/>
          </a:xfrm>
          <a:custGeom>
            <a:avLst/>
            <a:gdLst/>
            <a:ahLst/>
            <a:cxnLst/>
            <a:rect l="l" t="t" r="r" b="b"/>
            <a:pathLst>
              <a:path w="1940559" h="600075">
                <a:moveTo>
                  <a:pt x="1940064" y="599782"/>
                </a:moveTo>
                <a:lnTo>
                  <a:pt x="0" y="599782"/>
                </a:lnTo>
                <a:lnTo>
                  <a:pt x="0" y="0"/>
                </a:lnTo>
                <a:lnTo>
                  <a:pt x="1656346" y="0"/>
                </a:lnTo>
                <a:lnTo>
                  <a:pt x="1940064" y="599782"/>
                </a:lnTo>
                <a:close/>
              </a:path>
            </a:pathLst>
          </a:custGeom>
          <a:ln w="5486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34"/>
          <p:cNvSpPr/>
          <p:nvPr userDrawn="1"/>
        </p:nvSpPr>
        <p:spPr>
          <a:xfrm>
            <a:off x="6805266" y="4686986"/>
            <a:ext cx="1708785" cy="511809"/>
          </a:xfrm>
          <a:custGeom>
            <a:avLst/>
            <a:gdLst/>
            <a:ahLst/>
            <a:cxnLst/>
            <a:rect l="l" t="t" r="r" b="b"/>
            <a:pathLst>
              <a:path w="1708784" h="511810">
                <a:moveTo>
                  <a:pt x="1470126" y="0"/>
                </a:moveTo>
                <a:lnTo>
                  <a:pt x="0" y="0"/>
                </a:lnTo>
                <a:lnTo>
                  <a:pt x="0" y="511378"/>
                </a:lnTo>
                <a:lnTo>
                  <a:pt x="1708530" y="511378"/>
                </a:lnTo>
                <a:lnTo>
                  <a:pt x="1470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35"/>
          <p:cNvSpPr/>
          <p:nvPr userDrawn="1"/>
        </p:nvSpPr>
        <p:spPr>
          <a:xfrm>
            <a:off x="6805266" y="4686986"/>
            <a:ext cx="1708785" cy="511809"/>
          </a:xfrm>
          <a:custGeom>
            <a:avLst/>
            <a:gdLst/>
            <a:ahLst/>
            <a:cxnLst/>
            <a:rect l="l" t="t" r="r" b="b"/>
            <a:pathLst>
              <a:path w="1708784" h="511810">
                <a:moveTo>
                  <a:pt x="1708530" y="511378"/>
                </a:moveTo>
                <a:lnTo>
                  <a:pt x="0" y="511378"/>
                </a:lnTo>
                <a:lnTo>
                  <a:pt x="0" y="0"/>
                </a:lnTo>
                <a:lnTo>
                  <a:pt x="1470126" y="0"/>
                </a:lnTo>
                <a:lnTo>
                  <a:pt x="1708530" y="511378"/>
                </a:lnTo>
                <a:close/>
              </a:path>
            </a:pathLst>
          </a:custGeom>
          <a:ln w="5486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36"/>
          <p:cNvSpPr/>
          <p:nvPr userDrawn="1"/>
        </p:nvSpPr>
        <p:spPr>
          <a:xfrm>
            <a:off x="6046292" y="5652782"/>
            <a:ext cx="3586479" cy="120650"/>
          </a:xfrm>
          <a:custGeom>
            <a:avLst/>
            <a:gdLst/>
            <a:ahLst/>
            <a:cxnLst/>
            <a:rect l="l" t="t" r="r" b="b"/>
            <a:pathLst>
              <a:path w="3586479" h="120650">
                <a:moveTo>
                  <a:pt x="0" y="120091"/>
                </a:moveTo>
                <a:lnTo>
                  <a:pt x="3586391" y="120091"/>
                </a:lnTo>
                <a:lnTo>
                  <a:pt x="3586391" y="0"/>
                </a:lnTo>
                <a:lnTo>
                  <a:pt x="0" y="0"/>
                </a:lnTo>
                <a:lnTo>
                  <a:pt x="0" y="120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37"/>
          <p:cNvSpPr/>
          <p:nvPr userDrawn="1"/>
        </p:nvSpPr>
        <p:spPr>
          <a:xfrm>
            <a:off x="6046292" y="5649467"/>
            <a:ext cx="3586479" cy="123825"/>
          </a:xfrm>
          <a:custGeom>
            <a:avLst/>
            <a:gdLst/>
            <a:ahLst/>
            <a:cxnLst/>
            <a:rect l="l" t="t" r="r" b="b"/>
            <a:pathLst>
              <a:path w="3586479" h="123825">
                <a:moveTo>
                  <a:pt x="3586391" y="123405"/>
                </a:moveTo>
                <a:lnTo>
                  <a:pt x="0" y="123405"/>
                </a:lnTo>
                <a:lnTo>
                  <a:pt x="0" y="0"/>
                </a:lnTo>
                <a:lnTo>
                  <a:pt x="3586391" y="0"/>
                </a:lnTo>
                <a:lnTo>
                  <a:pt x="3586391" y="123405"/>
                </a:lnTo>
                <a:close/>
              </a:path>
            </a:pathLst>
          </a:custGeom>
          <a:ln w="54863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38"/>
          <p:cNvSpPr/>
          <p:nvPr userDrawn="1"/>
        </p:nvSpPr>
        <p:spPr>
          <a:xfrm>
            <a:off x="6046292" y="5163464"/>
            <a:ext cx="3586479" cy="489584"/>
          </a:xfrm>
          <a:custGeom>
            <a:avLst/>
            <a:gdLst/>
            <a:ahLst/>
            <a:cxnLst/>
            <a:rect l="l" t="t" r="r" b="b"/>
            <a:pathLst>
              <a:path w="3586479" h="489585">
                <a:moveTo>
                  <a:pt x="3586391" y="489318"/>
                </a:moveTo>
                <a:lnTo>
                  <a:pt x="0" y="489318"/>
                </a:lnTo>
                <a:lnTo>
                  <a:pt x="0" y="0"/>
                </a:lnTo>
                <a:lnTo>
                  <a:pt x="3586391" y="0"/>
                </a:lnTo>
                <a:lnTo>
                  <a:pt x="3586391" y="489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39"/>
          <p:cNvSpPr/>
          <p:nvPr userDrawn="1"/>
        </p:nvSpPr>
        <p:spPr>
          <a:xfrm>
            <a:off x="6046292" y="5163464"/>
            <a:ext cx="3586479" cy="489584"/>
          </a:xfrm>
          <a:custGeom>
            <a:avLst/>
            <a:gdLst/>
            <a:ahLst/>
            <a:cxnLst/>
            <a:rect l="l" t="t" r="r" b="b"/>
            <a:pathLst>
              <a:path w="3586479" h="489585">
                <a:moveTo>
                  <a:pt x="3586391" y="489318"/>
                </a:moveTo>
                <a:lnTo>
                  <a:pt x="0" y="489318"/>
                </a:lnTo>
                <a:lnTo>
                  <a:pt x="0" y="0"/>
                </a:lnTo>
                <a:lnTo>
                  <a:pt x="3586391" y="0"/>
                </a:lnTo>
                <a:lnTo>
                  <a:pt x="3586391" y="489318"/>
                </a:lnTo>
                <a:close/>
              </a:path>
            </a:pathLst>
          </a:custGeom>
          <a:ln w="5486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40"/>
          <p:cNvSpPr/>
          <p:nvPr userDrawn="1"/>
        </p:nvSpPr>
        <p:spPr>
          <a:xfrm>
            <a:off x="6465878" y="5529395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38010" y="0"/>
                </a:moveTo>
                <a:lnTo>
                  <a:pt x="190044" y="4834"/>
                </a:lnTo>
                <a:lnTo>
                  <a:pt x="145368" y="18699"/>
                </a:lnTo>
                <a:lnTo>
                  <a:pt x="104938" y="40639"/>
                </a:lnTo>
                <a:lnTo>
                  <a:pt x="69713" y="69697"/>
                </a:lnTo>
                <a:lnTo>
                  <a:pt x="40649" y="104918"/>
                </a:lnTo>
                <a:lnTo>
                  <a:pt x="18704" y="145346"/>
                </a:lnTo>
                <a:lnTo>
                  <a:pt x="4835" y="190025"/>
                </a:lnTo>
                <a:lnTo>
                  <a:pt x="0" y="237997"/>
                </a:lnTo>
                <a:lnTo>
                  <a:pt x="4835" y="285955"/>
                </a:lnTo>
                <a:lnTo>
                  <a:pt x="18704" y="330623"/>
                </a:lnTo>
                <a:lnTo>
                  <a:pt x="40649" y="371046"/>
                </a:lnTo>
                <a:lnTo>
                  <a:pt x="69713" y="406266"/>
                </a:lnTo>
                <a:lnTo>
                  <a:pt x="104938" y="435326"/>
                </a:lnTo>
                <a:lnTo>
                  <a:pt x="145368" y="457268"/>
                </a:lnTo>
                <a:lnTo>
                  <a:pt x="190044" y="471135"/>
                </a:lnTo>
                <a:lnTo>
                  <a:pt x="238010" y="475970"/>
                </a:lnTo>
                <a:lnTo>
                  <a:pt x="285976" y="471135"/>
                </a:lnTo>
                <a:lnTo>
                  <a:pt x="330651" y="457268"/>
                </a:lnTo>
                <a:lnTo>
                  <a:pt x="371078" y="435326"/>
                </a:lnTo>
                <a:lnTo>
                  <a:pt x="406301" y="406266"/>
                </a:lnTo>
                <a:lnTo>
                  <a:pt x="435362" y="371046"/>
                </a:lnTo>
                <a:lnTo>
                  <a:pt x="457305" y="330623"/>
                </a:lnTo>
                <a:lnTo>
                  <a:pt x="471173" y="285955"/>
                </a:lnTo>
                <a:lnTo>
                  <a:pt x="476008" y="237997"/>
                </a:lnTo>
                <a:lnTo>
                  <a:pt x="471173" y="190025"/>
                </a:lnTo>
                <a:lnTo>
                  <a:pt x="457305" y="145346"/>
                </a:lnTo>
                <a:lnTo>
                  <a:pt x="435362" y="104918"/>
                </a:lnTo>
                <a:lnTo>
                  <a:pt x="406301" y="69697"/>
                </a:lnTo>
                <a:lnTo>
                  <a:pt x="371078" y="40639"/>
                </a:lnTo>
                <a:lnTo>
                  <a:pt x="330651" y="18699"/>
                </a:lnTo>
                <a:lnTo>
                  <a:pt x="285976" y="4834"/>
                </a:lnTo>
                <a:lnTo>
                  <a:pt x="238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41"/>
          <p:cNvSpPr/>
          <p:nvPr userDrawn="1"/>
        </p:nvSpPr>
        <p:spPr>
          <a:xfrm>
            <a:off x="6465878" y="5529395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476008" y="237997"/>
                </a:moveTo>
                <a:lnTo>
                  <a:pt x="471173" y="285955"/>
                </a:lnTo>
                <a:lnTo>
                  <a:pt x="457305" y="330623"/>
                </a:lnTo>
                <a:lnTo>
                  <a:pt x="435362" y="371046"/>
                </a:lnTo>
                <a:lnTo>
                  <a:pt x="406301" y="406266"/>
                </a:lnTo>
                <a:lnTo>
                  <a:pt x="371078" y="435326"/>
                </a:lnTo>
                <a:lnTo>
                  <a:pt x="330651" y="457268"/>
                </a:lnTo>
                <a:lnTo>
                  <a:pt x="285976" y="471135"/>
                </a:lnTo>
                <a:lnTo>
                  <a:pt x="238010" y="475970"/>
                </a:lnTo>
                <a:lnTo>
                  <a:pt x="190044" y="471135"/>
                </a:lnTo>
                <a:lnTo>
                  <a:pt x="145368" y="457268"/>
                </a:lnTo>
                <a:lnTo>
                  <a:pt x="104938" y="435326"/>
                </a:lnTo>
                <a:lnTo>
                  <a:pt x="69713" y="406266"/>
                </a:lnTo>
                <a:lnTo>
                  <a:pt x="40649" y="371046"/>
                </a:lnTo>
                <a:lnTo>
                  <a:pt x="18704" y="330623"/>
                </a:lnTo>
                <a:lnTo>
                  <a:pt x="4835" y="285955"/>
                </a:lnTo>
                <a:lnTo>
                  <a:pt x="0" y="237997"/>
                </a:lnTo>
                <a:lnTo>
                  <a:pt x="4835" y="190025"/>
                </a:lnTo>
                <a:lnTo>
                  <a:pt x="18704" y="145346"/>
                </a:lnTo>
                <a:lnTo>
                  <a:pt x="40649" y="104918"/>
                </a:lnTo>
                <a:lnTo>
                  <a:pt x="69713" y="69697"/>
                </a:lnTo>
                <a:lnTo>
                  <a:pt x="104938" y="40639"/>
                </a:lnTo>
                <a:lnTo>
                  <a:pt x="145368" y="18699"/>
                </a:lnTo>
                <a:lnTo>
                  <a:pt x="190044" y="4834"/>
                </a:lnTo>
                <a:lnTo>
                  <a:pt x="238010" y="0"/>
                </a:lnTo>
                <a:lnTo>
                  <a:pt x="285976" y="4834"/>
                </a:lnTo>
                <a:lnTo>
                  <a:pt x="330651" y="18699"/>
                </a:lnTo>
                <a:lnTo>
                  <a:pt x="371078" y="40639"/>
                </a:lnTo>
                <a:lnTo>
                  <a:pt x="406301" y="69697"/>
                </a:lnTo>
                <a:lnTo>
                  <a:pt x="435362" y="104918"/>
                </a:lnTo>
                <a:lnTo>
                  <a:pt x="457305" y="145346"/>
                </a:lnTo>
                <a:lnTo>
                  <a:pt x="471173" y="190025"/>
                </a:lnTo>
                <a:lnTo>
                  <a:pt x="476008" y="237997"/>
                </a:lnTo>
                <a:close/>
              </a:path>
            </a:pathLst>
          </a:custGeom>
          <a:ln w="5486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42"/>
          <p:cNvSpPr/>
          <p:nvPr userDrawn="1"/>
        </p:nvSpPr>
        <p:spPr>
          <a:xfrm>
            <a:off x="8534970" y="5529395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37985" y="0"/>
                </a:moveTo>
                <a:lnTo>
                  <a:pt x="190027" y="4834"/>
                </a:lnTo>
                <a:lnTo>
                  <a:pt x="145357" y="18699"/>
                </a:lnTo>
                <a:lnTo>
                  <a:pt x="104932" y="40639"/>
                </a:lnTo>
                <a:lnTo>
                  <a:pt x="69710" y="69697"/>
                </a:lnTo>
                <a:lnTo>
                  <a:pt x="40648" y="104918"/>
                </a:lnTo>
                <a:lnTo>
                  <a:pt x="18704" y="145346"/>
                </a:lnTo>
                <a:lnTo>
                  <a:pt x="4835" y="190025"/>
                </a:lnTo>
                <a:lnTo>
                  <a:pt x="0" y="237997"/>
                </a:lnTo>
                <a:lnTo>
                  <a:pt x="4835" y="285955"/>
                </a:lnTo>
                <a:lnTo>
                  <a:pt x="18704" y="330623"/>
                </a:lnTo>
                <a:lnTo>
                  <a:pt x="40648" y="371046"/>
                </a:lnTo>
                <a:lnTo>
                  <a:pt x="69710" y="406266"/>
                </a:lnTo>
                <a:lnTo>
                  <a:pt x="104932" y="435326"/>
                </a:lnTo>
                <a:lnTo>
                  <a:pt x="145357" y="457268"/>
                </a:lnTo>
                <a:lnTo>
                  <a:pt x="190027" y="471135"/>
                </a:lnTo>
                <a:lnTo>
                  <a:pt x="237985" y="475970"/>
                </a:lnTo>
                <a:lnTo>
                  <a:pt x="285947" y="471135"/>
                </a:lnTo>
                <a:lnTo>
                  <a:pt x="330620" y="457268"/>
                </a:lnTo>
                <a:lnTo>
                  <a:pt x="371047" y="435326"/>
                </a:lnTo>
                <a:lnTo>
                  <a:pt x="406271" y="406266"/>
                </a:lnTo>
                <a:lnTo>
                  <a:pt x="435334" y="371046"/>
                </a:lnTo>
                <a:lnTo>
                  <a:pt x="457278" y="330623"/>
                </a:lnTo>
                <a:lnTo>
                  <a:pt x="471147" y="285955"/>
                </a:lnTo>
                <a:lnTo>
                  <a:pt x="475983" y="237997"/>
                </a:lnTo>
                <a:lnTo>
                  <a:pt x="471147" y="190025"/>
                </a:lnTo>
                <a:lnTo>
                  <a:pt x="457278" y="145346"/>
                </a:lnTo>
                <a:lnTo>
                  <a:pt x="435334" y="104918"/>
                </a:lnTo>
                <a:lnTo>
                  <a:pt x="406271" y="69697"/>
                </a:lnTo>
                <a:lnTo>
                  <a:pt x="371047" y="40639"/>
                </a:lnTo>
                <a:lnTo>
                  <a:pt x="330620" y="18699"/>
                </a:lnTo>
                <a:lnTo>
                  <a:pt x="285947" y="4834"/>
                </a:lnTo>
                <a:lnTo>
                  <a:pt x="237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43"/>
          <p:cNvSpPr/>
          <p:nvPr userDrawn="1"/>
        </p:nvSpPr>
        <p:spPr>
          <a:xfrm>
            <a:off x="8534970" y="5529395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475983" y="237997"/>
                </a:moveTo>
                <a:lnTo>
                  <a:pt x="471147" y="285955"/>
                </a:lnTo>
                <a:lnTo>
                  <a:pt x="457278" y="330623"/>
                </a:lnTo>
                <a:lnTo>
                  <a:pt x="435334" y="371046"/>
                </a:lnTo>
                <a:lnTo>
                  <a:pt x="406271" y="406266"/>
                </a:lnTo>
                <a:lnTo>
                  <a:pt x="371047" y="435326"/>
                </a:lnTo>
                <a:lnTo>
                  <a:pt x="330620" y="457268"/>
                </a:lnTo>
                <a:lnTo>
                  <a:pt x="285947" y="471135"/>
                </a:lnTo>
                <a:lnTo>
                  <a:pt x="237985" y="475970"/>
                </a:lnTo>
                <a:lnTo>
                  <a:pt x="190027" y="471135"/>
                </a:lnTo>
                <a:lnTo>
                  <a:pt x="145357" y="457268"/>
                </a:lnTo>
                <a:lnTo>
                  <a:pt x="104932" y="435326"/>
                </a:lnTo>
                <a:lnTo>
                  <a:pt x="69710" y="406266"/>
                </a:lnTo>
                <a:lnTo>
                  <a:pt x="40648" y="371046"/>
                </a:lnTo>
                <a:lnTo>
                  <a:pt x="18704" y="330623"/>
                </a:lnTo>
                <a:lnTo>
                  <a:pt x="4835" y="285955"/>
                </a:lnTo>
                <a:lnTo>
                  <a:pt x="0" y="237997"/>
                </a:lnTo>
                <a:lnTo>
                  <a:pt x="4835" y="190025"/>
                </a:lnTo>
                <a:lnTo>
                  <a:pt x="18704" y="145346"/>
                </a:lnTo>
                <a:lnTo>
                  <a:pt x="40648" y="104918"/>
                </a:lnTo>
                <a:lnTo>
                  <a:pt x="69710" y="69697"/>
                </a:lnTo>
                <a:lnTo>
                  <a:pt x="104932" y="40639"/>
                </a:lnTo>
                <a:lnTo>
                  <a:pt x="145357" y="18699"/>
                </a:lnTo>
                <a:lnTo>
                  <a:pt x="190027" y="4834"/>
                </a:lnTo>
                <a:lnTo>
                  <a:pt x="237985" y="0"/>
                </a:lnTo>
                <a:lnTo>
                  <a:pt x="285947" y="4834"/>
                </a:lnTo>
                <a:lnTo>
                  <a:pt x="330620" y="18699"/>
                </a:lnTo>
                <a:lnTo>
                  <a:pt x="371047" y="40639"/>
                </a:lnTo>
                <a:lnTo>
                  <a:pt x="406271" y="69697"/>
                </a:lnTo>
                <a:lnTo>
                  <a:pt x="435334" y="104918"/>
                </a:lnTo>
                <a:lnTo>
                  <a:pt x="457278" y="145346"/>
                </a:lnTo>
                <a:lnTo>
                  <a:pt x="471147" y="190025"/>
                </a:lnTo>
                <a:lnTo>
                  <a:pt x="475983" y="237997"/>
                </a:lnTo>
                <a:close/>
              </a:path>
            </a:pathLst>
          </a:custGeom>
          <a:ln w="5486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44"/>
          <p:cNvSpPr/>
          <p:nvPr userDrawn="1"/>
        </p:nvSpPr>
        <p:spPr>
          <a:xfrm>
            <a:off x="9312644" y="5288293"/>
            <a:ext cx="216395" cy="216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5"/>
          <p:cNvSpPr/>
          <p:nvPr userDrawn="1"/>
        </p:nvSpPr>
        <p:spPr>
          <a:xfrm>
            <a:off x="9312644" y="5288293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216395" y="108178"/>
                </a:moveTo>
                <a:lnTo>
                  <a:pt x="207893" y="150288"/>
                </a:lnTo>
                <a:lnTo>
                  <a:pt x="184708" y="184683"/>
                </a:lnTo>
                <a:lnTo>
                  <a:pt x="150322" y="207876"/>
                </a:lnTo>
                <a:lnTo>
                  <a:pt x="108216" y="216382"/>
                </a:lnTo>
                <a:lnTo>
                  <a:pt x="66104" y="207876"/>
                </a:lnTo>
                <a:lnTo>
                  <a:pt x="31705" y="184683"/>
                </a:lnTo>
                <a:lnTo>
                  <a:pt x="8507" y="150288"/>
                </a:lnTo>
                <a:lnTo>
                  <a:pt x="0" y="108178"/>
                </a:lnTo>
                <a:lnTo>
                  <a:pt x="8507" y="66072"/>
                </a:lnTo>
                <a:lnTo>
                  <a:pt x="31705" y="31686"/>
                </a:lnTo>
                <a:lnTo>
                  <a:pt x="66104" y="8501"/>
                </a:lnTo>
                <a:lnTo>
                  <a:pt x="108216" y="0"/>
                </a:lnTo>
                <a:lnTo>
                  <a:pt x="150322" y="8501"/>
                </a:lnTo>
                <a:lnTo>
                  <a:pt x="184708" y="31686"/>
                </a:lnTo>
                <a:lnTo>
                  <a:pt x="207893" y="66072"/>
                </a:lnTo>
                <a:lnTo>
                  <a:pt x="216395" y="108178"/>
                </a:lnTo>
                <a:close/>
              </a:path>
            </a:pathLst>
          </a:custGeom>
          <a:ln w="5486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6"/>
          <p:cNvSpPr/>
          <p:nvPr userDrawn="1"/>
        </p:nvSpPr>
        <p:spPr>
          <a:xfrm>
            <a:off x="6046292" y="5163451"/>
            <a:ext cx="131445" cy="238125"/>
          </a:xfrm>
          <a:custGeom>
            <a:avLst/>
            <a:gdLst/>
            <a:ahLst/>
            <a:cxnLst/>
            <a:rect l="l" t="t" r="r" b="b"/>
            <a:pathLst>
              <a:path w="131445" h="238125">
                <a:moveTo>
                  <a:pt x="130987" y="237540"/>
                </a:moveTo>
                <a:lnTo>
                  <a:pt x="0" y="237540"/>
                </a:lnTo>
                <a:lnTo>
                  <a:pt x="0" y="0"/>
                </a:lnTo>
                <a:lnTo>
                  <a:pt x="130987" y="0"/>
                </a:lnTo>
                <a:lnTo>
                  <a:pt x="130987" y="237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47"/>
          <p:cNvSpPr/>
          <p:nvPr userDrawn="1"/>
        </p:nvSpPr>
        <p:spPr>
          <a:xfrm>
            <a:off x="6046292" y="5163451"/>
            <a:ext cx="131445" cy="238125"/>
          </a:xfrm>
          <a:custGeom>
            <a:avLst/>
            <a:gdLst/>
            <a:ahLst/>
            <a:cxnLst/>
            <a:rect l="l" t="t" r="r" b="b"/>
            <a:pathLst>
              <a:path w="131445" h="238125">
                <a:moveTo>
                  <a:pt x="130987" y="237540"/>
                </a:moveTo>
                <a:lnTo>
                  <a:pt x="0" y="237540"/>
                </a:lnTo>
                <a:lnTo>
                  <a:pt x="0" y="0"/>
                </a:lnTo>
                <a:lnTo>
                  <a:pt x="130987" y="0"/>
                </a:lnTo>
                <a:lnTo>
                  <a:pt x="130987" y="237540"/>
                </a:lnTo>
                <a:close/>
              </a:path>
            </a:pathLst>
          </a:custGeom>
          <a:ln w="5486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48"/>
          <p:cNvSpPr/>
          <p:nvPr userDrawn="1"/>
        </p:nvSpPr>
        <p:spPr>
          <a:xfrm>
            <a:off x="6558535" y="5622042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29" h="290829">
                <a:moveTo>
                  <a:pt x="145364" y="0"/>
                </a:moveTo>
                <a:lnTo>
                  <a:pt x="99410" y="7411"/>
                </a:lnTo>
                <a:lnTo>
                  <a:pt x="59505" y="28047"/>
                </a:lnTo>
                <a:lnTo>
                  <a:pt x="28041" y="59513"/>
                </a:lnTo>
                <a:lnTo>
                  <a:pt x="7408" y="99413"/>
                </a:lnTo>
                <a:lnTo>
                  <a:pt x="0" y="145351"/>
                </a:lnTo>
                <a:lnTo>
                  <a:pt x="7408" y="191286"/>
                </a:lnTo>
                <a:lnTo>
                  <a:pt x="28041" y="231180"/>
                </a:lnTo>
                <a:lnTo>
                  <a:pt x="59505" y="262638"/>
                </a:lnTo>
                <a:lnTo>
                  <a:pt x="99410" y="283269"/>
                </a:lnTo>
                <a:lnTo>
                  <a:pt x="145364" y="290677"/>
                </a:lnTo>
                <a:lnTo>
                  <a:pt x="191299" y="283269"/>
                </a:lnTo>
                <a:lnTo>
                  <a:pt x="231193" y="262638"/>
                </a:lnTo>
                <a:lnTo>
                  <a:pt x="262651" y="231180"/>
                </a:lnTo>
                <a:lnTo>
                  <a:pt x="283281" y="191286"/>
                </a:lnTo>
                <a:lnTo>
                  <a:pt x="290690" y="145351"/>
                </a:lnTo>
                <a:lnTo>
                  <a:pt x="283281" y="99413"/>
                </a:lnTo>
                <a:lnTo>
                  <a:pt x="262651" y="59513"/>
                </a:lnTo>
                <a:lnTo>
                  <a:pt x="231193" y="28047"/>
                </a:lnTo>
                <a:lnTo>
                  <a:pt x="191299" y="7411"/>
                </a:lnTo>
                <a:lnTo>
                  <a:pt x="145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49"/>
          <p:cNvSpPr/>
          <p:nvPr userDrawn="1"/>
        </p:nvSpPr>
        <p:spPr>
          <a:xfrm>
            <a:off x="6558535" y="5622042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29" h="290829">
                <a:moveTo>
                  <a:pt x="290690" y="145351"/>
                </a:moveTo>
                <a:lnTo>
                  <a:pt x="283281" y="191286"/>
                </a:lnTo>
                <a:lnTo>
                  <a:pt x="262651" y="231180"/>
                </a:lnTo>
                <a:lnTo>
                  <a:pt x="231193" y="262638"/>
                </a:lnTo>
                <a:lnTo>
                  <a:pt x="191299" y="283269"/>
                </a:lnTo>
                <a:lnTo>
                  <a:pt x="145364" y="290677"/>
                </a:lnTo>
                <a:lnTo>
                  <a:pt x="99410" y="283269"/>
                </a:lnTo>
                <a:lnTo>
                  <a:pt x="59505" y="262638"/>
                </a:lnTo>
                <a:lnTo>
                  <a:pt x="28041" y="231180"/>
                </a:lnTo>
                <a:lnTo>
                  <a:pt x="7408" y="191286"/>
                </a:lnTo>
                <a:lnTo>
                  <a:pt x="0" y="145351"/>
                </a:lnTo>
                <a:lnTo>
                  <a:pt x="7408" y="99413"/>
                </a:lnTo>
                <a:lnTo>
                  <a:pt x="28041" y="59513"/>
                </a:lnTo>
                <a:lnTo>
                  <a:pt x="59505" y="28047"/>
                </a:lnTo>
                <a:lnTo>
                  <a:pt x="99410" y="7411"/>
                </a:lnTo>
                <a:lnTo>
                  <a:pt x="145364" y="0"/>
                </a:lnTo>
                <a:lnTo>
                  <a:pt x="191299" y="7411"/>
                </a:lnTo>
                <a:lnTo>
                  <a:pt x="231193" y="28047"/>
                </a:lnTo>
                <a:lnTo>
                  <a:pt x="262651" y="59513"/>
                </a:lnTo>
                <a:lnTo>
                  <a:pt x="283281" y="99413"/>
                </a:lnTo>
                <a:lnTo>
                  <a:pt x="290690" y="145351"/>
                </a:lnTo>
                <a:close/>
              </a:path>
            </a:pathLst>
          </a:custGeom>
          <a:ln w="5486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0"/>
          <p:cNvSpPr/>
          <p:nvPr userDrawn="1"/>
        </p:nvSpPr>
        <p:spPr>
          <a:xfrm>
            <a:off x="8627622" y="5622042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29" h="290829">
                <a:moveTo>
                  <a:pt x="145338" y="0"/>
                </a:moveTo>
                <a:lnTo>
                  <a:pt x="99387" y="7411"/>
                </a:lnTo>
                <a:lnTo>
                  <a:pt x="59489" y="28047"/>
                </a:lnTo>
                <a:lnTo>
                  <a:pt x="28032" y="59513"/>
                </a:lnTo>
                <a:lnTo>
                  <a:pt x="7406" y="99413"/>
                </a:lnTo>
                <a:lnTo>
                  <a:pt x="0" y="145351"/>
                </a:lnTo>
                <a:lnTo>
                  <a:pt x="7406" y="191286"/>
                </a:lnTo>
                <a:lnTo>
                  <a:pt x="28032" y="231180"/>
                </a:lnTo>
                <a:lnTo>
                  <a:pt x="59489" y="262638"/>
                </a:lnTo>
                <a:lnTo>
                  <a:pt x="99387" y="283269"/>
                </a:lnTo>
                <a:lnTo>
                  <a:pt x="145338" y="290677"/>
                </a:lnTo>
                <a:lnTo>
                  <a:pt x="191278" y="283269"/>
                </a:lnTo>
                <a:lnTo>
                  <a:pt x="231173" y="262638"/>
                </a:lnTo>
                <a:lnTo>
                  <a:pt x="262629" y="231180"/>
                </a:lnTo>
                <a:lnTo>
                  <a:pt x="283257" y="191286"/>
                </a:lnTo>
                <a:lnTo>
                  <a:pt x="290664" y="145351"/>
                </a:lnTo>
                <a:lnTo>
                  <a:pt x="283257" y="99413"/>
                </a:lnTo>
                <a:lnTo>
                  <a:pt x="262629" y="59513"/>
                </a:lnTo>
                <a:lnTo>
                  <a:pt x="231173" y="28047"/>
                </a:lnTo>
                <a:lnTo>
                  <a:pt x="191278" y="7411"/>
                </a:lnTo>
                <a:lnTo>
                  <a:pt x="145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51"/>
          <p:cNvSpPr/>
          <p:nvPr userDrawn="1"/>
        </p:nvSpPr>
        <p:spPr>
          <a:xfrm>
            <a:off x="8627622" y="5622042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29" h="290829">
                <a:moveTo>
                  <a:pt x="290664" y="145351"/>
                </a:moveTo>
                <a:lnTo>
                  <a:pt x="283257" y="191286"/>
                </a:lnTo>
                <a:lnTo>
                  <a:pt x="262629" y="231180"/>
                </a:lnTo>
                <a:lnTo>
                  <a:pt x="231173" y="262638"/>
                </a:lnTo>
                <a:lnTo>
                  <a:pt x="191278" y="283269"/>
                </a:lnTo>
                <a:lnTo>
                  <a:pt x="145338" y="290677"/>
                </a:lnTo>
                <a:lnTo>
                  <a:pt x="99387" y="283269"/>
                </a:lnTo>
                <a:lnTo>
                  <a:pt x="59489" y="262638"/>
                </a:lnTo>
                <a:lnTo>
                  <a:pt x="28032" y="231180"/>
                </a:lnTo>
                <a:lnTo>
                  <a:pt x="7406" y="191286"/>
                </a:lnTo>
                <a:lnTo>
                  <a:pt x="0" y="145351"/>
                </a:lnTo>
                <a:lnTo>
                  <a:pt x="7406" y="99413"/>
                </a:lnTo>
                <a:lnTo>
                  <a:pt x="28032" y="59513"/>
                </a:lnTo>
                <a:lnTo>
                  <a:pt x="59489" y="28047"/>
                </a:lnTo>
                <a:lnTo>
                  <a:pt x="99387" y="7411"/>
                </a:lnTo>
                <a:lnTo>
                  <a:pt x="145338" y="0"/>
                </a:lnTo>
                <a:lnTo>
                  <a:pt x="191278" y="7411"/>
                </a:lnTo>
                <a:lnTo>
                  <a:pt x="231173" y="28047"/>
                </a:lnTo>
                <a:lnTo>
                  <a:pt x="262629" y="59513"/>
                </a:lnTo>
                <a:lnTo>
                  <a:pt x="283257" y="99413"/>
                </a:lnTo>
                <a:lnTo>
                  <a:pt x="290664" y="145351"/>
                </a:lnTo>
                <a:close/>
              </a:path>
            </a:pathLst>
          </a:custGeom>
          <a:ln w="5486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52"/>
          <p:cNvSpPr/>
          <p:nvPr userDrawn="1"/>
        </p:nvSpPr>
        <p:spPr>
          <a:xfrm>
            <a:off x="6703891" y="5184123"/>
            <a:ext cx="0" cy="349885"/>
          </a:xfrm>
          <a:custGeom>
            <a:avLst/>
            <a:gdLst/>
            <a:ahLst/>
            <a:cxnLst/>
            <a:rect l="l" t="t" r="r" b="b"/>
            <a:pathLst>
              <a:path h="349885">
                <a:moveTo>
                  <a:pt x="0" y="0"/>
                </a:moveTo>
                <a:lnTo>
                  <a:pt x="0" y="349796"/>
                </a:lnTo>
              </a:path>
            </a:pathLst>
          </a:custGeom>
          <a:ln w="5486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53"/>
          <p:cNvSpPr/>
          <p:nvPr userDrawn="1"/>
        </p:nvSpPr>
        <p:spPr>
          <a:xfrm>
            <a:off x="8772958" y="5184123"/>
            <a:ext cx="0" cy="349885"/>
          </a:xfrm>
          <a:custGeom>
            <a:avLst/>
            <a:gdLst/>
            <a:ahLst/>
            <a:cxnLst/>
            <a:rect l="l" t="t" r="r" b="b"/>
            <a:pathLst>
              <a:path h="349885">
                <a:moveTo>
                  <a:pt x="0" y="0"/>
                </a:moveTo>
                <a:lnTo>
                  <a:pt x="0" y="349796"/>
                </a:lnTo>
              </a:path>
            </a:pathLst>
          </a:custGeom>
          <a:ln w="5486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54"/>
          <p:cNvSpPr/>
          <p:nvPr userDrawn="1"/>
        </p:nvSpPr>
        <p:spPr>
          <a:xfrm>
            <a:off x="7750083" y="5184123"/>
            <a:ext cx="0" cy="584835"/>
          </a:xfrm>
          <a:custGeom>
            <a:avLst/>
            <a:gdLst/>
            <a:ahLst/>
            <a:cxnLst/>
            <a:rect l="l" t="t" r="r" b="b"/>
            <a:pathLst>
              <a:path h="584835">
                <a:moveTo>
                  <a:pt x="0" y="0"/>
                </a:moveTo>
                <a:lnTo>
                  <a:pt x="0" y="584238"/>
                </a:lnTo>
              </a:path>
            </a:pathLst>
          </a:custGeom>
          <a:ln w="5486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048" y="1800225"/>
            <a:ext cx="2892452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Тематический урок</a:t>
            </a:r>
            <a:endParaRPr lang="ru-RU" dirty="0"/>
          </a:p>
        </p:txBody>
      </p:sp>
      <p:sp>
        <p:nvSpPr>
          <p:cNvPr id="5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70331" y="2486025"/>
            <a:ext cx="5516563" cy="990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Название урока в одну или две строки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5"/>
          <p:cNvSpPr/>
          <p:nvPr userDrawn="1"/>
        </p:nvSpPr>
        <p:spPr>
          <a:xfrm>
            <a:off x="7802759" y="4258340"/>
            <a:ext cx="0" cy="516890"/>
          </a:xfrm>
          <a:custGeom>
            <a:avLst/>
            <a:gdLst/>
            <a:ahLst/>
            <a:cxnLst/>
            <a:rect l="l" t="t" r="r" b="b"/>
            <a:pathLst>
              <a:path h="516889">
                <a:moveTo>
                  <a:pt x="0" y="0"/>
                </a:moveTo>
                <a:lnTo>
                  <a:pt x="0" y="516623"/>
                </a:lnTo>
              </a:path>
            </a:pathLst>
          </a:custGeom>
          <a:ln w="5963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6"/>
          <p:cNvSpPr/>
          <p:nvPr userDrawn="1"/>
        </p:nvSpPr>
        <p:spPr>
          <a:xfrm>
            <a:off x="7802759" y="5550032"/>
            <a:ext cx="0" cy="516890"/>
          </a:xfrm>
          <a:custGeom>
            <a:avLst/>
            <a:gdLst/>
            <a:ahLst/>
            <a:cxnLst/>
            <a:rect l="l" t="t" r="r" b="b"/>
            <a:pathLst>
              <a:path h="516889">
                <a:moveTo>
                  <a:pt x="0" y="0"/>
                </a:moveTo>
                <a:lnTo>
                  <a:pt x="0" y="516597"/>
                </a:lnTo>
              </a:path>
            </a:pathLst>
          </a:custGeom>
          <a:ln w="5963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7"/>
          <p:cNvSpPr/>
          <p:nvPr userDrawn="1"/>
        </p:nvSpPr>
        <p:spPr>
          <a:xfrm>
            <a:off x="6142501" y="3944919"/>
            <a:ext cx="3329940" cy="0"/>
          </a:xfrm>
          <a:custGeom>
            <a:avLst/>
            <a:gdLst/>
            <a:ahLst/>
            <a:cxnLst/>
            <a:rect l="l" t="t" r="r" b="b"/>
            <a:pathLst>
              <a:path w="3329940">
                <a:moveTo>
                  <a:pt x="0" y="0"/>
                </a:moveTo>
                <a:lnTo>
                  <a:pt x="3329825" y="0"/>
                </a:lnTo>
              </a:path>
            </a:pathLst>
          </a:custGeom>
          <a:ln w="5963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8"/>
          <p:cNvSpPr/>
          <p:nvPr userDrawn="1"/>
        </p:nvSpPr>
        <p:spPr>
          <a:xfrm>
            <a:off x="5559068" y="3944919"/>
            <a:ext cx="1167130" cy="1223645"/>
          </a:xfrm>
          <a:custGeom>
            <a:avLst/>
            <a:gdLst/>
            <a:ahLst/>
            <a:cxnLst/>
            <a:rect l="l" t="t" r="r" b="b"/>
            <a:pathLst>
              <a:path w="1167129" h="1223645">
                <a:moveTo>
                  <a:pt x="0" y="1223264"/>
                </a:moveTo>
                <a:lnTo>
                  <a:pt x="583438" y="0"/>
                </a:lnTo>
                <a:lnTo>
                  <a:pt x="1166977" y="1223264"/>
                </a:lnTo>
              </a:path>
            </a:pathLst>
          </a:custGeom>
          <a:ln w="5963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9"/>
          <p:cNvSpPr/>
          <p:nvPr userDrawn="1"/>
        </p:nvSpPr>
        <p:spPr>
          <a:xfrm>
            <a:off x="6142501" y="3944919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39">
                <a:moveTo>
                  <a:pt x="0" y="0"/>
                </a:moveTo>
                <a:lnTo>
                  <a:pt x="0" y="1208773"/>
                </a:lnTo>
              </a:path>
            </a:pathLst>
          </a:custGeom>
          <a:ln w="5963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0"/>
          <p:cNvSpPr/>
          <p:nvPr userDrawn="1"/>
        </p:nvSpPr>
        <p:spPr>
          <a:xfrm>
            <a:off x="8897453" y="3937868"/>
            <a:ext cx="1167765" cy="1223645"/>
          </a:xfrm>
          <a:custGeom>
            <a:avLst/>
            <a:gdLst/>
            <a:ahLst/>
            <a:cxnLst/>
            <a:rect l="l" t="t" r="r" b="b"/>
            <a:pathLst>
              <a:path w="1167765" h="1223645">
                <a:moveTo>
                  <a:pt x="0" y="1223454"/>
                </a:moveTo>
                <a:lnTo>
                  <a:pt x="583717" y="0"/>
                </a:lnTo>
                <a:lnTo>
                  <a:pt x="1167460" y="1223454"/>
                </a:lnTo>
              </a:path>
            </a:pathLst>
          </a:custGeom>
          <a:ln w="5963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1"/>
          <p:cNvSpPr/>
          <p:nvPr userDrawn="1"/>
        </p:nvSpPr>
        <p:spPr>
          <a:xfrm>
            <a:off x="9481174" y="3937866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39">
                <a:moveTo>
                  <a:pt x="0" y="0"/>
                </a:moveTo>
                <a:lnTo>
                  <a:pt x="0" y="1208773"/>
                </a:lnTo>
              </a:path>
            </a:pathLst>
          </a:custGeom>
          <a:ln w="5963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2"/>
          <p:cNvSpPr/>
          <p:nvPr userDrawn="1"/>
        </p:nvSpPr>
        <p:spPr>
          <a:xfrm>
            <a:off x="7019421" y="3113959"/>
            <a:ext cx="1515745" cy="3997325"/>
          </a:xfrm>
          <a:custGeom>
            <a:avLst/>
            <a:gdLst/>
            <a:ahLst/>
            <a:cxnLst/>
            <a:rect l="l" t="t" r="r" b="b"/>
            <a:pathLst>
              <a:path w="1515745" h="3997325">
                <a:moveTo>
                  <a:pt x="1125651" y="2861678"/>
                </a:moveTo>
                <a:lnTo>
                  <a:pt x="403758" y="2861678"/>
                </a:lnTo>
                <a:lnTo>
                  <a:pt x="403758" y="3327082"/>
                </a:lnTo>
                <a:lnTo>
                  <a:pt x="362215" y="3350816"/>
                </a:lnTo>
                <a:lnTo>
                  <a:pt x="322362" y="3377033"/>
                </a:lnTo>
                <a:lnTo>
                  <a:pt x="284306" y="3405629"/>
                </a:lnTo>
                <a:lnTo>
                  <a:pt x="248152" y="3436498"/>
                </a:lnTo>
                <a:lnTo>
                  <a:pt x="214009" y="3469536"/>
                </a:lnTo>
                <a:lnTo>
                  <a:pt x="181983" y="3504636"/>
                </a:lnTo>
                <a:lnTo>
                  <a:pt x="152181" y="3541695"/>
                </a:lnTo>
                <a:lnTo>
                  <a:pt x="124710" y="3580607"/>
                </a:lnTo>
                <a:lnTo>
                  <a:pt x="99676" y="3621265"/>
                </a:lnTo>
                <a:lnTo>
                  <a:pt x="77188" y="3663567"/>
                </a:lnTo>
                <a:lnTo>
                  <a:pt x="57351" y="3707405"/>
                </a:lnTo>
                <a:lnTo>
                  <a:pt x="40272" y="3752676"/>
                </a:lnTo>
                <a:lnTo>
                  <a:pt x="26059" y="3799274"/>
                </a:lnTo>
                <a:lnTo>
                  <a:pt x="14818" y="3847093"/>
                </a:lnTo>
                <a:lnTo>
                  <a:pt x="6657" y="3896029"/>
                </a:lnTo>
                <a:lnTo>
                  <a:pt x="1682" y="3945976"/>
                </a:lnTo>
                <a:lnTo>
                  <a:pt x="0" y="3996829"/>
                </a:lnTo>
                <a:lnTo>
                  <a:pt x="1515592" y="3996931"/>
                </a:lnTo>
                <a:lnTo>
                  <a:pt x="1513975" y="3946938"/>
                </a:lnTo>
                <a:lnTo>
                  <a:pt x="1509191" y="3897914"/>
                </a:lnTo>
                <a:lnTo>
                  <a:pt x="1501341" y="3849858"/>
                </a:lnTo>
                <a:lnTo>
                  <a:pt x="1490524" y="3802870"/>
                </a:lnTo>
                <a:lnTo>
                  <a:pt x="1476841" y="3757048"/>
                </a:lnTo>
                <a:lnTo>
                  <a:pt x="1460393" y="3712493"/>
                </a:lnTo>
                <a:lnTo>
                  <a:pt x="1441280" y="3669305"/>
                </a:lnTo>
                <a:lnTo>
                  <a:pt x="1419602" y="3627583"/>
                </a:lnTo>
                <a:lnTo>
                  <a:pt x="1395460" y="3587427"/>
                </a:lnTo>
                <a:lnTo>
                  <a:pt x="1368954" y="3548936"/>
                </a:lnTo>
                <a:lnTo>
                  <a:pt x="1340184" y="3512212"/>
                </a:lnTo>
                <a:lnTo>
                  <a:pt x="1309251" y="3477352"/>
                </a:lnTo>
                <a:lnTo>
                  <a:pt x="1276255" y="3444458"/>
                </a:lnTo>
                <a:lnTo>
                  <a:pt x="1241297" y="3413628"/>
                </a:lnTo>
                <a:lnTo>
                  <a:pt x="1204476" y="3384962"/>
                </a:lnTo>
                <a:lnTo>
                  <a:pt x="1165895" y="3358561"/>
                </a:lnTo>
                <a:lnTo>
                  <a:pt x="1125651" y="3334524"/>
                </a:lnTo>
                <a:lnTo>
                  <a:pt x="1125651" y="2861678"/>
                </a:lnTo>
                <a:close/>
              </a:path>
              <a:path w="1515745" h="3997325">
                <a:moveTo>
                  <a:pt x="757745" y="0"/>
                </a:moveTo>
                <a:lnTo>
                  <a:pt x="545782" y="341541"/>
                </a:lnTo>
                <a:lnTo>
                  <a:pt x="545782" y="2861678"/>
                </a:lnTo>
                <a:lnTo>
                  <a:pt x="969695" y="2861678"/>
                </a:lnTo>
                <a:lnTo>
                  <a:pt x="969695" y="341541"/>
                </a:lnTo>
                <a:lnTo>
                  <a:pt x="757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3"/>
          <p:cNvSpPr/>
          <p:nvPr userDrawn="1"/>
        </p:nvSpPr>
        <p:spPr>
          <a:xfrm>
            <a:off x="7019421" y="3113959"/>
            <a:ext cx="1515745" cy="3997325"/>
          </a:xfrm>
          <a:custGeom>
            <a:avLst/>
            <a:gdLst/>
            <a:ahLst/>
            <a:cxnLst/>
            <a:rect l="l" t="t" r="r" b="b"/>
            <a:pathLst>
              <a:path w="1515745" h="3997325">
                <a:moveTo>
                  <a:pt x="1125651" y="3334524"/>
                </a:moveTo>
                <a:lnTo>
                  <a:pt x="1125651" y="2861678"/>
                </a:lnTo>
                <a:lnTo>
                  <a:pt x="969695" y="2861678"/>
                </a:lnTo>
                <a:lnTo>
                  <a:pt x="969695" y="341541"/>
                </a:lnTo>
                <a:lnTo>
                  <a:pt x="757745" y="0"/>
                </a:lnTo>
                <a:lnTo>
                  <a:pt x="545782" y="341541"/>
                </a:lnTo>
                <a:lnTo>
                  <a:pt x="545782" y="2861678"/>
                </a:lnTo>
                <a:lnTo>
                  <a:pt x="403758" y="2861678"/>
                </a:lnTo>
                <a:lnTo>
                  <a:pt x="403758" y="3327082"/>
                </a:lnTo>
                <a:lnTo>
                  <a:pt x="362215" y="3350816"/>
                </a:lnTo>
                <a:lnTo>
                  <a:pt x="322362" y="3377033"/>
                </a:lnTo>
                <a:lnTo>
                  <a:pt x="284306" y="3405629"/>
                </a:lnTo>
                <a:lnTo>
                  <a:pt x="248152" y="3436498"/>
                </a:lnTo>
                <a:lnTo>
                  <a:pt x="214009" y="3469536"/>
                </a:lnTo>
                <a:lnTo>
                  <a:pt x="181983" y="3504636"/>
                </a:lnTo>
                <a:lnTo>
                  <a:pt x="152181" y="3541695"/>
                </a:lnTo>
                <a:lnTo>
                  <a:pt x="124710" y="3580607"/>
                </a:lnTo>
                <a:lnTo>
                  <a:pt x="99676" y="3621265"/>
                </a:lnTo>
                <a:lnTo>
                  <a:pt x="77188" y="3663567"/>
                </a:lnTo>
                <a:lnTo>
                  <a:pt x="57351" y="3707405"/>
                </a:lnTo>
                <a:lnTo>
                  <a:pt x="40272" y="3752676"/>
                </a:lnTo>
                <a:lnTo>
                  <a:pt x="26059" y="3799274"/>
                </a:lnTo>
                <a:lnTo>
                  <a:pt x="14818" y="3847093"/>
                </a:lnTo>
                <a:lnTo>
                  <a:pt x="6657" y="3896029"/>
                </a:lnTo>
                <a:lnTo>
                  <a:pt x="1682" y="3945976"/>
                </a:lnTo>
                <a:lnTo>
                  <a:pt x="0" y="3996829"/>
                </a:lnTo>
                <a:lnTo>
                  <a:pt x="1515592" y="3996931"/>
                </a:lnTo>
                <a:lnTo>
                  <a:pt x="1513975" y="3946938"/>
                </a:lnTo>
                <a:lnTo>
                  <a:pt x="1509191" y="3897914"/>
                </a:lnTo>
                <a:lnTo>
                  <a:pt x="1501341" y="3849858"/>
                </a:lnTo>
                <a:lnTo>
                  <a:pt x="1490524" y="3802870"/>
                </a:lnTo>
                <a:lnTo>
                  <a:pt x="1476841" y="3757048"/>
                </a:lnTo>
                <a:lnTo>
                  <a:pt x="1460393" y="3712493"/>
                </a:lnTo>
                <a:lnTo>
                  <a:pt x="1441280" y="3669305"/>
                </a:lnTo>
                <a:lnTo>
                  <a:pt x="1419602" y="3627583"/>
                </a:lnTo>
                <a:lnTo>
                  <a:pt x="1395460" y="3587427"/>
                </a:lnTo>
                <a:lnTo>
                  <a:pt x="1368954" y="3548936"/>
                </a:lnTo>
                <a:lnTo>
                  <a:pt x="1340184" y="3512212"/>
                </a:lnTo>
                <a:lnTo>
                  <a:pt x="1309251" y="3477352"/>
                </a:lnTo>
                <a:lnTo>
                  <a:pt x="1276255" y="3444458"/>
                </a:lnTo>
                <a:lnTo>
                  <a:pt x="1241297" y="3413628"/>
                </a:lnTo>
                <a:lnTo>
                  <a:pt x="1204476" y="3384962"/>
                </a:lnTo>
                <a:lnTo>
                  <a:pt x="1165895" y="3358561"/>
                </a:lnTo>
                <a:lnTo>
                  <a:pt x="1125651" y="3334524"/>
                </a:lnTo>
                <a:close/>
              </a:path>
            </a:pathLst>
          </a:custGeom>
          <a:ln w="5963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4"/>
          <p:cNvSpPr/>
          <p:nvPr userDrawn="1"/>
        </p:nvSpPr>
        <p:spPr>
          <a:xfrm>
            <a:off x="5375817" y="5153689"/>
            <a:ext cx="1516380" cy="758190"/>
          </a:xfrm>
          <a:custGeom>
            <a:avLst/>
            <a:gdLst/>
            <a:ahLst/>
            <a:cxnLst/>
            <a:rect l="l" t="t" r="r" b="b"/>
            <a:pathLst>
              <a:path w="1516379" h="758189">
                <a:moveTo>
                  <a:pt x="1515884" y="0"/>
                </a:moveTo>
                <a:lnTo>
                  <a:pt x="0" y="0"/>
                </a:lnTo>
                <a:lnTo>
                  <a:pt x="1490" y="47928"/>
                </a:lnTo>
                <a:lnTo>
                  <a:pt x="5904" y="95065"/>
                </a:lnTo>
                <a:lnTo>
                  <a:pt x="13152" y="141322"/>
                </a:lnTo>
                <a:lnTo>
                  <a:pt x="23145" y="186609"/>
                </a:lnTo>
                <a:lnTo>
                  <a:pt x="35795" y="230838"/>
                </a:lnTo>
                <a:lnTo>
                  <a:pt x="51012" y="273921"/>
                </a:lnTo>
                <a:lnTo>
                  <a:pt x="68708" y="315768"/>
                </a:lnTo>
                <a:lnTo>
                  <a:pt x="88794" y="356290"/>
                </a:lnTo>
                <a:lnTo>
                  <a:pt x="111181" y="395399"/>
                </a:lnTo>
                <a:lnTo>
                  <a:pt x="135781" y="433006"/>
                </a:lnTo>
                <a:lnTo>
                  <a:pt x="162505" y="469022"/>
                </a:lnTo>
                <a:lnTo>
                  <a:pt x="191264" y="503358"/>
                </a:lnTo>
                <a:lnTo>
                  <a:pt x="221969" y="535925"/>
                </a:lnTo>
                <a:lnTo>
                  <a:pt x="254531" y="566635"/>
                </a:lnTo>
                <a:lnTo>
                  <a:pt x="288861" y="595399"/>
                </a:lnTo>
                <a:lnTo>
                  <a:pt x="324872" y="622127"/>
                </a:lnTo>
                <a:lnTo>
                  <a:pt x="362474" y="646731"/>
                </a:lnTo>
                <a:lnTo>
                  <a:pt x="401577" y="669123"/>
                </a:lnTo>
                <a:lnTo>
                  <a:pt x="442095" y="689213"/>
                </a:lnTo>
                <a:lnTo>
                  <a:pt x="483937" y="706913"/>
                </a:lnTo>
                <a:lnTo>
                  <a:pt x="527014" y="722133"/>
                </a:lnTo>
                <a:lnTo>
                  <a:pt x="571239" y="734785"/>
                </a:lnTo>
                <a:lnTo>
                  <a:pt x="616522" y="744780"/>
                </a:lnTo>
                <a:lnTo>
                  <a:pt x="662775" y="752029"/>
                </a:lnTo>
                <a:lnTo>
                  <a:pt x="709909" y="756444"/>
                </a:lnTo>
                <a:lnTo>
                  <a:pt x="757834" y="757936"/>
                </a:lnTo>
                <a:lnTo>
                  <a:pt x="805772" y="756444"/>
                </a:lnTo>
                <a:lnTo>
                  <a:pt x="852919" y="752029"/>
                </a:lnTo>
                <a:lnTo>
                  <a:pt x="899184" y="744780"/>
                </a:lnTo>
                <a:lnTo>
                  <a:pt x="944480" y="734785"/>
                </a:lnTo>
                <a:lnTo>
                  <a:pt x="988717" y="722133"/>
                </a:lnTo>
                <a:lnTo>
                  <a:pt x="1031807" y="706913"/>
                </a:lnTo>
                <a:lnTo>
                  <a:pt x="1073661" y="689213"/>
                </a:lnTo>
                <a:lnTo>
                  <a:pt x="1114190" y="669123"/>
                </a:lnTo>
                <a:lnTo>
                  <a:pt x="1153305" y="646731"/>
                </a:lnTo>
                <a:lnTo>
                  <a:pt x="1190917" y="622127"/>
                </a:lnTo>
                <a:lnTo>
                  <a:pt x="1226938" y="595399"/>
                </a:lnTo>
                <a:lnTo>
                  <a:pt x="1261279" y="566635"/>
                </a:lnTo>
                <a:lnTo>
                  <a:pt x="1293850" y="535925"/>
                </a:lnTo>
                <a:lnTo>
                  <a:pt x="1324564" y="503358"/>
                </a:lnTo>
                <a:lnTo>
                  <a:pt x="1353331" y="469022"/>
                </a:lnTo>
                <a:lnTo>
                  <a:pt x="1380062" y="433006"/>
                </a:lnTo>
                <a:lnTo>
                  <a:pt x="1404669" y="395399"/>
                </a:lnTo>
                <a:lnTo>
                  <a:pt x="1427063" y="356290"/>
                </a:lnTo>
                <a:lnTo>
                  <a:pt x="1447155" y="315768"/>
                </a:lnTo>
                <a:lnTo>
                  <a:pt x="1464857" y="273921"/>
                </a:lnTo>
                <a:lnTo>
                  <a:pt x="1480078" y="230838"/>
                </a:lnTo>
                <a:lnTo>
                  <a:pt x="1492732" y="186609"/>
                </a:lnTo>
                <a:lnTo>
                  <a:pt x="1502728" y="141322"/>
                </a:lnTo>
                <a:lnTo>
                  <a:pt x="1509978" y="95065"/>
                </a:lnTo>
                <a:lnTo>
                  <a:pt x="1514393" y="47928"/>
                </a:lnTo>
                <a:lnTo>
                  <a:pt x="1515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5"/>
          <p:cNvSpPr/>
          <p:nvPr userDrawn="1"/>
        </p:nvSpPr>
        <p:spPr>
          <a:xfrm>
            <a:off x="5375817" y="5153689"/>
            <a:ext cx="1516380" cy="758190"/>
          </a:xfrm>
          <a:custGeom>
            <a:avLst/>
            <a:gdLst/>
            <a:ahLst/>
            <a:cxnLst/>
            <a:rect l="l" t="t" r="r" b="b"/>
            <a:pathLst>
              <a:path w="1516379" h="758189">
                <a:moveTo>
                  <a:pt x="0" y="0"/>
                </a:moveTo>
                <a:lnTo>
                  <a:pt x="1490" y="47928"/>
                </a:lnTo>
                <a:lnTo>
                  <a:pt x="5904" y="95065"/>
                </a:lnTo>
                <a:lnTo>
                  <a:pt x="13152" y="141322"/>
                </a:lnTo>
                <a:lnTo>
                  <a:pt x="23145" y="186609"/>
                </a:lnTo>
                <a:lnTo>
                  <a:pt x="35795" y="230838"/>
                </a:lnTo>
                <a:lnTo>
                  <a:pt x="51012" y="273921"/>
                </a:lnTo>
                <a:lnTo>
                  <a:pt x="68708" y="315768"/>
                </a:lnTo>
                <a:lnTo>
                  <a:pt x="88794" y="356290"/>
                </a:lnTo>
                <a:lnTo>
                  <a:pt x="111181" y="395399"/>
                </a:lnTo>
                <a:lnTo>
                  <a:pt x="135781" y="433006"/>
                </a:lnTo>
                <a:lnTo>
                  <a:pt x="162505" y="469022"/>
                </a:lnTo>
                <a:lnTo>
                  <a:pt x="191264" y="503358"/>
                </a:lnTo>
                <a:lnTo>
                  <a:pt x="221969" y="535925"/>
                </a:lnTo>
                <a:lnTo>
                  <a:pt x="254531" y="566635"/>
                </a:lnTo>
                <a:lnTo>
                  <a:pt x="288861" y="595399"/>
                </a:lnTo>
                <a:lnTo>
                  <a:pt x="324872" y="622127"/>
                </a:lnTo>
                <a:lnTo>
                  <a:pt x="362474" y="646731"/>
                </a:lnTo>
                <a:lnTo>
                  <a:pt x="401577" y="669123"/>
                </a:lnTo>
                <a:lnTo>
                  <a:pt x="442095" y="689213"/>
                </a:lnTo>
                <a:lnTo>
                  <a:pt x="483937" y="706913"/>
                </a:lnTo>
                <a:lnTo>
                  <a:pt x="527014" y="722133"/>
                </a:lnTo>
                <a:lnTo>
                  <a:pt x="571239" y="734785"/>
                </a:lnTo>
                <a:lnTo>
                  <a:pt x="616522" y="744780"/>
                </a:lnTo>
                <a:lnTo>
                  <a:pt x="662775" y="752029"/>
                </a:lnTo>
                <a:lnTo>
                  <a:pt x="709909" y="756444"/>
                </a:lnTo>
                <a:lnTo>
                  <a:pt x="757834" y="757936"/>
                </a:lnTo>
                <a:lnTo>
                  <a:pt x="805772" y="756444"/>
                </a:lnTo>
                <a:lnTo>
                  <a:pt x="852919" y="752029"/>
                </a:lnTo>
                <a:lnTo>
                  <a:pt x="899184" y="744780"/>
                </a:lnTo>
                <a:lnTo>
                  <a:pt x="944480" y="734785"/>
                </a:lnTo>
                <a:lnTo>
                  <a:pt x="988717" y="722133"/>
                </a:lnTo>
                <a:lnTo>
                  <a:pt x="1031807" y="706913"/>
                </a:lnTo>
                <a:lnTo>
                  <a:pt x="1073661" y="689213"/>
                </a:lnTo>
                <a:lnTo>
                  <a:pt x="1114190" y="669123"/>
                </a:lnTo>
                <a:lnTo>
                  <a:pt x="1153305" y="646731"/>
                </a:lnTo>
                <a:lnTo>
                  <a:pt x="1190917" y="622127"/>
                </a:lnTo>
                <a:lnTo>
                  <a:pt x="1226938" y="595399"/>
                </a:lnTo>
                <a:lnTo>
                  <a:pt x="1261279" y="566635"/>
                </a:lnTo>
                <a:lnTo>
                  <a:pt x="1293850" y="535925"/>
                </a:lnTo>
                <a:lnTo>
                  <a:pt x="1324564" y="503358"/>
                </a:lnTo>
                <a:lnTo>
                  <a:pt x="1353331" y="469022"/>
                </a:lnTo>
                <a:lnTo>
                  <a:pt x="1380062" y="433006"/>
                </a:lnTo>
                <a:lnTo>
                  <a:pt x="1404669" y="395399"/>
                </a:lnTo>
                <a:lnTo>
                  <a:pt x="1427063" y="356290"/>
                </a:lnTo>
                <a:lnTo>
                  <a:pt x="1447155" y="315768"/>
                </a:lnTo>
                <a:lnTo>
                  <a:pt x="1464857" y="273921"/>
                </a:lnTo>
                <a:lnTo>
                  <a:pt x="1480078" y="230838"/>
                </a:lnTo>
                <a:lnTo>
                  <a:pt x="1492732" y="186609"/>
                </a:lnTo>
                <a:lnTo>
                  <a:pt x="1502728" y="141322"/>
                </a:lnTo>
                <a:lnTo>
                  <a:pt x="1509978" y="95065"/>
                </a:lnTo>
                <a:lnTo>
                  <a:pt x="1514393" y="47928"/>
                </a:lnTo>
                <a:lnTo>
                  <a:pt x="1515884" y="0"/>
                </a:lnTo>
                <a:lnTo>
                  <a:pt x="0" y="0"/>
                </a:lnTo>
                <a:close/>
              </a:path>
            </a:pathLst>
          </a:custGeom>
          <a:ln w="59639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6"/>
          <p:cNvSpPr/>
          <p:nvPr userDrawn="1"/>
        </p:nvSpPr>
        <p:spPr>
          <a:xfrm>
            <a:off x="8714491" y="5146630"/>
            <a:ext cx="1515745" cy="758190"/>
          </a:xfrm>
          <a:custGeom>
            <a:avLst/>
            <a:gdLst/>
            <a:ahLst/>
            <a:cxnLst/>
            <a:rect l="l" t="t" r="r" b="b"/>
            <a:pathLst>
              <a:path w="1515745" h="758189">
                <a:moveTo>
                  <a:pt x="1515694" y="0"/>
                </a:moveTo>
                <a:lnTo>
                  <a:pt x="0" y="0"/>
                </a:lnTo>
                <a:lnTo>
                  <a:pt x="1491" y="48018"/>
                </a:lnTo>
                <a:lnTo>
                  <a:pt x="5906" y="95145"/>
                </a:lnTo>
                <a:lnTo>
                  <a:pt x="13155" y="141392"/>
                </a:lnTo>
                <a:lnTo>
                  <a:pt x="23150" y="186671"/>
                </a:lnTo>
                <a:lnTo>
                  <a:pt x="35802" y="230892"/>
                </a:lnTo>
                <a:lnTo>
                  <a:pt x="51021" y="273967"/>
                </a:lnTo>
                <a:lnTo>
                  <a:pt x="68720" y="315807"/>
                </a:lnTo>
                <a:lnTo>
                  <a:pt x="88809" y="356324"/>
                </a:lnTo>
                <a:lnTo>
                  <a:pt x="111199" y="395428"/>
                </a:lnTo>
                <a:lnTo>
                  <a:pt x="135802" y="433030"/>
                </a:lnTo>
                <a:lnTo>
                  <a:pt x="162529" y="469041"/>
                </a:lnTo>
                <a:lnTo>
                  <a:pt x="191290" y="503374"/>
                </a:lnTo>
                <a:lnTo>
                  <a:pt x="221997" y="535938"/>
                </a:lnTo>
                <a:lnTo>
                  <a:pt x="254561" y="566645"/>
                </a:lnTo>
                <a:lnTo>
                  <a:pt x="288894" y="595406"/>
                </a:lnTo>
                <a:lnTo>
                  <a:pt x="324905" y="622133"/>
                </a:lnTo>
                <a:lnTo>
                  <a:pt x="362507" y="646736"/>
                </a:lnTo>
                <a:lnTo>
                  <a:pt x="401611" y="669126"/>
                </a:lnTo>
                <a:lnTo>
                  <a:pt x="442128" y="689215"/>
                </a:lnTo>
                <a:lnTo>
                  <a:pt x="483968" y="706914"/>
                </a:lnTo>
                <a:lnTo>
                  <a:pt x="527043" y="722133"/>
                </a:lnTo>
                <a:lnTo>
                  <a:pt x="571264" y="734785"/>
                </a:lnTo>
                <a:lnTo>
                  <a:pt x="616543" y="744780"/>
                </a:lnTo>
                <a:lnTo>
                  <a:pt x="662790" y="752029"/>
                </a:lnTo>
                <a:lnTo>
                  <a:pt x="709917" y="756444"/>
                </a:lnTo>
                <a:lnTo>
                  <a:pt x="757834" y="757935"/>
                </a:lnTo>
                <a:lnTo>
                  <a:pt x="805743" y="756444"/>
                </a:lnTo>
                <a:lnTo>
                  <a:pt x="852863" y="752029"/>
                </a:lnTo>
                <a:lnTo>
                  <a:pt x="899105" y="744780"/>
                </a:lnTo>
                <a:lnTo>
                  <a:pt x="944380" y="734785"/>
                </a:lnTo>
                <a:lnTo>
                  <a:pt x="988599" y="722133"/>
                </a:lnTo>
                <a:lnTo>
                  <a:pt x="1031672" y="706914"/>
                </a:lnTo>
                <a:lnTo>
                  <a:pt x="1073512" y="689215"/>
                </a:lnTo>
                <a:lnTo>
                  <a:pt x="1114029" y="669126"/>
                </a:lnTo>
                <a:lnTo>
                  <a:pt x="1153134" y="646736"/>
                </a:lnTo>
                <a:lnTo>
                  <a:pt x="1190738" y="622133"/>
                </a:lnTo>
                <a:lnTo>
                  <a:pt x="1226752" y="595406"/>
                </a:lnTo>
                <a:lnTo>
                  <a:pt x="1261087" y="566645"/>
                </a:lnTo>
                <a:lnTo>
                  <a:pt x="1293655" y="535938"/>
                </a:lnTo>
                <a:lnTo>
                  <a:pt x="1324366" y="503374"/>
                </a:lnTo>
                <a:lnTo>
                  <a:pt x="1353131" y="469041"/>
                </a:lnTo>
                <a:lnTo>
                  <a:pt x="1379862" y="433030"/>
                </a:lnTo>
                <a:lnTo>
                  <a:pt x="1404469" y="395428"/>
                </a:lnTo>
                <a:lnTo>
                  <a:pt x="1426863" y="356324"/>
                </a:lnTo>
                <a:lnTo>
                  <a:pt x="1446957" y="315807"/>
                </a:lnTo>
                <a:lnTo>
                  <a:pt x="1464659" y="273967"/>
                </a:lnTo>
                <a:lnTo>
                  <a:pt x="1479882" y="230892"/>
                </a:lnTo>
                <a:lnTo>
                  <a:pt x="1492537" y="186671"/>
                </a:lnTo>
                <a:lnTo>
                  <a:pt x="1502535" y="141392"/>
                </a:lnTo>
                <a:lnTo>
                  <a:pt x="1509786" y="95145"/>
                </a:lnTo>
                <a:lnTo>
                  <a:pt x="1514202" y="48018"/>
                </a:lnTo>
                <a:lnTo>
                  <a:pt x="1515694" y="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7"/>
          <p:cNvSpPr/>
          <p:nvPr userDrawn="1"/>
        </p:nvSpPr>
        <p:spPr>
          <a:xfrm>
            <a:off x="8714491" y="5146630"/>
            <a:ext cx="1515745" cy="758190"/>
          </a:xfrm>
          <a:custGeom>
            <a:avLst/>
            <a:gdLst/>
            <a:ahLst/>
            <a:cxnLst/>
            <a:rect l="l" t="t" r="r" b="b"/>
            <a:pathLst>
              <a:path w="1515745" h="758189">
                <a:moveTo>
                  <a:pt x="0" y="101"/>
                </a:moveTo>
                <a:lnTo>
                  <a:pt x="1491" y="48018"/>
                </a:lnTo>
                <a:lnTo>
                  <a:pt x="5906" y="95145"/>
                </a:lnTo>
                <a:lnTo>
                  <a:pt x="13155" y="141392"/>
                </a:lnTo>
                <a:lnTo>
                  <a:pt x="23150" y="186671"/>
                </a:lnTo>
                <a:lnTo>
                  <a:pt x="35802" y="230892"/>
                </a:lnTo>
                <a:lnTo>
                  <a:pt x="51021" y="273967"/>
                </a:lnTo>
                <a:lnTo>
                  <a:pt x="68720" y="315807"/>
                </a:lnTo>
                <a:lnTo>
                  <a:pt x="88809" y="356324"/>
                </a:lnTo>
                <a:lnTo>
                  <a:pt x="111199" y="395428"/>
                </a:lnTo>
                <a:lnTo>
                  <a:pt x="135802" y="433030"/>
                </a:lnTo>
                <a:lnTo>
                  <a:pt x="162529" y="469041"/>
                </a:lnTo>
                <a:lnTo>
                  <a:pt x="191290" y="503374"/>
                </a:lnTo>
                <a:lnTo>
                  <a:pt x="221997" y="535938"/>
                </a:lnTo>
                <a:lnTo>
                  <a:pt x="254561" y="566645"/>
                </a:lnTo>
                <a:lnTo>
                  <a:pt x="288894" y="595406"/>
                </a:lnTo>
                <a:lnTo>
                  <a:pt x="324905" y="622133"/>
                </a:lnTo>
                <a:lnTo>
                  <a:pt x="362507" y="646736"/>
                </a:lnTo>
                <a:lnTo>
                  <a:pt x="401611" y="669126"/>
                </a:lnTo>
                <a:lnTo>
                  <a:pt x="442128" y="689215"/>
                </a:lnTo>
                <a:lnTo>
                  <a:pt x="483968" y="706914"/>
                </a:lnTo>
                <a:lnTo>
                  <a:pt x="527043" y="722133"/>
                </a:lnTo>
                <a:lnTo>
                  <a:pt x="571264" y="734785"/>
                </a:lnTo>
                <a:lnTo>
                  <a:pt x="616543" y="744780"/>
                </a:lnTo>
                <a:lnTo>
                  <a:pt x="662790" y="752029"/>
                </a:lnTo>
                <a:lnTo>
                  <a:pt x="709917" y="756444"/>
                </a:lnTo>
                <a:lnTo>
                  <a:pt x="757834" y="757935"/>
                </a:lnTo>
                <a:lnTo>
                  <a:pt x="805743" y="756444"/>
                </a:lnTo>
                <a:lnTo>
                  <a:pt x="852863" y="752029"/>
                </a:lnTo>
                <a:lnTo>
                  <a:pt x="899105" y="744780"/>
                </a:lnTo>
                <a:lnTo>
                  <a:pt x="944380" y="734785"/>
                </a:lnTo>
                <a:lnTo>
                  <a:pt x="988599" y="722133"/>
                </a:lnTo>
                <a:lnTo>
                  <a:pt x="1031672" y="706914"/>
                </a:lnTo>
                <a:lnTo>
                  <a:pt x="1073512" y="689215"/>
                </a:lnTo>
                <a:lnTo>
                  <a:pt x="1114029" y="669126"/>
                </a:lnTo>
                <a:lnTo>
                  <a:pt x="1153134" y="646736"/>
                </a:lnTo>
                <a:lnTo>
                  <a:pt x="1190738" y="622133"/>
                </a:lnTo>
                <a:lnTo>
                  <a:pt x="1226752" y="595406"/>
                </a:lnTo>
                <a:lnTo>
                  <a:pt x="1261087" y="566645"/>
                </a:lnTo>
                <a:lnTo>
                  <a:pt x="1293655" y="535938"/>
                </a:lnTo>
                <a:lnTo>
                  <a:pt x="1324366" y="503374"/>
                </a:lnTo>
                <a:lnTo>
                  <a:pt x="1353131" y="469041"/>
                </a:lnTo>
                <a:lnTo>
                  <a:pt x="1379862" y="433030"/>
                </a:lnTo>
                <a:lnTo>
                  <a:pt x="1404469" y="395428"/>
                </a:lnTo>
                <a:lnTo>
                  <a:pt x="1426863" y="356324"/>
                </a:lnTo>
                <a:lnTo>
                  <a:pt x="1446957" y="315807"/>
                </a:lnTo>
                <a:lnTo>
                  <a:pt x="1464659" y="273967"/>
                </a:lnTo>
                <a:lnTo>
                  <a:pt x="1479882" y="230892"/>
                </a:lnTo>
                <a:lnTo>
                  <a:pt x="1492537" y="186671"/>
                </a:lnTo>
                <a:lnTo>
                  <a:pt x="1502535" y="141392"/>
                </a:lnTo>
                <a:lnTo>
                  <a:pt x="1509786" y="95145"/>
                </a:lnTo>
                <a:lnTo>
                  <a:pt x="1514202" y="48018"/>
                </a:lnTo>
                <a:lnTo>
                  <a:pt x="1515694" y="101"/>
                </a:lnTo>
                <a:lnTo>
                  <a:pt x="0" y="0"/>
                </a:lnTo>
                <a:close/>
              </a:path>
            </a:pathLst>
          </a:custGeom>
          <a:ln w="59639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048" y="1800225"/>
            <a:ext cx="2892452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Тематический урок</a:t>
            </a:r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70331" y="2486025"/>
            <a:ext cx="5516563" cy="990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Название урока в одну или две строки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224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анием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4381929" y="2431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8894315" y="2431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4381929" y="30406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 userDrawn="1"/>
        </p:nvSpPr>
        <p:spPr>
          <a:xfrm>
            <a:off x="8885044" y="30406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4381929" y="3650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8811104" y="3650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248329" y="1114425"/>
            <a:ext cx="4267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2500" y="2105025"/>
            <a:ext cx="7199312" cy="236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Gilroy-Light"/>
              </a:defRPr>
            </a:lvl1pPr>
          </a:lstStyle>
          <a:p>
            <a:pPr lvl="0"/>
            <a:r>
              <a:rPr lang="ru-RU" dirty="0" smtClean="0"/>
              <a:t>Первый раздел…………………….……………..№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Второй раздел…………………….…….………..№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Третий раздел………………………..…………..№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049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8227837" y="3663680"/>
            <a:ext cx="2003425" cy="2003425"/>
          </a:xfrm>
          <a:custGeom>
            <a:avLst/>
            <a:gdLst/>
            <a:ahLst/>
            <a:cxnLst/>
            <a:rect l="l" t="t" r="r" b="b"/>
            <a:pathLst>
              <a:path w="2003425" h="2003425">
                <a:moveTo>
                  <a:pt x="2003107" y="1001547"/>
                </a:moveTo>
                <a:lnTo>
                  <a:pt x="2001952" y="1050074"/>
                </a:lnTo>
                <a:lnTo>
                  <a:pt x="1998523" y="1098004"/>
                </a:lnTo>
                <a:lnTo>
                  <a:pt x="1992871" y="1145286"/>
                </a:lnTo>
                <a:lnTo>
                  <a:pt x="1985049" y="1191866"/>
                </a:lnTo>
                <a:lnTo>
                  <a:pt x="1975110" y="1237693"/>
                </a:lnTo>
                <a:lnTo>
                  <a:pt x="1963106" y="1282714"/>
                </a:lnTo>
                <a:lnTo>
                  <a:pt x="1949090" y="1326877"/>
                </a:lnTo>
                <a:lnTo>
                  <a:pt x="1933114" y="1370128"/>
                </a:lnTo>
                <a:lnTo>
                  <a:pt x="1915229" y="1412417"/>
                </a:lnTo>
                <a:lnTo>
                  <a:pt x="1895490" y="1453689"/>
                </a:lnTo>
                <a:lnTo>
                  <a:pt x="1873948" y="1493893"/>
                </a:lnTo>
                <a:lnTo>
                  <a:pt x="1850656" y="1532976"/>
                </a:lnTo>
                <a:lnTo>
                  <a:pt x="1825666" y="1570886"/>
                </a:lnTo>
                <a:lnTo>
                  <a:pt x="1799030" y="1607571"/>
                </a:lnTo>
                <a:lnTo>
                  <a:pt x="1770801" y="1642977"/>
                </a:lnTo>
                <a:lnTo>
                  <a:pt x="1741032" y="1677052"/>
                </a:lnTo>
                <a:lnTo>
                  <a:pt x="1709775" y="1709745"/>
                </a:lnTo>
                <a:lnTo>
                  <a:pt x="1677082" y="1741002"/>
                </a:lnTo>
                <a:lnTo>
                  <a:pt x="1643006" y="1770771"/>
                </a:lnTo>
                <a:lnTo>
                  <a:pt x="1607599" y="1799000"/>
                </a:lnTo>
                <a:lnTo>
                  <a:pt x="1570914" y="1825636"/>
                </a:lnTo>
                <a:lnTo>
                  <a:pt x="1533003" y="1850626"/>
                </a:lnTo>
                <a:lnTo>
                  <a:pt x="1493918" y="1873919"/>
                </a:lnTo>
                <a:lnTo>
                  <a:pt x="1453712" y="1895461"/>
                </a:lnTo>
                <a:lnTo>
                  <a:pt x="1412438" y="1915201"/>
                </a:lnTo>
                <a:lnTo>
                  <a:pt x="1370147" y="1933085"/>
                </a:lnTo>
                <a:lnTo>
                  <a:pt x="1326893" y="1949062"/>
                </a:lnTo>
                <a:lnTo>
                  <a:pt x="1282728" y="1963079"/>
                </a:lnTo>
                <a:lnTo>
                  <a:pt x="1237703" y="1975084"/>
                </a:lnTo>
                <a:lnTo>
                  <a:pt x="1191872" y="1985023"/>
                </a:lnTo>
                <a:lnTo>
                  <a:pt x="1145288" y="1992845"/>
                </a:lnTo>
                <a:lnTo>
                  <a:pt x="1098002" y="1998497"/>
                </a:lnTo>
                <a:lnTo>
                  <a:pt x="1050066" y="2001927"/>
                </a:lnTo>
                <a:lnTo>
                  <a:pt x="1001534" y="2003082"/>
                </a:lnTo>
                <a:lnTo>
                  <a:pt x="953011" y="2001927"/>
                </a:lnTo>
                <a:lnTo>
                  <a:pt x="905083" y="1998497"/>
                </a:lnTo>
                <a:lnTo>
                  <a:pt x="857804" y="1992845"/>
                </a:lnTo>
                <a:lnTo>
                  <a:pt x="811225" y="1985023"/>
                </a:lnTo>
                <a:lnTo>
                  <a:pt x="765400" y="1975084"/>
                </a:lnTo>
                <a:lnTo>
                  <a:pt x="720380" y="1963079"/>
                </a:lnTo>
                <a:lnTo>
                  <a:pt x="676219" y="1949062"/>
                </a:lnTo>
                <a:lnTo>
                  <a:pt x="632968" y="1933085"/>
                </a:lnTo>
                <a:lnTo>
                  <a:pt x="590681" y="1915201"/>
                </a:lnTo>
                <a:lnTo>
                  <a:pt x="549409" y="1895461"/>
                </a:lnTo>
                <a:lnTo>
                  <a:pt x="509205" y="1873919"/>
                </a:lnTo>
                <a:lnTo>
                  <a:pt x="470122" y="1850626"/>
                </a:lnTo>
                <a:lnTo>
                  <a:pt x="432212" y="1825636"/>
                </a:lnTo>
                <a:lnTo>
                  <a:pt x="395527" y="1799000"/>
                </a:lnTo>
                <a:lnTo>
                  <a:pt x="360120" y="1770771"/>
                </a:lnTo>
                <a:lnTo>
                  <a:pt x="326044" y="1741002"/>
                </a:lnTo>
                <a:lnTo>
                  <a:pt x="293350" y="1709745"/>
                </a:lnTo>
                <a:lnTo>
                  <a:pt x="262093" y="1677052"/>
                </a:lnTo>
                <a:lnTo>
                  <a:pt x="232322" y="1642977"/>
                </a:lnTo>
                <a:lnTo>
                  <a:pt x="204093" y="1607571"/>
                </a:lnTo>
                <a:lnTo>
                  <a:pt x="177456" y="1570886"/>
                </a:lnTo>
                <a:lnTo>
                  <a:pt x="152464" y="1532976"/>
                </a:lnTo>
                <a:lnTo>
                  <a:pt x="129171" y="1493893"/>
                </a:lnTo>
                <a:lnTo>
                  <a:pt x="107627" y="1453689"/>
                </a:lnTo>
                <a:lnTo>
                  <a:pt x="87886" y="1412417"/>
                </a:lnTo>
                <a:lnTo>
                  <a:pt x="70001" y="1370128"/>
                </a:lnTo>
                <a:lnTo>
                  <a:pt x="54023" y="1326877"/>
                </a:lnTo>
                <a:lnTo>
                  <a:pt x="40005" y="1282714"/>
                </a:lnTo>
                <a:lnTo>
                  <a:pt x="28000" y="1237693"/>
                </a:lnTo>
                <a:lnTo>
                  <a:pt x="18059" y="1191866"/>
                </a:lnTo>
                <a:lnTo>
                  <a:pt x="10237" y="1145286"/>
                </a:lnTo>
                <a:lnTo>
                  <a:pt x="4584" y="1098004"/>
                </a:lnTo>
                <a:lnTo>
                  <a:pt x="1154" y="1050074"/>
                </a:lnTo>
                <a:lnTo>
                  <a:pt x="0" y="1001547"/>
                </a:lnTo>
                <a:lnTo>
                  <a:pt x="1154" y="953020"/>
                </a:lnTo>
                <a:lnTo>
                  <a:pt x="4584" y="905090"/>
                </a:lnTo>
                <a:lnTo>
                  <a:pt x="10237" y="857808"/>
                </a:lnTo>
                <a:lnTo>
                  <a:pt x="18059" y="811227"/>
                </a:lnTo>
                <a:lnTo>
                  <a:pt x="28000" y="765400"/>
                </a:lnTo>
                <a:lnTo>
                  <a:pt x="40005" y="720378"/>
                </a:lnTo>
                <a:lnTo>
                  <a:pt x="54023" y="676216"/>
                </a:lnTo>
                <a:lnTo>
                  <a:pt x="70001" y="632964"/>
                </a:lnTo>
                <a:lnTo>
                  <a:pt x="87886" y="590675"/>
                </a:lnTo>
                <a:lnTo>
                  <a:pt x="107627" y="549402"/>
                </a:lnTo>
                <a:lnTo>
                  <a:pt x="129171" y="509198"/>
                </a:lnTo>
                <a:lnTo>
                  <a:pt x="152464" y="470114"/>
                </a:lnTo>
                <a:lnTo>
                  <a:pt x="177456" y="432203"/>
                </a:lnTo>
                <a:lnTo>
                  <a:pt x="204093" y="395519"/>
                </a:lnTo>
                <a:lnTo>
                  <a:pt x="232322" y="360112"/>
                </a:lnTo>
                <a:lnTo>
                  <a:pt x="262093" y="326036"/>
                </a:lnTo>
                <a:lnTo>
                  <a:pt x="293350" y="293343"/>
                </a:lnTo>
                <a:lnTo>
                  <a:pt x="326044" y="262085"/>
                </a:lnTo>
                <a:lnTo>
                  <a:pt x="360120" y="232315"/>
                </a:lnTo>
                <a:lnTo>
                  <a:pt x="395527" y="204086"/>
                </a:lnTo>
                <a:lnTo>
                  <a:pt x="432212" y="177450"/>
                </a:lnTo>
                <a:lnTo>
                  <a:pt x="470122" y="152459"/>
                </a:lnTo>
                <a:lnTo>
                  <a:pt x="509205" y="129166"/>
                </a:lnTo>
                <a:lnTo>
                  <a:pt x="549409" y="107623"/>
                </a:lnTo>
                <a:lnTo>
                  <a:pt x="590681" y="87882"/>
                </a:lnTo>
                <a:lnTo>
                  <a:pt x="632968" y="69997"/>
                </a:lnTo>
                <a:lnTo>
                  <a:pt x="676219" y="54020"/>
                </a:lnTo>
                <a:lnTo>
                  <a:pt x="720380" y="40003"/>
                </a:lnTo>
                <a:lnTo>
                  <a:pt x="765400" y="27998"/>
                </a:lnTo>
                <a:lnTo>
                  <a:pt x="811225" y="18059"/>
                </a:lnTo>
                <a:lnTo>
                  <a:pt x="857804" y="10236"/>
                </a:lnTo>
                <a:lnTo>
                  <a:pt x="905083" y="4584"/>
                </a:lnTo>
                <a:lnTo>
                  <a:pt x="953011" y="1154"/>
                </a:lnTo>
                <a:lnTo>
                  <a:pt x="1001534" y="0"/>
                </a:lnTo>
                <a:lnTo>
                  <a:pt x="1050066" y="1154"/>
                </a:lnTo>
                <a:lnTo>
                  <a:pt x="1098002" y="4584"/>
                </a:lnTo>
                <a:lnTo>
                  <a:pt x="1145288" y="10236"/>
                </a:lnTo>
                <a:lnTo>
                  <a:pt x="1191872" y="18059"/>
                </a:lnTo>
                <a:lnTo>
                  <a:pt x="1237703" y="27998"/>
                </a:lnTo>
                <a:lnTo>
                  <a:pt x="1282728" y="40003"/>
                </a:lnTo>
                <a:lnTo>
                  <a:pt x="1326893" y="54020"/>
                </a:lnTo>
                <a:lnTo>
                  <a:pt x="1370147" y="69997"/>
                </a:lnTo>
                <a:lnTo>
                  <a:pt x="1412438" y="87882"/>
                </a:lnTo>
                <a:lnTo>
                  <a:pt x="1453712" y="107623"/>
                </a:lnTo>
                <a:lnTo>
                  <a:pt x="1493918" y="129166"/>
                </a:lnTo>
                <a:lnTo>
                  <a:pt x="1533003" y="152459"/>
                </a:lnTo>
                <a:lnTo>
                  <a:pt x="1570914" y="177450"/>
                </a:lnTo>
                <a:lnTo>
                  <a:pt x="1607599" y="204086"/>
                </a:lnTo>
                <a:lnTo>
                  <a:pt x="1643006" y="232315"/>
                </a:lnTo>
                <a:lnTo>
                  <a:pt x="1677082" y="262085"/>
                </a:lnTo>
                <a:lnTo>
                  <a:pt x="1709775" y="293343"/>
                </a:lnTo>
                <a:lnTo>
                  <a:pt x="1741032" y="326036"/>
                </a:lnTo>
                <a:lnTo>
                  <a:pt x="1770801" y="360112"/>
                </a:lnTo>
                <a:lnTo>
                  <a:pt x="1799030" y="395519"/>
                </a:lnTo>
                <a:lnTo>
                  <a:pt x="1825666" y="432203"/>
                </a:lnTo>
                <a:lnTo>
                  <a:pt x="1850656" y="470114"/>
                </a:lnTo>
                <a:lnTo>
                  <a:pt x="1873948" y="509198"/>
                </a:lnTo>
                <a:lnTo>
                  <a:pt x="1895490" y="549402"/>
                </a:lnTo>
                <a:lnTo>
                  <a:pt x="1915229" y="590675"/>
                </a:lnTo>
                <a:lnTo>
                  <a:pt x="1933114" y="632964"/>
                </a:lnTo>
                <a:lnTo>
                  <a:pt x="1949090" y="676216"/>
                </a:lnTo>
                <a:lnTo>
                  <a:pt x="1963106" y="720378"/>
                </a:lnTo>
                <a:lnTo>
                  <a:pt x="1975110" y="765400"/>
                </a:lnTo>
                <a:lnTo>
                  <a:pt x="1985049" y="811227"/>
                </a:lnTo>
                <a:lnTo>
                  <a:pt x="1992871" y="857808"/>
                </a:lnTo>
                <a:lnTo>
                  <a:pt x="1998523" y="905090"/>
                </a:lnTo>
                <a:lnTo>
                  <a:pt x="2001952" y="953020"/>
                </a:lnTo>
                <a:lnTo>
                  <a:pt x="2003107" y="1001547"/>
                </a:lnTo>
                <a:close/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/>
          <p:nvPr userDrawn="1"/>
        </p:nvSpPr>
        <p:spPr>
          <a:xfrm>
            <a:off x="9229368" y="3663685"/>
            <a:ext cx="0" cy="2768600"/>
          </a:xfrm>
          <a:custGeom>
            <a:avLst/>
            <a:gdLst/>
            <a:ahLst/>
            <a:cxnLst/>
            <a:rect l="l" t="t" r="r" b="b"/>
            <a:pathLst>
              <a:path h="2768600">
                <a:moveTo>
                  <a:pt x="0" y="0"/>
                </a:moveTo>
                <a:lnTo>
                  <a:pt x="0" y="2768523"/>
                </a:lnTo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 userDrawn="1"/>
        </p:nvSpPr>
        <p:spPr>
          <a:xfrm>
            <a:off x="8652762" y="3845257"/>
            <a:ext cx="577215" cy="577215"/>
          </a:xfrm>
          <a:custGeom>
            <a:avLst/>
            <a:gdLst/>
            <a:ahLst/>
            <a:cxnLst/>
            <a:rect l="l" t="t" r="r" b="b"/>
            <a:pathLst>
              <a:path w="577215" h="577214">
                <a:moveTo>
                  <a:pt x="576605" y="576643"/>
                </a:moveTo>
                <a:lnTo>
                  <a:pt x="0" y="0"/>
                </a:lnTo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 userDrawn="1"/>
        </p:nvSpPr>
        <p:spPr>
          <a:xfrm>
            <a:off x="8383167" y="4129065"/>
            <a:ext cx="846455" cy="846455"/>
          </a:xfrm>
          <a:custGeom>
            <a:avLst/>
            <a:gdLst/>
            <a:ahLst/>
            <a:cxnLst/>
            <a:rect l="l" t="t" r="r" b="b"/>
            <a:pathLst>
              <a:path w="846454" h="846454">
                <a:moveTo>
                  <a:pt x="846201" y="846251"/>
                </a:moveTo>
                <a:lnTo>
                  <a:pt x="0" y="0"/>
                </a:lnTo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 userDrawn="1"/>
        </p:nvSpPr>
        <p:spPr>
          <a:xfrm>
            <a:off x="8238126" y="4526062"/>
            <a:ext cx="986155" cy="929005"/>
          </a:xfrm>
          <a:custGeom>
            <a:avLst/>
            <a:gdLst/>
            <a:ahLst/>
            <a:cxnLst/>
            <a:rect l="l" t="t" r="r" b="b"/>
            <a:pathLst>
              <a:path w="986154" h="929004">
                <a:moveTo>
                  <a:pt x="0" y="0"/>
                </a:moveTo>
                <a:lnTo>
                  <a:pt x="986116" y="928636"/>
                </a:lnTo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 userDrawn="1"/>
        </p:nvSpPr>
        <p:spPr>
          <a:xfrm>
            <a:off x="8267075" y="4421901"/>
            <a:ext cx="408940" cy="522605"/>
          </a:xfrm>
          <a:custGeom>
            <a:avLst/>
            <a:gdLst/>
            <a:ahLst/>
            <a:cxnLst/>
            <a:rect l="l" t="t" r="r" b="b"/>
            <a:pathLst>
              <a:path w="408940" h="522604">
                <a:moveTo>
                  <a:pt x="408876" y="0"/>
                </a:moveTo>
                <a:lnTo>
                  <a:pt x="408876" y="522008"/>
                </a:lnTo>
                <a:lnTo>
                  <a:pt x="0" y="522008"/>
                </a:lnTo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 userDrawn="1"/>
        </p:nvSpPr>
        <p:spPr>
          <a:xfrm>
            <a:off x="8383165" y="3710942"/>
            <a:ext cx="562610" cy="422909"/>
          </a:xfrm>
          <a:custGeom>
            <a:avLst/>
            <a:gdLst/>
            <a:ahLst/>
            <a:cxnLst/>
            <a:rect l="l" t="t" r="r" b="b"/>
            <a:pathLst>
              <a:path w="562609" h="422910">
                <a:moveTo>
                  <a:pt x="562025" y="0"/>
                </a:moveTo>
                <a:lnTo>
                  <a:pt x="562025" y="422630"/>
                </a:lnTo>
                <a:lnTo>
                  <a:pt x="0" y="422630"/>
                </a:lnTo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 userDrawn="1"/>
        </p:nvSpPr>
        <p:spPr>
          <a:xfrm>
            <a:off x="9229406" y="3845257"/>
            <a:ext cx="577215" cy="577215"/>
          </a:xfrm>
          <a:custGeom>
            <a:avLst/>
            <a:gdLst/>
            <a:ahLst/>
            <a:cxnLst/>
            <a:rect l="l" t="t" r="r" b="b"/>
            <a:pathLst>
              <a:path w="577215" h="577214">
                <a:moveTo>
                  <a:pt x="0" y="576643"/>
                </a:moveTo>
                <a:lnTo>
                  <a:pt x="576605" y="0"/>
                </a:lnTo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 userDrawn="1"/>
        </p:nvSpPr>
        <p:spPr>
          <a:xfrm>
            <a:off x="9229406" y="4129065"/>
            <a:ext cx="846455" cy="846455"/>
          </a:xfrm>
          <a:custGeom>
            <a:avLst/>
            <a:gdLst/>
            <a:ahLst/>
            <a:cxnLst/>
            <a:rect l="l" t="t" r="r" b="b"/>
            <a:pathLst>
              <a:path w="846454" h="846454">
                <a:moveTo>
                  <a:pt x="0" y="846251"/>
                </a:moveTo>
                <a:lnTo>
                  <a:pt x="846201" y="0"/>
                </a:lnTo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 userDrawn="1"/>
        </p:nvSpPr>
        <p:spPr>
          <a:xfrm>
            <a:off x="9234529" y="4526062"/>
            <a:ext cx="986155" cy="929005"/>
          </a:xfrm>
          <a:custGeom>
            <a:avLst/>
            <a:gdLst/>
            <a:ahLst/>
            <a:cxnLst/>
            <a:rect l="l" t="t" r="r" b="b"/>
            <a:pathLst>
              <a:path w="986154" h="929004">
                <a:moveTo>
                  <a:pt x="986116" y="0"/>
                </a:moveTo>
                <a:lnTo>
                  <a:pt x="0" y="928636"/>
                </a:lnTo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 userDrawn="1"/>
        </p:nvSpPr>
        <p:spPr>
          <a:xfrm>
            <a:off x="9782821" y="4421901"/>
            <a:ext cx="408940" cy="522605"/>
          </a:xfrm>
          <a:custGeom>
            <a:avLst/>
            <a:gdLst/>
            <a:ahLst/>
            <a:cxnLst/>
            <a:rect l="l" t="t" r="r" b="b"/>
            <a:pathLst>
              <a:path w="408940" h="522604">
                <a:moveTo>
                  <a:pt x="0" y="0"/>
                </a:moveTo>
                <a:lnTo>
                  <a:pt x="0" y="522008"/>
                </a:lnTo>
                <a:lnTo>
                  <a:pt x="408876" y="522008"/>
                </a:lnTo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 userDrawn="1"/>
        </p:nvSpPr>
        <p:spPr>
          <a:xfrm>
            <a:off x="9513581" y="3710942"/>
            <a:ext cx="562610" cy="422909"/>
          </a:xfrm>
          <a:custGeom>
            <a:avLst/>
            <a:gdLst/>
            <a:ahLst/>
            <a:cxnLst/>
            <a:rect l="l" t="t" r="r" b="b"/>
            <a:pathLst>
              <a:path w="562609" h="422910">
                <a:moveTo>
                  <a:pt x="0" y="0"/>
                </a:moveTo>
                <a:lnTo>
                  <a:pt x="0" y="422630"/>
                </a:lnTo>
                <a:lnTo>
                  <a:pt x="562025" y="422630"/>
                </a:lnTo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 userDrawn="1"/>
        </p:nvSpPr>
        <p:spPr>
          <a:xfrm>
            <a:off x="6219367" y="4702619"/>
            <a:ext cx="2458085" cy="1729105"/>
          </a:xfrm>
          <a:custGeom>
            <a:avLst/>
            <a:gdLst/>
            <a:ahLst/>
            <a:cxnLst/>
            <a:rect l="l" t="t" r="r" b="b"/>
            <a:pathLst>
              <a:path w="2458084" h="1729104">
                <a:moveTo>
                  <a:pt x="2457754" y="1728622"/>
                </a:moveTo>
                <a:lnTo>
                  <a:pt x="0" y="1728622"/>
                </a:lnTo>
                <a:lnTo>
                  <a:pt x="0" y="0"/>
                </a:lnTo>
                <a:lnTo>
                  <a:pt x="2457754" y="0"/>
                </a:lnTo>
                <a:lnTo>
                  <a:pt x="2457754" y="1728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 userDrawn="1"/>
        </p:nvSpPr>
        <p:spPr>
          <a:xfrm>
            <a:off x="6219367" y="4702619"/>
            <a:ext cx="2458085" cy="1729105"/>
          </a:xfrm>
          <a:custGeom>
            <a:avLst/>
            <a:gdLst/>
            <a:ahLst/>
            <a:cxnLst/>
            <a:rect l="l" t="t" r="r" b="b"/>
            <a:pathLst>
              <a:path w="2458084" h="1729104">
                <a:moveTo>
                  <a:pt x="2457754" y="1728622"/>
                </a:moveTo>
                <a:lnTo>
                  <a:pt x="0" y="1728622"/>
                </a:lnTo>
                <a:lnTo>
                  <a:pt x="0" y="0"/>
                </a:lnTo>
                <a:lnTo>
                  <a:pt x="2457754" y="0"/>
                </a:lnTo>
                <a:lnTo>
                  <a:pt x="2457754" y="1728622"/>
                </a:lnTo>
                <a:close/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/>
          <p:cNvSpPr/>
          <p:nvPr userDrawn="1"/>
        </p:nvSpPr>
        <p:spPr>
          <a:xfrm>
            <a:off x="6216239" y="3635667"/>
            <a:ext cx="2464435" cy="1067435"/>
          </a:xfrm>
          <a:custGeom>
            <a:avLst/>
            <a:gdLst/>
            <a:ahLst/>
            <a:cxnLst/>
            <a:rect l="l" t="t" r="r" b="b"/>
            <a:pathLst>
              <a:path w="2464434" h="1067435">
                <a:moveTo>
                  <a:pt x="1232001" y="0"/>
                </a:moveTo>
                <a:lnTo>
                  <a:pt x="0" y="1066952"/>
                </a:lnTo>
                <a:lnTo>
                  <a:pt x="2464015" y="1066952"/>
                </a:lnTo>
                <a:lnTo>
                  <a:pt x="1232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/>
          <p:cNvSpPr/>
          <p:nvPr userDrawn="1"/>
        </p:nvSpPr>
        <p:spPr>
          <a:xfrm>
            <a:off x="6216239" y="3635667"/>
            <a:ext cx="2464435" cy="1067435"/>
          </a:xfrm>
          <a:custGeom>
            <a:avLst/>
            <a:gdLst/>
            <a:ahLst/>
            <a:cxnLst/>
            <a:rect l="l" t="t" r="r" b="b"/>
            <a:pathLst>
              <a:path w="2464434" h="1067435">
                <a:moveTo>
                  <a:pt x="0" y="1066952"/>
                </a:moveTo>
                <a:lnTo>
                  <a:pt x="1232001" y="0"/>
                </a:lnTo>
                <a:lnTo>
                  <a:pt x="2464015" y="1066952"/>
                </a:lnTo>
                <a:lnTo>
                  <a:pt x="0" y="1066952"/>
                </a:lnTo>
                <a:close/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/>
          <p:cNvSpPr/>
          <p:nvPr userDrawn="1"/>
        </p:nvSpPr>
        <p:spPr>
          <a:xfrm>
            <a:off x="7954538" y="5048351"/>
            <a:ext cx="395605" cy="395605"/>
          </a:xfrm>
          <a:custGeom>
            <a:avLst/>
            <a:gdLst/>
            <a:ahLst/>
            <a:cxnLst/>
            <a:rect l="l" t="t" r="r" b="b"/>
            <a:pathLst>
              <a:path w="395604" h="395604">
                <a:moveTo>
                  <a:pt x="0" y="395210"/>
                </a:moveTo>
                <a:lnTo>
                  <a:pt x="395229" y="395210"/>
                </a:lnTo>
                <a:lnTo>
                  <a:pt x="395229" y="0"/>
                </a:lnTo>
                <a:lnTo>
                  <a:pt x="0" y="0"/>
                </a:lnTo>
                <a:lnTo>
                  <a:pt x="0" y="395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/>
          <p:nvPr userDrawn="1"/>
        </p:nvSpPr>
        <p:spPr>
          <a:xfrm>
            <a:off x="7954538" y="5501676"/>
            <a:ext cx="395605" cy="395605"/>
          </a:xfrm>
          <a:custGeom>
            <a:avLst/>
            <a:gdLst/>
            <a:ahLst/>
            <a:cxnLst/>
            <a:rect l="l" t="t" r="r" b="b"/>
            <a:pathLst>
              <a:path w="395604" h="395604">
                <a:moveTo>
                  <a:pt x="0" y="395288"/>
                </a:moveTo>
                <a:lnTo>
                  <a:pt x="395229" y="395288"/>
                </a:lnTo>
                <a:lnTo>
                  <a:pt x="395229" y="0"/>
                </a:lnTo>
                <a:lnTo>
                  <a:pt x="0" y="0"/>
                </a:lnTo>
                <a:lnTo>
                  <a:pt x="0" y="395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/>
          <p:cNvSpPr/>
          <p:nvPr userDrawn="1"/>
        </p:nvSpPr>
        <p:spPr>
          <a:xfrm>
            <a:off x="7501102" y="5048351"/>
            <a:ext cx="395605" cy="848994"/>
          </a:xfrm>
          <a:custGeom>
            <a:avLst/>
            <a:gdLst/>
            <a:ahLst/>
            <a:cxnLst/>
            <a:rect l="l" t="t" r="r" b="b"/>
            <a:pathLst>
              <a:path w="395604" h="848995">
                <a:moveTo>
                  <a:pt x="0" y="848614"/>
                </a:moveTo>
                <a:lnTo>
                  <a:pt x="395320" y="848614"/>
                </a:lnTo>
                <a:lnTo>
                  <a:pt x="395320" y="0"/>
                </a:lnTo>
                <a:lnTo>
                  <a:pt x="0" y="0"/>
                </a:lnTo>
                <a:lnTo>
                  <a:pt x="0" y="848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/>
          <p:nvPr userDrawn="1"/>
        </p:nvSpPr>
        <p:spPr>
          <a:xfrm>
            <a:off x="7501102" y="5048351"/>
            <a:ext cx="848994" cy="848994"/>
          </a:xfrm>
          <a:custGeom>
            <a:avLst/>
            <a:gdLst/>
            <a:ahLst/>
            <a:cxnLst/>
            <a:rect l="l" t="t" r="r" b="b"/>
            <a:pathLst>
              <a:path w="848995" h="848995">
                <a:moveTo>
                  <a:pt x="848664" y="848614"/>
                </a:moveTo>
                <a:lnTo>
                  <a:pt x="0" y="848614"/>
                </a:lnTo>
                <a:lnTo>
                  <a:pt x="0" y="0"/>
                </a:lnTo>
                <a:lnTo>
                  <a:pt x="848664" y="0"/>
                </a:lnTo>
                <a:lnTo>
                  <a:pt x="848664" y="848614"/>
                </a:lnTo>
                <a:close/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/>
          <p:nvPr userDrawn="1"/>
        </p:nvSpPr>
        <p:spPr>
          <a:xfrm>
            <a:off x="7925480" y="5048345"/>
            <a:ext cx="0" cy="848994"/>
          </a:xfrm>
          <a:custGeom>
            <a:avLst/>
            <a:gdLst/>
            <a:ahLst/>
            <a:cxnLst/>
            <a:rect l="l" t="t" r="r" b="b"/>
            <a:pathLst>
              <a:path h="848995">
                <a:moveTo>
                  <a:pt x="0" y="0"/>
                </a:moveTo>
                <a:lnTo>
                  <a:pt x="0" y="848614"/>
                </a:lnTo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/>
          <p:cNvSpPr/>
          <p:nvPr userDrawn="1"/>
        </p:nvSpPr>
        <p:spPr>
          <a:xfrm>
            <a:off x="7925480" y="547261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5">
                <a:moveTo>
                  <a:pt x="0" y="0"/>
                </a:moveTo>
                <a:lnTo>
                  <a:pt x="424294" y="0"/>
                </a:lnTo>
              </a:path>
            </a:pathLst>
          </a:custGeom>
          <a:ln w="5811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/>
          <p:cNvSpPr/>
          <p:nvPr userDrawn="1"/>
        </p:nvSpPr>
        <p:spPr>
          <a:xfrm>
            <a:off x="4731742" y="5541800"/>
            <a:ext cx="2405585" cy="1475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048" y="1800225"/>
            <a:ext cx="2892452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Тематический урок</a:t>
            </a:r>
            <a:endParaRPr lang="ru-RU" dirty="0"/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70331" y="2486025"/>
            <a:ext cx="5516563" cy="990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Название урока в одну или две строки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423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5"/>
          <p:cNvSpPr/>
          <p:nvPr userDrawn="1"/>
        </p:nvSpPr>
        <p:spPr>
          <a:xfrm>
            <a:off x="6450457" y="4640846"/>
            <a:ext cx="3505835" cy="2473960"/>
          </a:xfrm>
          <a:custGeom>
            <a:avLst/>
            <a:gdLst/>
            <a:ahLst/>
            <a:cxnLst/>
            <a:rect l="l" t="t" r="r" b="b"/>
            <a:pathLst>
              <a:path w="3505834" h="2473959">
                <a:moveTo>
                  <a:pt x="3505415" y="2473769"/>
                </a:moveTo>
                <a:lnTo>
                  <a:pt x="0" y="2473769"/>
                </a:lnTo>
                <a:lnTo>
                  <a:pt x="0" y="0"/>
                </a:lnTo>
                <a:lnTo>
                  <a:pt x="3505415" y="0"/>
                </a:lnTo>
                <a:lnTo>
                  <a:pt x="3505415" y="2473769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6"/>
          <p:cNvSpPr/>
          <p:nvPr userDrawn="1"/>
        </p:nvSpPr>
        <p:spPr>
          <a:xfrm>
            <a:off x="6173685" y="4229963"/>
            <a:ext cx="4060825" cy="473709"/>
          </a:xfrm>
          <a:custGeom>
            <a:avLst/>
            <a:gdLst/>
            <a:ahLst/>
            <a:cxnLst/>
            <a:rect l="l" t="t" r="r" b="b"/>
            <a:pathLst>
              <a:path w="4060825" h="473710">
                <a:moveTo>
                  <a:pt x="4060215" y="473379"/>
                </a:moveTo>
                <a:lnTo>
                  <a:pt x="0" y="473379"/>
                </a:lnTo>
                <a:lnTo>
                  <a:pt x="0" y="0"/>
                </a:lnTo>
                <a:lnTo>
                  <a:pt x="4060215" y="0"/>
                </a:lnTo>
                <a:lnTo>
                  <a:pt x="4060215" y="473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7"/>
          <p:cNvSpPr/>
          <p:nvPr userDrawn="1"/>
        </p:nvSpPr>
        <p:spPr>
          <a:xfrm>
            <a:off x="6173685" y="4229963"/>
            <a:ext cx="4060825" cy="473709"/>
          </a:xfrm>
          <a:custGeom>
            <a:avLst/>
            <a:gdLst/>
            <a:ahLst/>
            <a:cxnLst/>
            <a:rect l="l" t="t" r="r" b="b"/>
            <a:pathLst>
              <a:path w="4060825" h="473710">
                <a:moveTo>
                  <a:pt x="4060215" y="473379"/>
                </a:moveTo>
                <a:lnTo>
                  <a:pt x="0" y="473379"/>
                </a:lnTo>
                <a:lnTo>
                  <a:pt x="0" y="0"/>
                </a:lnTo>
                <a:lnTo>
                  <a:pt x="4060215" y="0"/>
                </a:lnTo>
                <a:lnTo>
                  <a:pt x="4060215" y="473379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8"/>
          <p:cNvSpPr/>
          <p:nvPr userDrawn="1"/>
        </p:nvSpPr>
        <p:spPr>
          <a:xfrm>
            <a:off x="6651332" y="4838484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9"/>
          <p:cNvSpPr/>
          <p:nvPr userDrawn="1"/>
        </p:nvSpPr>
        <p:spPr>
          <a:xfrm>
            <a:off x="6764124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0"/>
          <p:cNvSpPr/>
          <p:nvPr userDrawn="1"/>
        </p:nvSpPr>
        <p:spPr>
          <a:xfrm>
            <a:off x="6671534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1"/>
          <p:cNvSpPr/>
          <p:nvPr userDrawn="1"/>
        </p:nvSpPr>
        <p:spPr>
          <a:xfrm>
            <a:off x="6717832" y="483848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2"/>
          <p:cNvSpPr/>
          <p:nvPr userDrawn="1"/>
        </p:nvSpPr>
        <p:spPr>
          <a:xfrm>
            <a:off x="6922172" y="4838484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3"/>
          <p:cNvSpPr/>
          <p:nvPr userDrawn="1"/>
        </p:nvSpPr>
        <p:spPr>
          <a:xfrm>
            <a:off x="7034963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7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4"/>
          <p:cNvSpPr/>
          <p:nvPr userDrawn="1"/>
        </p:nvSpPr>
        <p:spPr>
          <a:xfrm>
            <a:off x="6942374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7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5"/>
          <p:cNvSpPr/>
          <p:nvPr userDrawn="1"/>
        </p:nvSpPr>
        <p:spPr>
          <a:xfrm>
            <a:off x="6988664" y="483848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6"/>
          <p:cNvSpPr/>
          <p:nvPr userDrawn="1"/>
        </p:nvSpPr>
        <p:spPr>
          <a:xfrm>
            <a:off x="7734681" y="4838484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7"/>
          <p:cNvSpPr/>
          <p:nvPr userDrawn="1"/>
        </p:nvSpPr>
        <p:spPr>
          <a:xfrm>
            <a:off x="7847474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8"/>
          <p:cNvSpPr/>
          <p:nvPr userDrawn="1"/>
        </p:nvSpPr>
        <p:spPr>
          <a:xfrm>
            <a:off x="7754885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9"/>
          <p:cNvSpPr/>
          <p:nvPr userDrawn="1"/>
        </p:nvSpPr>
        <p:spPr>
          <a:xfrm>
            <a:off x="7801179" y="483848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0"/>
          <p:cNvSpPr/>
          <p:nvPr userDrawn="1"/>
        </p:nvSpPr>
        <p:spPr>
          <a:xfrm>
            <a:off x="8005521" y="4838484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1"/>
          <p:cNvSpPr/>
          <p:nvPr userDrawn="1"/>
        </p:nvSpPr>
        <p:spPr>
          <a:xfrm>
            <a:off x="8118315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2"/>
          <p:cNvSpPr/>
          <p:nvPr userDrawn="1"/>
        </p:nvSpPr>
        <p:spPr>
          <a:xfrm>
            <a:off x="8025725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3"/>
          <p:cNvSpPr/>
          <p:nvPr userDrawn="1"/>
        </p:nvSpPr>
        <p:spPr>
          <a:xfrm>
            <a:off x="8072021" y="483848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4"/>
          <p:cNvSpPr/>
          <p:nvPr userDrawn="1"/>
        </p:nvSpPr>
        <p:spPr>
          <a:xfrm>
            <a:off x="8276349" y="4838484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3007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3007" y="0"/>
                </a:lnTo>
                <a:lnTo>
                  <a:pt x="133007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5"/>
          <p:cNvSpPr/>
          <p:nvPr userDrawn="1"/>
        </p:nvSpPr>
        <p:spPr>
          <a:xfrm>
            <a:off x="8389149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6"/>
          <p:cNvSpPr/>
          <p:nvPr userDrawn="1"/>
        </p:nvSpPr>
        <p:spPr>
          <a:xfrm>
            <a:off x="8296554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7"/>
          <p:cNvSpPr/>
          <p:nvPr userDrawn="1"/>
        </p:nvSpPr>
        <p:spPr>
          <a:xfrm>
            <a:off x="8342841" y="483848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8"/>
          <p:cNvSpPr/>
          <p:nvPr userDrawn="1"/>
        </p:nvSpPr>
        <p:spPr>
          <a:xfrm>
            <a:off x="9055620" y="4838484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9"/>
          <p:cNvSpPr/>
          <p:nvPr userDrawn="1"/>
        </p:nvSpPr>
        <p:spPr>
          <a:xfrm>
            <a:off x="9168400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50"/>
          <p:cNvSpPr/>
          <p:nvPr userDrawn="1"/>
        </p:nvSpPr>
        <p:spPr>
          <a:xfrm>
            <a:off x="9075811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1"/>
          <p:cNvSpPr/>
          <p:nvPr userDrawn="1"/>
        </p:nvSpPr>
        <p:spPr>
          <a:xfrm>
            <a:off x="9122103" y="483848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2"/>
          <p:cNvSpPr/>
          <p:nvPr userDrawn="1"/>
        </p:nvSpPr>
        <p:spPr>
          <a:xfrm>
            <a:off x="9326460" y="4838484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81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81" y="0"/>
                </a:lnTo>
                <a:lnTo>
                  <a:pt x="132981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3"/>
          <p:cNvSpPr/>
          <p:nvPr userDrawn="1"/>
        </p:nvSpPr>
        <p:spPr>
          <a:xfrm>
            <a:off x="9439240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4"/>
          <p:cNvSpPr/>
          <p:nvPr userDrawn="1"/>
        </p:nvSpPr>
        <p:spPr>
          <a:xfrm>
            <a:off x="9346657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5"/>
          <p:cNvSpPr/>
          <p:nvPr userDrawn="1"/>
        </p:nvSpPr>
        <p:spPr>
          <a:xfrm>
            <a:off x="9392947" y="483848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6"/>
          <p:cNvSpPr/>
          <p:nvPr userDrawn="1"/>
        </p:nvSpPr>
        <p:spPr>
          <a:xfrm>
            <a:off x="9597288" y="4838484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7"/>
          <p:cNvSpPr/>
          <p:nvPr userDrawn="1"/>
        </p:nvSpPr>
        <p:spPr>
          <a:xfrm>
            <a:off x="9710084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8"/>
          <p:cNvSpPr/>
          <p:nvPr userDrawn="1"/>
        </p:nvSpPr>
        <p:spPr>
          <a:xfrm>
            <a:off x="9617495" y="489452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9"/>
          <p:cNvSpPr/>
          <p:nvPr userDrawn="1"/>
        </p:nvSpPr>
        <p:spPr>
          <a:xfrm>
            <a:off x="9663790" y="483848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60"/>
          <p:cNvSpPr/>
          <p:nvPr userDrawn="1"/>
        </p:nvSpPr>
        <p:spPr>
          <a:xfrm>
            <a:off x="6651332" y="5180609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61"/>
          <p:cNvSpPr/>
          <p:nvPr userDrawn="1"/>
        </p:nvSpPr>
        <p:spPr>
          <a:xfrm>
            <a:off x="6764124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62"/>
          <p:cNvSpPr/>
          <p:nvPr userDrawn="1"/>
        </p:nvSpPr>
        <p:spPr>
          <a:xfrm>
            <a:off x="6671534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3"/>
          <p:cNvSpPr/>
          <p:nvPr userDrawn="1"/>
        </p:nvSpPr>
        <p:spPr>
          <a:xfrm>
            <a:off x="6717832" y="5180612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64"/>
          <p:cNvSpPr/>
          <p:nvPr userDrawn="1"/>
        </p:nvSpPr>
        <p:spPr>
          <a:xfrm>
            <a:off x="6922172" y="5180609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5"/>
          <p:cNvSpPr/>
          <p:nvPr userDrawn="1"/>
        </p:nvSpPr>
        <p:spPr>
          <a:xfrm>
            <a:off x="7034963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7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66"/>
          <p:cNvSpPr/>
          <p:nvPr userDrawn="1"/>
        </p:nvSpPr>
        <p:spPr>
          <a:xfrm>
            <a:off x="6942374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7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67"/>
          <p:cNvSpPr/>
          <p:nvPr userDrawn="1"/>
        </p:nvSpPr>
        <p:spPr>
          <a:xfrm>
            <a:off x="6988664" y="5180612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68"/>
          <p:cNvSpPr/>
          <p:nvPr userDrawn="1"/>
        </p:nvSpPr>
        <p:spPr>
          <a:xfrm>
            <a:off x="7734681" y="5180609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9"/>
          <p:cNvSpPr/>
          <p:nvPr userDrawn="1"/>
        </p:nvSpPr>
        <p:spPr>
          <a:xfrm>
            <a:off x="7847474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70"/>
          <p:cNvSpPr/>
          <p:nvPr userDrawn="1"/>
        </p:nvSpPr>
        <p:spPr>
          <a:xfrm>
            <a:off x="7754885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71"/>
          <p:cNvSpPr/>
          <p:nvPr userDrawn="1"/>
        </p:nvSpPr>
        <p:spPr>
          <a:xfrm>
            <a:off x="7801179" y="5180612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72"/>
          <p:cNvSpPr/>
          <p:nvPr userDrawn="1"/>
        </p:nvSpPr>
        <p:spPr>
          <a:xfrm>
            <a:off x="8005521" y="5180609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73"/>
          <p:cNvSpPr/>
          <p:nvPr userDrawn="1"/>
        </p:nvSpPr>
        <p:spPr>
          <a:xfrm>
            <a:off x="8118315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74"/>
          <p:cNvSpPr/>
          <p:nvPr userDrawn="1"/>
        </p:nvSpPr>
        <p:spPr>
          <a:xfrm>
            <a:off x="8025725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75"/>
          <p:cNvSpPr/>
          <p:nvPr userDrawn="1"/>
        </p:nvSpPr>
        <p:spPr>
          <a:xfrm>
            <a:off x="8072021" y="5180612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76"/>
          <p:cNvSpPr/>
          <p:nvPr userDrawn="1"/>
        </p:nvSpPr>
        <p:spPr>
          <a:xfrm>
            <a:off x="8276349" y="5180609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3007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3007" y="0"/>
                </a:lnTo>
                <a:lnTo>
                  <a:pt x="133007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77"/>
          <p:cNvSpPr/>
          <p:nvPr userDrawn="1"/>
        </p:nvSpPr>
        <p:spPr>
          <a:xfrm>
            <a:off x="8389149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78"/>
          <p:cNvSpPr/>
          <p:nvPr userDrawn="1"/>
        </p:nvSpPr>
        <p:spPr>
          <a:xfrm>
            <a:off x="8296554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79"/>
          <p:cNvSpPr/>
          <p:nvPr userDrawn="1"/>
        </p:nvSpPr>
        <p:spPr>
          <a:xfrm>
            <a:off x="8342841" y="5180612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80"/>
          <p:cNvSpPr/>
          <p:nvPr userDrawn="1"/>
        </p:nvSpPr>
        <p:spPr>
          <a:xfrm>
            <a:off x="9055620" y="5180609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81"/>
          <p:cNvSpPr/>
          <p:nvPr userDrawn="1"/>
        </p:nvSpPr>
        <p:spPr>
          <a:xfrm>
            <a:off x="9168400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82"/>
          <p:cNvSpPr/>
          <p:nvPr userDrawn="1"/>
        </p:nvSpPr>
        <p:spPr>
          <a:xfrm>
            <a:off x="9075811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83"/>
          <p:cNvSpPr/>
          <p:nvPr userDrawn="1"/>
        </p:nvSpPr>
        <p:spPr>
          <a:xfrm>
            <a:off x="9122103" y="5180612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84"/>
          <p:cNvSpPr/>
          <p:nvPr userDrawn="1"/>
        </p:nvSpPr>
        <p:spPr>
          <a:xfrm>
            <a:off x="9326460" y="5180609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81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81" y="0"/>
                </a:lnTo>
                <a:lnTo>
                  <a:pt x="132981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85"/>
          <p:cNvSpPr/>
          <p:nvPr userDrawn="1"/>
        </p:nvSpPr>
        <p:spPr>
          <a:xfrm>
            <a:off x="9439240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86"/>
          <p:cNvSpPr/>
          <p:nvPr userDrawn="1"/>
        </p:nvSpPr>
        <p:spPr>
          <a:xfrm>
            <a:off x="9346657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87"/>
          <p:cNvSpPr/>
          <p:nvPr userDrawn="1"/>
        </p:nvSpPr>
        <p:spPr>
          <a:xfrm>
            <a:off x="9392947" y="5180612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88"/>
          <p:cNvSpPr/>
          <p:nvPr userDrawn="1"/>
        </p:nvSpPr>
        <p:spPr>
          <a:xfrm>
            <a:off x="9597288" y="5180609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89"/>
          <p:cNvSpPr/>
          <p:nvPr userDrawn="1"/>
        </p:nvSpPr>
        <p:spPr>
          <a:xfrm>
            <a:off x="9710084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90"/>
          <p:cNvSpPr/>
          <p:nvPr userDrawn="1"/>
        </p:nvSpPr>
        <p:spPr>
          <a:xfrm>
            <a:off x="9617495" y="52366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91"/>
          <p:cNvSpPr/>
          <p:nvPr userDrawn="1"/>
        </p:nvSpPr>
        <p:spPr>
          <a:xfrm>
            <a:off x="9663790" y="5180612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92"/>
          <p:cNvSpPr/>
          <p:nvPr userDrawn="1"/>
        </p:nvSpPr>
        <p:spPr>
          <a:xfrm>
            <a:off x="6651332" y="552274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93"/>
          <p:cNvSpPr/>
          <p:nvPr userDrawn="1"/>
        </p:nvSpPr>
        <p:spPr>
          <a:xfrm>
            <a:off x="6764124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94"/>
          <p:cNvSpPr/>
          <p:nvPr userDrawn="1"/>
        </p:nvSpPr>
        <p:spPr>
          <a:xfrm>
            <a:off x="6671534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95"/>
          <p:cNvSpPr/>
          <p:nvPr userDrawn="1"/>
        </p:nvSpPr>
        <p:spPr>
          <a:xfrm>
            <a:off x="6717832" y="552274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96"/>
          <p:cNvSpPr/>
          <p:nvPr userDrawn="1"/>
        </p:nvSpPr>
        <p:spPr>
          <a:xfrm>
            <a:off x="6922172" y="552274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97"/>
          <p:cNvSpPr/>
          <p:nvPr userDrawn="1"/>
        </p:nvSpPr>
        <p:spPr>
          <a:xfrm>
            <a:off x="7034963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7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98"/>
          <p:cNvSpPr/>
          <p:nvPr userDrawn="1"/>
        </p:nvSpPr>
        <p:spPr>
          <a:xfrm>
            <a:off x="6942374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7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99"/>
          <p:cNvSpPr/>
          <p:nvPr userDrawn="1"/>
        </p:nvSpPr>
        <p:spPr>
          <a:xfrm>
            <a:off x="6988664" y="552274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00"/>
          <p:cNvSpPr/>
          <p:nvPr userDrawn="1"/>
        </p:nvSpPr>
        <p:spPr>
          <a:xfrm>
            <a:off x="7734681" y="552274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01"/>
          <p:cNvSpPr/>
          <p:nvPr userDrawn="1"/>
        </p:nvSpPr>
        <p:spPr>
          <a:xfrm>
            <a:off x="7847474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02"/>
          <p:cNvSpPr/>
          <p:nvPr userDrawn="1"/>
        </p:nvSpPr>
        <p:spPr>
          <a:xfrm>
            <a:off x="7754885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103"/>
          <p:cNvSpPr/>
          <p:nvPr userDrawn="1"/>
        </p:nvSpPr>
        <p:spPr>
          <a:xfrm>
            <a:off x="7801179" y="552274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104"/>
          <p:cNvSpPr/>
          <p:nvPr userDrawn="1"/>
        </p:nvSpPr>
        <p:spPr>
          <a:xfrm>
            <a:off x="8005521" y="552274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105"/>
          <p:cNvSpPr/>
          <p:nvPr userDrawn="1"/>
        </p:nvSpPr>
        <p:spPr>
          <a:xfrm>
            <a:off x="8118315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106"/>
          <p:cNvSpPr/>
          <p:nvPr userDrawn="1"/>
        </p:nvSpPr>
        <p:spPr>
          <a:xfrm>
            <a:off x="8025725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07"/>
          <p:cNvSpPr/>
          <p:nvPr userDrawn="1"/>
        </p:nvSpPr>
        <p:spPr>
          <a:xfrm>
            <a:off x="8072021" y="552274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108"/>
          <p:cNvSpPr/>
          <p:nvPr userDrawn="1"/>
        </p:nvSpPr>
        <p:spPr>
          <a:xfrm>
            <a:off x="8276349" y="552274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3007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3007" y="0"/>
                </a:lnTo>
                <a:lnTo>
                  <a:pt x="133007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09"/>
          <p:cNvSpPr/>
          <p:nvPr userDrawn="1"/>
        </p:nvSpPr>
        <p:spPr>
          <a:xfrm>
            <a:off x="8389149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110"/>
          <p:cNvSpPr/>
          <p:nvPr userDrawn="1"/>
        </p:nvSpPr>
        <p:spPr>
          <a:xfrm>
            <a:off x="8296554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1"/>
          <p:cNvSpPr/>
          <p:nvPr userDrawn="1"/>
        </p:nvSpPr>
        <p:spPr>
          <a:xfrm>
            <a:off x="8342841" y="552274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112"/>
          <p:cNvSpPr/>
          <p:nvPr userDrawn="1"/>
        </p:nvSpPr>
        <p:spPr>
          <a:xfrm>
            <a:off x="9055620" y="552274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3"/>
          <p:cNvSpPr/>
          <p:nvPr userDrawn="1"/>
        </p:nvSpPr>
        <p:spPr>
          <a:xfrm>
            <a:off x="9168400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14"/>
          <p:cNvSpPr/>
          <p:nvPr userDrawn="1"/>
        </p:nvSpPr>
        <p:spPr>
          <a:xfrm>
            <a:off x="9075811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5"/>
          <p:cNvSpPr/>
          <p:nvPr userDrawn="1"/>
        </p:nvSpPr>
        <p:spPr>
          <a:xfrm>
            <a:off x="9122103" y="552274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116"/>
          <p:cNvSpPr/>
          <p:nvPr userDrawn="1"/>
        </p:nvSpPr>
        <p:spPr>
          <a:xfrm>
            <a:off x="9326460" y="552274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81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81" y="0"/>
                </a:lnTo>
                <a:lnTo>
                  <a:pt x="132981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117"/>
          <p:cNvSpPr/>
          <p:nvPr userDrawn="1"/>
        </p:nvSpPr>
        <p:spPr>
          <a:xfrm>
            <a:off x="9439240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118"/>
          <p:cNvSpPr/>
          <p:nvPr userDrawn="1"/>
        </p:nvSpPr>
        <p:spPr>
          <a:xfrm>
            <a:off x="9346657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119"/>
          <p:cNvSpPr/>
          <p:nvPr userDrawn="1"/>
        </p:nvSpPr>
        <p:spPr>
          <a:xfrm>
            <a:off x="9392947" y="552274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120"/>
          <p:cNvSpPr/>
          <p:nvPr userDrawn="1"/>
        </p:nvSpPr>
        <p:spPr>
          <a:xfrm>
            <a:off x="9597288" y="552274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21"/>
          <p:cNvSpPr/>
          <p:nvPr userDrawn="1"/>
        </p:nvSpPr>
        <p:spPr>
          <a:xfrm>
            <a:off x="9710084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22"/>
          <p:cNvSpPr/>
          <p:nvPr userDrawn="1"/>
        </p:nvSpPr>
        <p:spPr>
          <a:xfrm>
            <a:off x="9617495" y="5578785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23"/>
          <p:cNvSpPr/>
          <p:nvPr userDrawn="1"/>
        </p:nvSpPr>
        <p:spPr>
          <a:xfrm>
            <a:off x="9663790" y="552274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24"/>
          <p:cNvSpPr/>
          <p:nvPr userDrawn="1"/>
        </p:nvSpPr>
        <p:spPr>
          <a:xfrm>
            <a:off x="6651332" y="5864872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25"/>
          <p:cNvSpPr/>
          <p:nvPr userDrawn="1"/>
        </p:nvSpPr>
        <p:spPr>
          <a:xfrm>
            <a:off x="6764124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26"/>
          <p:cNvSpPr/>
          <p:nvPr userDrawn="1"/>
        </p:nvSpPr>
        <p:spPr>
          <a:xfrm>
            <a:off x="6671534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27"/>
          <p:cNvSpPr/>
          <p:nvPr userDrawn="1"/>
        </p:nvSpPr>
        <p:spPr>
          <a:xfrm>
            <a:off x="6717832" y="5864873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28"/>
          <p:cNvSpPr/>
          <p:nvPr userDrawn="1"/>
        </p:nvSpPr>
        <p:spPr>
          <a:xfrm>
            <a:off x="6922172" y="5864872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29"/>
          <p:cNvSpPr/>
          <p:nvPr userDrawn="1"/>
        </p:nvSpPr>
        <p:spPr>
          <a:xfrm>
            <a:off x="7034963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7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30"/>
          <p:cNvSpPr/>
          <p:nvPr userDrawn="1"/>
        </p:nvSpPr>
        <p:spPr>
          <a:xfrm>
            <a:off x="6942374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7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31"/>
          <p:cNvSpPr/>
          <p:nvPr userDrawn="1"/>
        </p:nvSpPr>
        <p:spPr>
          <a:xfrm>
            <a:off x="6988664" y="5864873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32"/>
          <p:cNvSpPr/>
          <p:nvPr userDrawn="1"/>
        </p:nvSpPr>
        <p:spPr>
          <a:xfrm>
            <a:off x="7734681" y="5864872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33"/>
          <p:cNvSpPr/>
          <p:nvPr userDrawn="1"/>
        </p:nvSpPr>
        <p:spPr>
          <a:xfrm>
            <a:off x="7847474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34"/>
          <p:cNvSpPr/>
          <p:nvPr userDrawn="1"/>
        </p:nvSpPr>
        <p:spPr>
          <a:xfrm>
            <a:off x="7754885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35"/>
          <p:cNvSpPr/>
          <p:nvPr userDrawn="1"/>
        </p:nvSpPr>
        <p:spPr>
          <a:xfrm>
            <a:off x="7801179" y="5864873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36"/>
          <p:cNvSpPr/>
          <p:nvPr userDrawn="1"/>
        </p:nvSpPr>
        <p:spPr>
          <a:xfrm>
            <a:off x="8005521" y="5864872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37"/>
          <p:cNvSpPr/>
          <p:nvPr userDrawn="1"/>
        </p:nvSpPr>
        <p:spPr>
          <a:xfrm>
            <a:off x="8118315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38"/>
          <p:cNvSpPr/>
          <p:nvPr userDrawn="1"/>
        </p:nvSpPr>
        <p:spPr>
          <a:xfrm>
            <a:off x="8025725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39"/>
          <p:cNvSpPr/>
          <p:nvPr userDrawn="1"/>
        </p:nvSpPr>
        <p:spPr>
          <a:xfrm>
            <a:off x="8072021" y="5864873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40"/>
          <p:cNvSpPr/>
          <p:nvPr userDrawn="1"/>
        </p:nvSpPr>
        <p:spPr>
          <a:xfrm>
            <a:off x="8276349" y="5864872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3007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3007" y="0"/>
                </a:lnTo>
                <a:lnTo>
                  <a:pt x="133007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41"/>
          <p:cNvSpPr/>
          <p:nvPr userDrawn="1"/>
        </p:nvSpPr>
        <p:spPr>
          <a:xfrm>
            <a:off x="8389149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42"/>
          <p:cNvSpPr/>
          <p:nvPr userDrawn="1"/>
        </p:nvSpPr>
        <p:spPr>
          <a:xfrm>
            <a:off x="8296554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43"/>
          <p:cNvSpPr/>
          <p:nvPr userDrawn="1"/>
        </p:nvSpPr>
        <p:spPr>
          <a:xfrm>
            <a:off x="8342841" y="5864873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44"/>
          <p:cNvSpPr/>
          <p:nvPr userDrawn="1"/>
        </p:nvSpPr>
        <p:spPr>
          <a:xfrm>
            <a:off x="9055620" y="5864872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45"/>
          <p:cNvSpPr/>
          <p:nvPr userDrawn="1"/>
        </p:nvSpPr>
        <p:spPr>
          <a:xfrm>
            <a:off x="9168400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46"/>
          <p:cNvSpPr/>
          <p:nvPr userDrawn="1"/>
        </p:nvSpPr>
        <p:spPr>
          <a:xfrm>
            <a:off x="9075811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47"/>
          <p:cNvSpPr/>
          <p:nvPr userDrawn="1"/>
        </p:nvSpPr>
        <p:spPr>
          <a:xfrm>
            <a:off x="9122103" y="5864873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48"/>
          <p:cNvSpPr/>
          <p:nvPr userDrawn="1"/>
        </p:nvSpPr>
        <p:spPr>
          <a:xfrm>
            <a:off x="9326460" y="5864872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81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81" y="0"/>
                </a:lnTo>
                <a:lnTo>
                  <a:pt x="132981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49"/>
          <p:cNvSpPr/>
          <p:nvPr userDrawn="1"/>
        </p:nvSpPr>
        <p:spPr>
          <a:xfrm>
            <a:off x="9439240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50"/>
          <p:cNvSpPr/>
          <p:nvPr userDrawn="1"/>
        </p:nvSpPr>
        <p:spPr>
          <a:xfrm>
            <a:off x="9346657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51"/>
          <p:cNvSpPr/>
          <p:nvPr userDrawn="1"/>
        </p:nvSpPr>
        <p:spPr>
          <a:xfrm>
            <a:off x="9392947" y="5864873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52"/>
          <p:cNvSpPr/>
          <p:nvPr userDrawn="1"/>
        </p:nvSpPr>
        <p:spPr>
          <a:xfrm>
            <a:off x="9597288" y="5864872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53"/>
          <p:cNvSpPr/>
          <p:nvPr userDrawn="1"/>
        </p:nvSpPr>
        <p:spPr>
          <a:xfrm>
            <a:off x="9710084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54"/>
          <p:cNvSpPr/>
          <p:nvPr userDrawn="1"/>
        </p:nvSpPr>
        <p:spPr>
          <a:xfrm>
            <a:off x="9617495" y="5920910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55"/>
          <p:cNvSpPr/>
          <p:nvPr userDrawn="1"/>
        </p:nvSpPr>
        <p:spPr>
          <a:xfrm>
            <a:off x="9663790" y="5864873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56"/>
          <p:cNvSpPr/>
          <p:nvPr userDrawn="1"/>
        </p:nvSpPr>
        <p:spPr>
          <a:xfrm>
            <a:off x="6651332" y="620699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48"/>
                </a:moveTo>
                <a:lnTo>
                  <a:pt x="0" y="236448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48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57"/>
          <p:cNvSpPr/>
          <p:nvPr userDrawn="1"/>
        </p:nvSpPr>
        <p:spPr>
          <a:xfrm>
            <a:off x="6922172" y="620699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48"/>
                </a:moveTo>
                <a:lnTo>
                  <a:pt x="0" y="236448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48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58"/>
          <p:cNvSpPr/>
          <p:nvPr userDrawn="1"/>
        </p:nvSpPr>
        <p:spPr>
          <a:xfrm>
            <a:off x="6651332" y="620699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59"/>
          <p:cNvSpPr/>
          <p:nvPr userDrawn="1"/>
        </p:nvSpPr>
        <p:spPr>
          <a:xfrm>
            <a:off x="6764124" y="62630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60"/>
          <p:cNvSpPr/>
          <p:nvPr userDrawn="1"/>
        </p:nvSpPr>
        <p:spPr>
          <a:xfrm>
            <a:off x="6671534" y="62630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61"/>
          <p:cNvSpPr/>
          <p:nvPr userDrawn="1"/>
        </p:nvSpPr>
        <p:spPr>
          <a:xfrm>
            <a:off x="6717832" y="620699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62"/>
          <p:cNvSpPr/>
          <p:nvPr userDrawn="1"/>
        </p:nvSpPr>
        <p:spPr>
          <a:xfrm>
            <a:off x="6922172" y="620699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63"/>
          <p:cNvSpPr/>
          <p:nvPr userDrawn="1"/>
        </p:nvSpPr>
        <p:spPr>
          <a:xfrm>
            <a:off x="7034963" y="62630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7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64"/>
          <p:cNvSpPr/>
          <p:nvPr userDrawn="1"/>
        </p:nvSpPr>
        <p:spPr>
          <a:xfrm>
            <a:off x="6942374" y="62630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7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65"/>
          <p:cNvSpPr/>
          <p:nvPr userDrawn="1"/>
        </p:nvSpPr>
        <p:spPr>
          <a:xfrm>
            <a:off x="6988664" y="620699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66"/>
          <p:cNvSpPr/>
          <p:nvPr userDrawn="1"/>
        </p:nvSpPr>
        <p:spPr>
          <a:xfrm>
            <a:off x="6651332" y="6549123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48"/>
                </a:moveTo>
                <a:lnTo>
                  <a:pt x="0" y="236448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48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67"/>
          <p:cNvSpPr/>
          <p:nvPr userDrawn="1"/>
        </p:nvSpPr>
        <p:spPr>
          <a:xfrm>
            <a:off x="6922172" y="6549123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48"/>
                </a:moveTo>
                <a:lnTo>
                  <a:pt x="0" y="236448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48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68"/>
          <p:cNvSpPr/>
          <p:nvPr userDrawn="1"/>
        </p:nvSpPr>
        <p:spPr>
          <a:xfrm>
            <a:off x="6651332" y="6549123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69"/>
          <p:cNvSpPr/>
          <p:nvPr userDrawn="1"/>
        </p:nvSpPr>
        <p:spPr>
          <a:xfrm>
            <a:off x="6764124" y="66051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70"/>
          <p:cNvSpPr/>
          <p:nvPr userDrawn="1"/>
        </p:nvSpPr>
        <p:spPr>
          <a:xfrm>
            <a:off x="6671534" y="66051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71"/>
          <p:cNvSpPr/>
          <p:nvPr userDrawn="1"/>
        </p:nvSpPr>
        <p:spPr>
          <a:xfrm>
            <a:off x="6717832" y="6549121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72"/>
          <p:cNvSpPr/>
          <p:nvPr userDrawn="1"/>
        </p:nvSpPr>
        <p:spPr>
          <a:xfrm>
            <a:off x="6922172" y="6549123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73"/>
          <p:cNvSpPr/>
          <p:nvPr userDrawn="1"/>
        </p:nvSpPr>
        <p:spPr>
          <a:xfrm>
            <a:off x="7034963" y="66051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7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74"/>
          <p:cNvSpPr/>
          <p:nvPr userDrawn="1"/>
        </p:nvSpPr>
        <p:spPr>
          <a:xfrm>
            <a:off x="6942374" y="66051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7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75"/>
          <p:cNvSpPr/>
          <p:nvPr userDrawn="1"/>
        </p:nvSpPr>
        <p:spPr>
          <a:xfrm>
            <a:off x="6988664" y="6549121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76"/>
          <p:cNvSpPr/>
          <p:nvPr userDrawn="1"/>
        </p:nvSpPr>
        <p:spPr>
          <a:xfrm>
            <a:off x="7734681" y="620699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48"/>
                </a:moveTo>
                <a:lnTo>
                  <a:pt x="0" y="236448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48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77"/>
          <p:cNvSpPr/>
          <p:nvPr userDrawn="1"/>
        </p:nvSpPr>
        <p:spPr>
          <a:xfrm>
            <a:off x="8005521" y="620699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48"/>
                </a:moveTo>
                <a:lnTo>
                  <a:pt x="0" y="236448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48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78"/>
          <p:cNvSpPr/>
          <p:nvPr userDrawn="1"/>
        </p:nvSpPr>
        <p:spPr>
          <a:xfrm>
            <a:off x="8276349" y="620699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3007" y="236448"/>
                </a:moveTo>
                <a:lnTo>
                  <a:pt x="0" y="236448"/>
                </a:lnTo>
                <a:lnTo>
                  <a:pt x="0" y="0"/>
                </a:lnTo>
                <a:lnTo>
                  <a:pt x="133007" y="0"/>
                </a:lnTo>
                <a:lnTo>
                  <a:pt x="133007" y="236448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79"/>
          <p:cNvSpPr/>
          <p:nvPr userDrawn="1"/>
        </p:nvSpPr>
        <p:spPr>
          <a:xfrm>
            <a:off x="7734681" y="620699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80"/>
          <p:cNvSpPr/>
          <p:nvPr userDrawn="1"/>
        </p:nvSpPr>
        <p:spPr>
          <a:xfrm>
            <a:off x="7847474" y="62630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81"/>
          <p:cNvSpPr/>
          <p:nvPr userDrawn="1"/>
        </p:nvSpPr>
        <p:spPr>
          <a:xfrm>
            <a:off x="7754885" y="62630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82"/>
          <p:cNvSpPr/>
          <p:nvPr userDrawn="1"/>
        </p:nvSpPr>
        <p:spPr>
          <a:xfrm>
            <a:off x="7801179" y="620699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83"/>
          <p:cNvSpPr/>
          <p:nvPr userDrawn="1"/>
        </p:nvSpPr>
        <p:spPr>
          <a:xfrm>
            <a:off x="8005521" y="620699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84"/>
          <p:cNvSpPr/>
          <p:nvPr userDrawn="1"/>
        </p:nvSpPr>
        <p:spPr>
          <a:xfrm>
            <a:off x="8118315" y="62630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85"/>
          <p:cNvSpPr/>
          <p:nvPr userDrawn="1"/>
        </p:nvSpPr>
        <p:spPr>
          <a:xfrm>
            <a:off x="8025725" y="62630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86"/>
          <p:cNvSpPr/>
          <p:nvPr userDrawn="1"/>
        </p:nvSpPr>
        <p:spPr>
          <a:xfrm>
            <a:off x="8072021" y="620699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87"/>
          <p:cNvSpPr/>
          <p:nvPr userDrawn="1"/>
        </p:nvSpPr>
        <p:spPr>
          <a:xfrm>
            <a:off x="8276349" y="620699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3007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3007" y="0"/>
                </a:lnTo>
                <a:lnTo>
                  <a:pt x="133007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88"/>
          <p:cNvSpPr/>
          <p:nvPr userDrawn="1"/>
        </p:nvSpPr>
        <p:spPr>
          <a:xfrm>
            <a:off x="8389149" y="62630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89"/>
          <p:cNvSpPr/>
          <p:nvPr userDrawn="1"/>
        </p:nvSpPr>
        <p:spPr>
          <a:xfrm>
            <a:off x="8296554" y="62630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90"/>
          <p:cNvSpPr/>
          <p:nvPr userDrawn="1"/>
        </p:nvSpPr>
        <p:spPr>
          <a:xfrm>
            <a:off x="8342841" y="620699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91"/>
          <p:cNvSpPr/>
          <p:nvPr userDrawn="1"/>
        </p:nvSpPr>
        <p:spPr>
          <a:xfrm>
            <a:off x="7734681" y="6549123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48"/>
                </a:moveTo>
                <a:lnTo>
                  <a:pt x="0" y="236448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48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92"/>
          <p:cNvSpPr/>
          <p:nvPr userDrawn="1"/>
        </p:nvSpPr>
        <p:spPr>
          <a:xfrm>
            <a:off x="8005521" y="6549123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48"/>
                </a:moveTo>
                <a:lnTo>
                  <a:pt x="0" y="236448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48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93"/>
          <p:cNvSpPr/>
          <p:nvPr userDrawn="1"/>
        </p:nvSpPr>
        <p:spPr>
          <a:xfrm>
            <a:off x="8276349" y="6549123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3007" y="236448"/>
                </a:moveTo>
                <a:lnTo>
                  <a:pt x="0" y="236448"/>
                </a:lnTo>
                <a:lnTo>
                  <a:pt x="0" y="0"/>
                </a:lnTo>
                <a:lnTo>
                  <a:pt x="133007" y="0"/>
                </a:lnTo>
                <a:lnTo>
                  <a:pt x="133007" y="236448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94"/>
          <p:cNvSpPr/>
          <p:nvPr userDrawn="1"/>
        </p:nvSpPr>
        <p:spPr>
          <a:xfrm>
            <a:off x="7734681" y="6549123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95"/>
          <p:cNvSpPr/>
          <p:nvPr userDrawn="1"/>
        </p:nvSpPr>
        <p:spPr>
          <a:xfrm>
            <a:off x="7847474" y="66051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96"/>
          <p:cNvSpPr/>
          <p:nvPr userDrawn="1"/>
        </p:nvSpPr>
        <p:spPr>
          <a:xfrm>
            <a:off x="7754885" y="66051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3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97"/>
          <p:cNvSpPr/>
          <p:nvPr userDrawn="1"/>
        </p:nvSpPr>
        <p:spPr>
          <a:xfrm>
            <a:off x="7801179" y="6549121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98"/>
          <p:cNvSpPr/>
          <p:nvPr userDrawn="1"/>
        </p:nvSpPr>
        <p:spPr>
          <a:xfrm>
            <a:off x="8005521" y="6549123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99"/>
          <p:cNvSpPr/>
          <p:nvPr userDrawn="1"/>
        </p:nvSpPr>
        <p:spPr>
          <a:xfrm>
            <a:off x="8118315" y="66051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200"/>
          <p:cNvSpPr/>
          <p:nvPr userDrawn="1"/>
        </p:nvSpPr>
        <p:spPr>
          <a:xfrm>
            <a:off x="8025725" y="66051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201"/>
          <p:cNvSpPr/>
          <p:nvPr userDrawn="1"/>
        </p:nvSpPr>
        <p:spPr>
          <a:xfrm>
            <a:off x="8072021" y="6549121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202"/>
          <p:cNvSpPr/>
          <p:nvPr userDrawn="1"/>
        </p:nvSpPr>
        <p:spPr>
          <a:xfrm>
            <a:off x="8276349" y="6549123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3007" y="236435"/>
                </a:moveTo>
                <a:lnTo>
                  <a:pt x="0" y="236435"/>
                </a:lnTo>
                <a:lnTo>
                  <a:pt x="0" y="0"/>
                </a:lnTo>
                <a:lnTo>
                  <a:pt x="133007" y="0"/>
                </a:lnTo>
                <a:lnTo>
                  <a:pt x="133007" y="23643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203"/>
          <p:cNvSpPr/>
          <p:nvPr userDrawn="1"/>
        </p:nvSpPr>
        <p:spPr>
          <a:xfrm>
            <a:off x="8389149" y="66051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204"/>
          <p:cNvSpPr/>
          <p:nvPr userDrawn="1"/>
        </p:nvSpPr>
        <p:spPr>
          <a:xfrm>
            <a:off x="8296554" y="66051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2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205"/>
          <p:cNvSpPr/>
          <p:nvPr userDrawn="1"/>
        </p:nvSpPr>
        <p:spPr>
          <a:xfrm>
            <a:off x="8342841" y="6549121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35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206"/>
          <p:cNvSpPr/>
          <p:nvPr userDrawn="1"/>
        </p:nvSpPr>
        <p:spPr>
          <a:xfrm>
            <a:off x="9055620" y="620699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48"/>
                </a:moveTo>
                <a:lnTo>
                  <a:pt x="0" y="236448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48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207"/>
          <p:cNvSpPr/>
          <p:nvPr userDrawn="1"/>
        </p:nvSpPr>
        <p:spPr>
          <a:xfrm>
            <a:off x="9168400" y="6263048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208"/>
          <p:cNvSpPr/>
          <p:nvPr userDrawn="1"/>
        </p:nvSpPr>
        <p:spPr>
          <a:xfrm>
            <a:off x="9075811" y="6263048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9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209"/>
          <p:cNvSpPr/>
          <p:nvPr userDrawn="1"/>
        </p:nvSpPr>
        <p:spPr>
          <a:xfrm>
            <a:off x="9122103" y="620699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48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210"/>
          <p:cNvSpPr/>
          <p:nvPr userDrawn="1"/>
        </p:nvSpPr>
        <p:spPr>
          <a:xfrm>
            <a:off x="9326460" y="620699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81" y="236448"/>
                </a:moveTo>
                <a:lnTo>
                  <a:pt x="0" y="236448"/>
                </a:lnTo>
                <a:lnTo>
                  <a:pt x="0" y="0"/>
                </a:lnTo>
                <a:lnTo>
                  <a:pt x="132981" y="0"/>
                </a:lnTo>
                <a:lnTo>
                  <a:pt x="132981" y="236448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211"/>
          <p:cNvSpPr/>
          <p:nvPr userDrawn="1"/>
        </p:nvSpPr>
        <p:spPr>
          <a:xfrm>
            <a:off x="9439240" y="6263048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212"/>
          <p:cNvSpPr/>
          <p:nvPr userDrawn="1"/>
        </p:nvSpPr>
        <p:spPr>
          <a:xfrm>
            <a:off x="9346657" y="6263048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39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213"/>
          <p:cNvSpPr/>
          <p:nvPr userDrawn="1"/>
        </p:nvSpPr>
        <p:spPr>
          <a:xfrm>
            <a:off x="9392947" y="620699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48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214"/>
          <p:cNvSpPr/>
          <p:nvPr userDrawn="1"/>
        </p:nvSpPr>
        <p:spPr>
          <a:xfrm>
            <a:off x="9597288" y="6206997"/>
            <a:ext cx="133350" cy="236854"/>
          </a:xfrm>
          <a:custGeom>
            <a:avLst/>
            <a:gdLst/>
            <a:ahLst/>
            <a:cxnLst/>
            <a:rect l="l" t="t" r="r" b="b"/>
            <a:pathLst>
              <a:path w="133350" h="236854">
                <a:moveTo>
                  <a:pt x="132994" y="236448"/>
                </a:moveTo>
                <a:lnTo>
                  <a:pt x="0" y="236448"/>
                </a:lnTo>
                <a:lnTo>
                  <a:pt x="0" y="0"/>
                </a:lnTo>
                <a:lnTo>
                  <a:pt x="132994" y="0"/>
                </a:lnTo>
                <a:lnTo>
                  <a:pt x="132994" y="236448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215"/>
          <p:cNvSpPr/>
          <p:nvPr userDrawn="1"/>
        </p:nvSpPr>
        <p:spPr>
          <a:xfrm>
            <a:off x="9710084" y="6263048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216"/>
          <p:cNvSpPr/>
          <p:nvPr userDrawn="1"/>
        </p:nvSpPr>
        <p:spPr>
          <a:xfrm>
            <a:off x="9617495" y="6263048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84"/>
                </a:lnTo>
              </a:path>
            </a:pathLst>
          </a:custGeom>
          <a:ln w="4040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217"/>
          <p:cNvSpPr/>
          <p:nvPr userDrawn="1"/>
        </p:nvSpPr>
        <p:spPr>
          <a:xfrm>
            <a:off x="9663790" y="620699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48"/>
                </a:lnTo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218"/>
          <p:cNvSpPr/>
          <p:nvPr userDrawn="1"/>
        </p:nvSpPr>
        <p:spPr>
          <a:xfrm>
            <a:off x="6537045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219"/>
          <p:cNvSpPr/>
          <p:nvPr userDrawn="1"/>
        </p:nvSpPr>
        <p:spPr>
          <a:xfrm>
            <a:off x="6741376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09" y="66497"/>
                </a:moveTo>
                <a:lnTo>
                  <a:pt x="0" y="66497"/>
                </a:lnTo>
                <a:lnTo>
                  <a:pt x="0" y="0"/>
                </a:lnTo>
                <a:lnTo>
                  <a:pt x="66509" y="0"/>
                </a:lnTo>
                <a:lnTo>
                  <a:pt x="66509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220"/>
          <p:cNvSpPr/>
          <p:nvPr userDrawn="1"/>
        </p:nvSpPr>
        <p:spPr>
          <a:xfrm>
            <a:off x="6741376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09" y="66497"/>
                </a:moveTo>
                <a:lnTo>
                  <a:pt x="0" y="66497"/>
                </a:lnTo>
                <a:lnTo>
                  <a:pt x="0" y="0"/>
                </a:lnTo>
                <a:lnTo>
                  <a:pt x="66509" y="0"/>
                </a:lnTo>
                <a:lnTo>
                  <a:pt x="66509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221"/>
          <p:cNvSpPr/>
          <p:nvPr userDrawn="1"/>
        </p:nvSpPr>
        <p:spPr>
          <a:xfrm>
            <a:off x="6332689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09" y="66497"/>
                </a:moveTo>
                <a:lnTo>
                  <a:pt x="0" y="66497"/>
                </a:lnTo>
                <a:lnTo>
                  <a:pt x="0" y="0"/>
                </a:lnTo>
                <a:lnTo>
                  <a:pt x="66509" y="0"/>
                </a:lnTo>
                <a:lnTo>
                  <a:pt x="66509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22"/>
          <p:cNvSpPr/>
          <p:nvPr userDrawn="1"/>
        </p:nvSpPr>
        <p:spPr>
          <a:xfrm>
            <a:off x="6332689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09" y="66497"/>
                </a:moveTo>
                <a:lnTo>
                  <a:pt x="0" y="66497"/>
                </a:lnTo>
                <a:lnTo>
                  <a:pt x="0" y="0"/>
                </a:lnTo>
                <a:lnTo>
                  <a:pt x="66509" y="0"/>
                </a:lnTo>
                <a:lnTo>
                  <a:pt x="66509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23"/>
          <p:cNvSpPr/>
          <p:nvPr userDrawn="1"/>
        </p:nvSpPr>
        <p:spPr>
          <a:xfrm>
            <a:off x="6537045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24"/>
          <p:cNvSpPr/>
          <p:nvPr userDrawn="1"/>
        </p:nvSpPr>
        <p:spPr>
          <a:xfrm>
            <a:off x="6537045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25"/>
          <p:cNvSpPr/>
          <p:nvPr userDrawn="1"/>
        </p:nvSpPr>
        <p:spPr>
          <a:xfrm>
            <a:off x="6945731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26"/>
          <p:cNvSpPr/>
          <p:nvPr userDrawn="1"/>
        </p:nvSpPr>
        <p:spPr>
          <a:xfrm>
            <a:off x="6945731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27"/>
          <p:cNvSpPr/>
          <p:nvPr userDrawn="1"/>
        </p:nvSpPr>
        <p:spPr>
          <a:xfrm>
            <a:off x="7150062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28"/>
          <p:cNvSpPr/>
          <p:nvPr userDrawn="1"/>
        </p:nvSpPr>
        <p:spPr>
          <a:xfrm>
            <a:off x="7150062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29"/>
          <p:cNvSpPr/>
          <p:nvPr userDrawn="1"/>
        </p:nvSpPr>
        <p:spPr>
          <a:xfrm>
            <a:off x="7354404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30"/>
          <p:cNvSpPr/>
          <p:nvPr userDrawn="1"/>
        </p:nvSpPr>
        <p:spPr>
          <a:xfrm>
            <a:off x="7354404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31"/>
          <p:cNvSpPr/>
          <p:nvPr userDrawn="1"/>
        </p:nvSpPr>
        <p:spPr>
          <a:xfrm>
            <a:off x="7558735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32"/>
          <p:cNvSpPr/>
          <p:nvPr userDrawn="1"/>
        </p:nvSpPr>
        <p:spPr>
          <a:xfrm>
            <a:off x="7558735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33"/>
          <p:cNvSpPr/>
          <p:nvPr userDrawn="1"/>
        </p:nvSpPr>
        <p:spPr>
          <a:xfrm>
            <a:off x="7763091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34"/>
          <p:cNvSpPr/>
          <p:nvPr userDrawn="1"/>
        </p:nvSpPr>
        <p:spPr>
          <a:xfrm>
            <a:off x="7763091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35"/>
          <p:cNvSpPr/>
          <p:nvPr userDrawn="1"/>
        </p:nvSpPr>
        <p:spPr>
          <a:xfrm>
            <a:off x="7967433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36"/>
          <p:cNvSpPr/>
          <p:nvPr userDrawn="1"/>
        </p:nvSpPr>
        <p:spPr>
          <a:xfrm>
            <a:off x="7967433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37"/>
          <p:cNvSpPr/>
          <p:nvPr userDrawn="1"/>
        </p:nvSpPr>
        <p:spPr>
          <a:xfrm>
            <a:off x="8171777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84" y="66497"/>
                </a:moveTo>
                <a:lnTo>
                  <a:pt x="0" y="66497"/>
                </a:lnTo>
                <a:lnTo>
                  <a:pt x="0" y="0"/>
                </a:lnTo>
                <a:lnTo>
                  <a:pt x="66484" y="0"/>
                </a:lnTo>
                <a:lnTo>
                  <a:pt x="66484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38"/>
          <p:cNvSpPr/>
          <p:nvPr userDrawn="1"/>
        </p:nvSpPr>
        <p:spPr>
          <a:xfrm>
            <a:off x="8171777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84" y="66497"/>
                </a:moveTo>
                <a:lnTo>
                  <a:pt x="0" y="66497"/>
                </a:lnTo>
                <a:lnTo>
                  <a:pt x="0" y="0"/>
                </a:lnTo>
                <a:lnTo>
                  <a:pt x="66484" y="0"/>
                </a:lnTo>
                <a:lnTo>
                  <a:pt x="66484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39"/>
          <p:cNvSpPr/>
          <p:nvPr userDrawn="1"/>
        </p:nvSpPr>
        <p:spPr>
          <a:xfrm>
            <a:off x="8376107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40"/>
          <p:cNvSpPr/>
          <p:nvPr userDrawn="1"/>
        </p:nvSpPr>
        <p:spPr>
          <a:xfrm>
            <a:off x="8376107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41"/>
          <p:cNvSpPr/>
          <p:nvPr userDrawn="1"/>
        </p:nvSpPr>
        <p:spPr>
          <a:xfrm>
            <a:off x="8580437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09" y="66497"/>
                </a:moveTo>
                <a:lnTo>
                  <a:pt x="0" y="66497"/>
                </a:lnTo>
                <a:lnTo>
                  <a:pt x="0" y="0"/>
                </a:lnTo>
                <a:lnTo>
                  <a:pt x="66509" y="0"/>
                </a:lnTo>
                <a:lnTo>
                  <a:pt x="66509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42"/>
          <p:cNvSpPr/>
          <p:nvPr userDrawn="1"/>
        </p:nvSpPr>
        <p:spPr>
          <a:xfrm>
            <a:off x="8580437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09" y="66497"/>
                </a:moveTo>
                <a:lnTo>
                  <a:pt x="0" y="66497"/>
                </a:lnTo>
                <a:lnTo>
                  <a:pt x="0" y="0"/>
                </a:lnTo>
                <a:lnTo>
                  <a:pt x="66509" y="0"/>
                </a:lnTo>
                <a:lnTo>
                  <a:pt x="66509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43"/>
          <p:cNvSpPr/>
          <p:nvPr userDrawn="1"/>
        </p:nvSpPr>
        <p:spPr>
          <a:xfrm>
            <a:off x="8784780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44"/>
          <p:cNvSpPr/>
          <p:nvPr userDrawn="1"/>
        </p:nvSpPr>
        <p:spPr>
          <a:xfrm>
            <a:off x="8784780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45"/>
          <p:cNvSpPr/>
          <p:nvPr userDrawn="1"/>
        </p:nvSpPr>
        <p:spPr>
          <a:xfrm>
            <a:off x="8989123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46"/>
          <p:cNvSpPr/>
          <p:nvPr userDrawn="1"/>
        </p:nvSpPr>
        <p:spPr>
          <a:xfrm>
            <a:off x="8989123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47"/>
          <p:cNvSpPr/>
          <p:nvPr userDrawn="1"/>
        </p:nvSpPr>
        <p:spPr>
          <a:xfrm>
            <a:off x="9193466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84" y="66497"/>
                </a:moveTo>
                <a:lnTo>
                  <a:pt x="0" y="66497"/>
                </a:lnTo>
                <a:lnTo>
                  <a:pt x="0" y="0"/>
                </a:lnTo>
                <a:lnTo>
                  <a:pt x="66484" y="0"/>
                </a:lnTo>
                <a:lnTo>
                  <a:pt x="66484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48"/>
          <p:cNvSpPr/>
          <p:nvPr userDrawn="1"/>
        </p:nvSpPr>
        <p:spPr>
          <a:xfrm>
            <a:off x="9193466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84" y="66497"/>
                </a:moveTo>
                <a:lnTo>
                  <a:pt x="0" y="66497"/>
                </a:lnTo>
                <a:lnTo>
                  <a:pt x="0" y="0"/>
                </a:lnTo>
                <a:lnTo>
                  <a:pt x="66484" y="0"/>
                </a:lnTo>
                <a:lnTo>
                  <a:pt x="66484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49"/>
          <p:cNvSpPr/>
          <p:nvPr userDrawn="1"/>
        </p:nvSpPr>
        <p:spPr>
          <a:xfrm>
            <a:off x="9397809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50"/>
          <p:cNvSpPr/>
          <p:nvPr userDrawn="1"/>
        </p:nvSpPr>
        <p:spPr>
          <a:xfrm>
            <a:off x="9397809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51"/>
          <p:cNvSpPr/>
          <p:nvPr userDrawn="1"/>
        </p:nvSpPr>
        <p:spPr>
          <a:xfrm>
            <a:off x="9602139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09" y="66497"/>
                </a:moveTo>
                <a:lnTo>
                  <a:pt x="0" y="66497"/>
                </a:lnTo>
                <a:lnTo>
                  <a:pt x="0" y="0"/>
                </a:lnTo>
                <a:lnTo>
                  <a:pt x="66509" y="0"/>
                </a:lnTo>
                <a:lnTo>
                  <a:pt x="66509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52"/>
          <p:cNvSpPr/>
          <p:nvPr userDrawn="1"/>
        </p:nvSpPr>
        <p:spPr>
          <a:xfrm>
            <a:off x="9602139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09" y="66497"/>
                </a:moveTo>
                <a:lnTo>
                  <a:pt x="0" y="66497"/>
                </a:lnTo>
                <a:lnTo>
                  <a:pt x="0" y="0"/>
                </a:lnTo>
                <a:lnTo>
                  <a:pt x="66509" y="0"/>
                </a:lnTo>
                <a:lnTo>
                  <a:pt x="66509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53"/>
          <p:cNvSpPr/>
          <p:nvPr userDrawn="1"/>
        </p:nvSpPr>
        <p:spPr>
          <a:xfrm>
            <a:off x="9806495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54"/>
          <p:cNvSpPr/>
          <p:nvPr userDrawn="1"/>
        </p:nvSpPr>
        <p:spPr>
          <a:xfrm>
            <a:off x="9806495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55"/>
          <p:cNvSpPr/>
          <p:nvPr userDrawn="1"/>
        </p:nvSpPr>
        <p:spPr>
          <a:xfrm>
            <a:off x="10010838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56"/>
          <p:cNvSpPr/>
          <p:nvPr userDrawn="1"/>
        </p:nvSpPr>
        <p:spPr>
          <a:xfrm>
            <a:off x="10010838" y="470334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97" y="66497"/>
                </a:moveTo>
                <a:lnTo>
                  <a:pt x="0" y="66497"/>
                </a:lnTo>
                <a:lnTo>
                  <a:pt x="0" y="0"/>
                </a:lnTo>
                <a:lnTo>
                  <a:pt x="66497" y="0"/>
                </a:lnTo>
                <a:lnTo>
                  <a:pt x="66497" y="6649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57"/>
          <p:cNvSpPr/>
          <p:nvPr userDrawn="1"/>
        </p:nvSpPr>
        <p:spPr>
          <a:xfrm>
            <a:off x="7183310" y="4838496"/>
            <a:ext cx="414020" cy="2275205"/>
          </a:xfrm>
          <a:custGeom>
            <a:avLst/>
            <a:gdLst/>
            <a:ahLst/>
            <a:cxnLst/>
            <a:rect l="l" t="t" r="r" b="b"/>
            <a:pathLst>
              <a:path w="414020" h="2275204">
                <a:moveTo>
                  <a:pt x="413867" y="2274887"/>
                </a:moveTo>
                <a:lnTo>
                  <a:pt x="0" y="2274887"/>
                </a:lnTo>
                <a:lnTo>
                  <a:pt x="0" y="0"/>
                </a:lnTo>
                <a:lnTo>
                  <a:pt x="413867" y="0"/>
                </a:lnTo>
                <a:lnTo>
                  <a:pt x="413867" y="227488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58"/>
          <p:cNvSpPr/>
          <p:nvPr userDrawn="1"/>
        </p:nvSpPr>
        <p:spPr>
          <a:xfrm>
            <a:off x="8524709" y="4838496"/>
            <a:ext cx="414020" cy="2275205"/>
          </a:xfrm>
          <a:custGeom>
            <a:avLst/>
            <a:gdLst/>
            <a:ahLst/>
            <a:cxnLst/>
            <a:rect l="l" t="t" r="r" b="b"/>
            <a:pathLst>
              <a:path w="414020" h="2275204">
                <a:moveTo>
                  <a:pt x="413867" y="2274887"/>
                </a:moveTo>
                <a:lnTo>
                  <a:pt x="0" y="2274887"/>
                </a:lnTo>
                <a:lnTo>
                  <a:pt x="0" y="0"/>
                </a:lnTo>
                <a:lnTo>
                  <a:pt x="413867" y="0"/>
                </a:lnTo>
                <a:lnTo>
                  <a:pt x="413867" y="2274887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59"/>
          <p:cNvSpPr/>
          <p:nvPr userDrawn="1"/>
        </p:nvSpPr>
        <p:spPr>
          <a:xfrm>
            <a:off x="9870376" y="4838496"/>
            <a:ext cx="176530" cy="2276475"/>
          </a:xfrm>
          <a:custGeom>
            <a:avLst/>
            <a:gdLst/>
            <a:ahLst/>
            <a:cxnLst/>
            <a:rect l="l" t="t" r="r" b="b"/>
            <a:pathLst>
              <a:path w="176529" h="2276475">
                <a:moveTo>
                  <a:pt x="176288" y="2276119"/>
                </a:moveTo>
                <a:lnTo>
                  <a:pt x="0" y="2276119"/>
                </a:lnTo>
                <a:lnTo>
                  <a:pt x="0" y="0"/>
                </a:lnTo>
                <a:lnTo>
                  <a:pt x="176288" y="0"/>
                </a:lnTo>
                <a:lnTo>
                  <a:pt x="176288" y="2276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60"/>
          <p:cNvSpPr/>
          <p:nvPr userDrawn="1"/>
        </p:nvSpPr>
        <p:spPr>
          <a:xfrm>
            <a:off x="9870376" y="4838496"/>
            <a:ext cx="176530" cy="2276475"/>
          </a:xfrm>
          <a:custGeom>
            <a:avLst/>
            <a:gdLst/>
            <a:ahLst/>
            <a:cxnLst/>
            <a:rect l="l" t="t" r="r" b="b"/>
            <a:pathLst>
              <a:path w="176529" h="2276475">
                <a:moveTo>
                  <a:pt x="176288" y="2276119"/>
                </a:moveTo>
                <a:lnTo>
                  <a:pt x="0" y="2276119"/>
                </a:lnTo>
                <a:lnTo>
                  <a:pt x="0" y="0"/>
                </a:lnTo>
                <a:lnTo>
                  <a:pt x="176288" y="0"/>
                </a:lnTo>
                <a:lnTo>
                  <a:pt x="176288" y="2276119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61"/>
          <p:cNvSpPr/>
          <p:nvPr userDrawn="1"/>
        </p:nvSpPr>
        <p:spPr>
          <a:xfrm>
            <a:off x="6358001" y="4838496"/>
            <a:ext cx="176530" cy="2276475"/>
          </a:xfrm>
          <a:custGeom>
            <a:avLst/>
            <a:gdLst/>
            <a:ahLst/>
            <a:cxnLst/>
            <a:rect l="l" t="t" r="r" b="b"/>
            <a:pathLst>
              <a:path w="176529" h="2276475">
                <a:moveTo>
                  <a:pt x="176275" y="2276119"/>
                </a:moveTo>
                <a:lnTo>
                  <a:pt x="0" y="2276119"/>
                </a:lnTo>
                <a:lnTo>
                  <a:pt x="0" y="0"/>
                </a:lnTo>
                <a:lnTo>
                  <a:pt x="176275" y="0"/>
                </a:lnTo>
                <a:lnTo>
                  <a:pt x="176275" y="2276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62"/>
          <p:cNvSpPr/>
          <p:nvPr userDrawn="1"/>
        </p:nvSpPr>
        <p:spPr>
          <a:xfrm>
            <a:off x="6358001" y="4838496"/>
            <a:ext cx="176530" cy="2276475"/>
          </a:xfrm>
          <a:custGeom>
            <a:avLst/>
            <a:gdLst/>
            <a:ahLst/>
            <a:cxnLst/>
            <a:rect l="l" t="t" r="r" b="b"/>
            <a:pathLst>
              <a:path w="176529" h="2276475">
                <a:moveTo>
                  <a:pt x="176275" y="2276119"/>
                </a:moveTo>
                <a:lnTo>
                  <a:pt x="0" y="2276119"/>
                </a:lnTo>
                <a:lnTo>
                  <a:pt x="0" y="0"/>
                </a:lnTo>
                <a:lnTo>
                  <a:pt x="176275" y="0"/>
                </a:lnTo>
                <a:lnTo>
                  <a:pt x="176275" y="2276119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63"/>
          <p:cNvSpPr/>
          <p:nvPr userDrawn="1"/>
        </p:nvSpPr>
        <p:spPr>
          <a:xfrm>
            <a:off x="6738722" y="4380151"/>
            <a:ext cx="1543050" cy="129539"/>
          </a:xfrm>
          <a:custGeom>
            <a:avLst/>
            <a:gdLst/>
            <a:ahLst/>
            <a:cxnLst/>
            <a:rect l="l" t="t" r="r" b="b"/>
            <a:pathLst>
              <a:path w="1543050" h="129539">
                <a:moveTo>
                  <a:pt x="1477797" y="0"/>
                </a:moveTo>
                <a:lnTo>
                  <a:pt x="65227" y="0"/>
                </a:lnTo>
                <a:lnTo>
                  <a:pt x="39899" y="5086"/>
                </a:lnTo>
                <a:lnTo>
                  <a:pt x="19159" y="18935"/>
                </a:lnTo>
                <a:lnTo>
                  <a:pt x="5146" y="39433"/>
                </a:lnTo>
                <a:lnTo>
                  <a:pt x="0" y="64465"/>
                </a:lnTo>
                <a:lnTo>
                  <a:pt x="5146" y="89496"/>
                </a:lnTo>
                <a:lnTo>
                  <a:pt x="19159" y="109994"/>
                </a:lnTo>
                <a:lnTo>
                  <a:pt x="39899" y="123844"/>
                </a:lnTo>
                <a:lnTo>
                  <a:pt x="65227" y="128930"/>
                </a:lnTo>
                <a:lnTo>
                  <a:pt x="1477797" y="128930"/>
                </a:lnTo>
                <a:lnTo>
                  <a:pt x="1503126" y="123844"/>
                </a:lnTo>
                <a:lnTo>
                  <a:pt x="1523871" y="109994"/>
                </a:lnTo>
                <a:lnTo>
                  <a:pt x="1537888" y="89496"/>
                </a:lnTo>
                <a:lnTo>
                  <a:pt x="1543037" y="64465"/>
                </a:lnTo>
                <a:lnTo>
                  <a:pt x="1537888" y="39433"/>
                </a:lnTo>
                <a:lnTo>
                  <a:pt x="1523871" y="18935"/>
                </a:lnTo>
                <a:lnTo>
                  <a:pt x="1503126" y="5086"/>
                </a:lnTo>
                <a:lnTo>
                  <a:pt x="1477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64"/>
          <p:cNvSpPr/>
          <p:nvPr userDrawn="1"/>
        </p:nvSpPr>
        <p:spPr>
          <a:xfrm>
            <a:off x="6738722" y="4380151"/>
            <a:ext cx="1543050" cy="129539"/>
          </a:xfrm>
          <a:custGeom>
            <a:avLst/>
            <a:gdLst/>
            <a:ahLst/>
            <a:cxnLst/>
            <a:rect l="l" t="t" r="r" b="b"/>
            <a:pathLst>
              <a:path w="1543050" h="129539">
                <a:moveTo>
                  <a:pt x="1543037" y="64465"/>
                </a:moveTo>
                <a:lnTo>
                  <a:pt x="1537888" y="89496"/>
                </a:lnTo>
                <a:lnTo>
                  <a:pt x="1523871" y="109994"/>
                </a:lnTo>
                <a:lnTo>
                  <a:pt x="1503126" y="123844"/>
                </a:lnTo>
                <a:lnTo>
                  <a:pt x="1477797" y="128930"/>
                </a:lnTo>
                <a:lnTo>
                  <a:pt x="65227" y="128930"/>
                </a:lnTo>
                <a:lnTo>
                  <a:pt x="39899" y="123844"/>
                </a:lnTo>
                <a:lnTo>
                  <a:pt x="19159" y="109994"/>
                </a:lnTo>
                <a:lnTo>
                  <a:pt x="5146" y="89496"/>
                </a:lnTo>
                <a:lnTo>
                  <a:pt x="0" y="64465"/>
                </a:lnTo>
                <a:lnTo>
                  <a:pt x="5146" y="39433"/>
                </a:lnTo>
                <a:lnTo>
                  <a:pt x="19159" y="18935"/>
                </a:lnTo>
                <a:lnTo>
                  <a:pt x="39899" y="5086"/>
                </a:lnTo>
                <a:lnTo>
                  <a:pt x="65227" y="0"/>
                </a:lnTo>
                <a:lnTo>
                  <a:pt x="1477797" y="0"/>
                </a:lnTo>
                <a:lnTo>
                  <a:pt x="1503126" y="5086"/>
                </a:lnTo>
                <a:lnTo>
                  <a:pt x="1523871" y="18935"/>
                </a:lnTo>
                <a:lnTo>
                  <a:pt x="1537888" y="39433"/>
                </a:lnTo>
                <a:lnTo>
                  <a:pt x="1543037" y="6446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65"/>
          <p:cNvSpPr/>
          <p:nvPr userDrawn="1"/>
        </p:nvSpPr>
        <p:spPr>
          <a:xfrm>
            <a:off x="6738722" y="4380151"/>
            <a:ext cx="1543050" cy="129539"/>
          </a:xfrm>
          <a:custGeom>
            <a:avLst/>
            <a:gdLst/>
            <a:ahLst/>
            <a:cxnLst/>
            <a:rect l="l" t="t" r="r" b="b"/>
            <a:pathLst>
              <a:path w="1543050" h="129539">
                <a:moveTo>
                  <a:pt x="1543037" y="64465"/>
                </a:moveTo>
                <a:lnTo>
                  <a:pt x="1537888" y="89496"/>
                </a:lnTo>
                <a:lnTo>
                  <a:pt x="1523871" y="109994"/>
                </a:lnTo>
                <a:lnTo>
                  <a:pt x="1503126" y="123844"/>
                </a:lnTo>
                <a:lnTo>
                  <a:pt x="1477797" y="128930"/>
                </a:lnTo>
                <a:lnTo>
                  <a:pt x="65227" y="128930"/>
                </a:lnTo>
                <a:lnTo>
                  <a:pt x="39899" y="123844"/>
                </a:lnTo>
                <a:lnTo>
                  <a:pt x="19159" y="109994"/>
                </a:lnTo>
                <a:lnTo>
                  <a:pt x="5146" y="89496"/>
                </a:lnTo>
                <a:lnTo>
                  <a:pt x="0" y="64465"/>
                </a:lnTo>
                <a:lnTo>
                  <a:pt x="5146" y="39433"/>
                </a:lnTo>
                <a:lnTo>
                  <a:pt x="19159" y="18935"/>
                </a:lnTo>
                <a:lnTo>
                  <a:pt x="39899" y="5086"/>
                </a:lnTo>
                <a:lnTo>
                  <a:pt x="65227" y="0"/>
                </a:lnTo>
                <a:lnTo>
                  <a:pt x="1477797" y="0"/>
                </a:lnTo>
                <a:lnTo>
                  <a:pt x="1503126" y="5086"/>
                </a:lnTo>
                <a:lnTo>
                  <a:pt x="1523871" y="18935"/>
                </a:lnTo>
                <a:lnTo>
                  <a:pt x="1537888" y="39433"/>
                </a:lnTo>
                <a:lnTo>
                  <a:pt x="1543037" y="64465"/>
                </a:lnTo>
                <a:close/>
              </a:path>
            </a:pathLst>
          </a:custGeom>
          <a:ln w="5218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66"/>
          <p:cNvSpPr/>
          <p:nvPr userDrawn="1"/>
        </p:nvSpPr>
        <p:spPr>
          <a:xfrm>
            <a:off x="6717832" y="7127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67"/>
          <p:cNvSpPr/>
          <p:nvPr userDrawn="1"/>
        </p:nvSpPr>
        <p:spPr>
          <a:xfrm>
            <a:off x="6988664" y="7127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68"/>
          <p:cNvSpPr/>
          <p:nvPr userDrawn="1"/>
        </p:nvSpPr>
        <p:spPr>
          <a:xfrm>
            <a:off x="7042681" y="4488535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0" y="0"/>
                </a:moveTo>
                <a:lnTo>
                  <a:pt x="13482" y="12484"/>
                </a:lnTo>
              </a:path>
            </a:pathLst>
          </a:custGeom>
          <a:ln w="260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69"/>
          <p:cNvSpPr/>
          <p:nvPr userDrawn="1"/>
        </p:nvSpPr>
        <p:spPr>
          <a:xfrm>
            <a:off x="7880861" y="4488535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0" y="12484"/>
                </a:moveTo>
                <a:lnTo>
                  <a:pt x="13482" y="0"/>
                </a:lnTo>
              </a:path>
            </a:pathLst>
          </a:custGeom>
          <a:ln w="260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70"/>
          <p:cNvSpPr/>
          <p:nvPr userDrawn="1"/>
        </p:nvSpPr>
        <p:spPr>
          <a:xfrm>
            <a:off x="6916874" y="3594469"/>
            <a:ext cx="1112520" cy="906780"/>
          </a:xfrm>
          <a:custGeom>
            <a:avLst/>
            <a:gdLst/>
            <a:ahLst/>
            <a:cxnLst/>
            <a:rect l="l" t="t" r="r" b="b"/>
            <a:pathLst>
              <a:path w="1112520" h="906779">
                <a:moveTo>
                  <a:pt x="556145" y="0"/>
                </a:moveTo>
                <a:lnTo>
                  <a:pt x="508157" y="2041"/>
                </a:lnTo>
                <a:lnTo>
                  <a:pt x="461303" y="8053"/>
                </a:lnTo>
                <a:lnTo>
                  <a:pt x="415750" y="17870"/>
                </a:lnTo>
                <a:lnTo>
                  <a:pt x="371664" y="31325"/>
                </a:lnTo>
                <a:lnTo>
                  <a:pt x="329213" y="48250"/>
                </a:lnTo>
                <a:lnTo>
                  <a:pt x="288563" y="68478"/>
                </a:lnTo>
                <a:lnTo>
                  <a:pt x="249882" y="91843"/>
                </a:lnTo>
                <a:lnTo>
                  <a:pt x="213336" y="118178"/>
                </a:lnTo>
                <a:lnTo>
                  <a:pt x="179093" y="147316"/>
                </a:lnTo>
                <a:lnTo>
                  <a:pt x="147318" y="179089"/>
                </a:lnTo>
                <a:lnTo>
                  <a:pt x="118180" y="213332"/>
                </a:lnTo>
                <a:lnTo>
                  <a:pt x="91845" y="249876"/>
                </a:lnTo>
                <a:lnTo>
                  <a:pt x="68479" y="288555"/>
                </a:lnTo>
                <a:lnTo>
                  <a:pt x="48250" y="329203"/>
                </a:lnTo>
                <a:lnTo>
                  <a:pt x="31325" y="371652"/>
                </a:lnTo>
                <a:lnTo>
                  <a:pt x="17870" y="415735"/>
                </a:lnTo>
                <a:lnTo>
                  <a:pt x="8053" y="461285"/>
                </a:lnTo>
                <a:lnTo>
                  <a:pt x="2041" y="508136"/>
                </a:lnTo>
                <a:lnTo>
                  <a:pt x="0" y="556120"/>
                </a:lnTo>
                <a:lnTo>
                  <a:pt x="2041" y="604104"/>
                </a:lnTo>
                <a:lnTo>
                  <a:pt x="8053" y="650955"/>
                </a:lnTo>
                <a:lnTo>
                  <a:pt x="17870" y="696505"/>
                </a:lnTo>
                <a:lnTo>
                  <a:pt x="31325" y="740588"/>
                </a:lnTo>
                <a:lnTo>
                  <a:pt x="48250" y="783037"/>
                </a:lnTo>
                <a:lnTo>
                  <a:pt x="68479" y="823684"/>
                </a:lnTo>
                <a:lnTo>
                  <a:pt x="91845" y="862364"/>
                </a:lnTo>
                <a:lnTo>
                  <a:pt x="118180" y="898908"/>
                </a:lnTo>
                <a:lnTo>
                  <a:pt x="124682" y="906549"/>
                </a:lnTo>
                <a:lnTo>
                  <a:pt x="987581" y="906549"/>
                </a:lnTo>
                <a:lnTo>
                  <a:pt x="1020419" y="862364"/>
                </a:lnTo>
                <a:lnTo>
                  <a:pt x="1043784" y="823684"/>
                </a:lnTo>
                <a:lnTo>
                  <a:pt x="1064013" y="783037"/>
                </a:lnTo>
                <a:lnTo>
                  <a:pt x="1080939" y="740588"/>
                </a:lnTo>
                <a:lnTo>
                  <a:pt x="1094394" y="696505"/>
                </a:lnTo>
                <a:lnTo>
                  <a:pt x="1104211" y="650955"/>
                </a:lnTo>
                <a:lnTo>
                  <a:pt x="1110224" y="604104"/>
                </a:lnTo>
                <a:lnTo>
                  <a:pt x="1112266" y="556120"/>
                </a:lnTo>
                <a:lnTo>
                  <a:pt x="1110224" y="508136"/>
                </a:lnTo>
                <a:lnTo>
                  <a:pt x="1104211" y="461285"/>
                </a:lnTo>
                <a:lnTo>
                  <a:pt x="1094394" y="415735"/>
                </a:lnTo>
                <a:lnTo>
                  <a:pt x="1080939" y="371652"/>
                </a:lnTo>
                <a:lnTo>
                  <a:pt x="1064013" y="329203"/>
                </a:lnTo>
                <a:lnTo>
                  <a:pt x="1043784" y="288555"/>
                </a:lnTo>
                <a:lnTo>
                  <a:pt x="1020419" y="249876"/>
                </a:lnTo>
                <a:lnTo>
                  <a:pt x="994083" y="213332"/>
                </a:lnTo>
                <a:lnTo>
                  <a:pt x="964945" y="179089"/>
                </a:lnTo>
                <a:lnTo>
                  <a:pt x="933171" y="147316"/>
                </a:lnTo>
                <a:lnTo>
                  <a:pt x="898928" y="118178"/>
                </a:lnTo>
                <a:lnTo>
                  <a:pt x="862384" y="91843"/>
                </a:lnTo>
                <a:lnTo>
                  <a:pt x="823704" y="68478"/>
                </a:lnTo>
                <a:lnTo>
                  <a:pt x="783057" y="48250"/>
                </a:lnTo>
                <a:lnTo>
                  <a:pt x="740608" y="31325"/>
                </a:lnTo>
                <a:lnTo>
                  <a:pt x="696526" y="17870"/>
                </a:lnTo>
                <a:lnTo>
                  <a:pt x="650977" y="8053"/>
                </a:lnTo>
                <a:lnTo>
                  <a:pt x="604128" y="2041"/>
                </a:lnTo>
                <a:lnTo>
                  <a:pt x="556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71"/>
          <p:cNvSpPr/>
          <p:nvPr userDrawn="1"/>
        </p:nvSpPr>
        <p:spPr>
          <a:xfrm>
            <a:off x="7904455" y="4150590"/>
            <a:ext cx="125095" cy="350520"/>
          </a:xfrm>
          <a:custGeom>
            <a:avLst/>
            <a:gdLst/>
            <a:ahLst/>
            <a:cxnLst/>
            <a:rect l="l" t="t" r="r" b="b"/>
            <a:pathLst>
              <a:path w="125095" h="350520">
                <a:moveTo>
                  <a:pt x="124684" y="0"/>
                </a:moveTo>
                <a:lnTo>
                  <a:pt x="122643" y="47984"/>
                </a:lnTo>
                <a:lnTo>
                  <a:pt x="116630" y="94834"/>
                </a:lnTo>
                <a:lnTo>
                  <a:pt x="106813" y="140385"/>
                </a:lnTo>
                <a:lnTo>
                  <a:pt x="93358" y="184468"/>
                </a:lnTo>
                <a:lnTo>
                  <a:pt x="76432" y="226916"/>
                </a:lnTo>
                <a:lnTo>
                  <a:pt x="56203" y="267564"/>
                </a:lnTo>
                <a:lnTo>
                  <a:pt x="32837" y="306243"/>
                </a:lnTo>
                <a:lnTo>
                  <a:pt x="6502" y="342788"/>
                </a:lnTo>
                <a:lnTo>
                  <a:pt x="0" y="350429"/>
                </a:lnTo>
              </a:path>
            </a:pathLst>
          </a:custGeom>
          <a:ln w="5218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72"/>
          <p:cNvSpPr/>
          <p:nvPr userDrawn="1"/>
        </p:nvSpPr>
        <p:spPr>
          <a:xfrm>
            <a:off x="6916874" y="3594469"/>
            <a:ext cx="1112520" cy="906780"/>
          </a:xfrm>
          <a:custGeom>
            <a:avLst/>
            <a:gdLst/>
            <a:ahLst/>
            <a:cxnLst/>
            <a:rect l="l" t="t" r="r" b="b"/>
            <a:pathLst>
              <a:path w="1112520" h="906779">
                <a:moveTo>
                  <a:pt x="124682" y="906549"/>
                </a:moveTo>
                <a:lnTo>
                  <a:pt x="91845" y="862364"/>
                </a:lnTo>
                <a:lnTo>
                  <a:pt x="68479" y="823684"/>
                </a:lnTo>
                <a:lnTo>
                  <a:pt x="48250" y="783037"/>
                </a:lnTo>
                <a:lnTo>
                  <a:pt x="31325" y="740588"/>
                </a:lnTo>
                <a:lnTo>
                  <a:pt x="17870" y="696505"/>
                </a:lnTo>
                <a:lnTo>
                  <a:pt x="8053" y="650955"/>
                </a:lnTo>
                <a:lnTo>
                  <a:pt x="2041" y="604104"/>
                </a:lnTo>
                <a:lnTo>
                  <a:pt x="0" y="556120"/>
                </a:lnTo>
                <a:lnTo>
                  <a:pt x="2041" y="508136"/>
                </a:lnTo>
                <a:lnTo>
                  <a:pt x="8053" y="461285"/>
                </a:lnTo>
                <a:lnTo>
                  <a:pt x="17870" y="415735"/>
                </a:lnTo>
                <a:lnTo>
                  <a:pt x="31325" y="371652"/>
                </a:lnTo>
                <a:lnTo>
                  <a:pt x="48250" y="329203"/>
                </a:lnTo>
                <a:lnTo>
                  <a:pt x="68479" y="288555"/>
                </a:lnTo>
                <a:lnTo>
                  <a:pt x="91845" y="249876"/>
                </a:lnTo>
                <a:lnTo>
                  <a:pt x="118180" y="213332"/>
                </a:lnTo>
                <a:lnTo>
                  <a:pt x="147318" y="179089"/>
                </a:lnTo>
                <a:lnTo>
                  <a:pt x="179093" y="147316"/>
                </a:lnTo>
                <a:lnTo>
                  <a:pt x="213336" y="118178"/>
                </a:lnTo>
                <a:lnTo>
                  <a:pt x="249882" y="91843"/>
                </a:lnTo>
                <a:lnTo>
                  <a:pt x="288563" y="68478"/>
                </a:lnTo>
                <a:lnTo>
                  <a:pt x="329213" y="48250"/>
                </a:lnTo>
                <a:lnTo>
                  <a:pt x="371664" y="31325"/>
                </a:lnTo>
                <a:lnTo>
                  <a:pt x="415750" y="17870"/>
                </a:lnTo>
                <a:lnTo>
                  <a:pt x="461303" y="8053"/>
                </a:lnTo>
                <a:lnTo>
                  <a:pt x="508157" y="2041"/>
                </a:lnTo>
                <a:lnTo>
                  <a:pt x="556145" y="0"/>
                </a:lnTo>
                <a:lnTo>
                  <a:pt x="604128" y="2041"/>
                </a:lnTo>
                <a:lnTo>
                  <a:pt x="650977" y="8053"/>
                </a:lnTo>
                <a:lnTo>
                  <a:pt x="696526" y="17870"/>
                </a:lnTo>
                <a:lnTo>
                  <a:pt x="740608" y="31325"/>
                </a:lnTo>
                <a:lnTo>
                  <a:pt x="783057" y="48250"/>
                </a:lnTo>
                <a:lnTo>
                  <a:pt x="823704" y="68478"/>
                </a:lnTo>
                <a:lnTo>
                  <a:pt x="862384" y="91843"/>
                </a:lnTo>
                <a:lnTo>
                  <a:pt x="898928" y="118178"/>
                </a:lnTo>
                <a:lnTo>
                  <a:pt x="933171" y="147316"/>
                </a:lnTo>
                <a:lnTo>
                  <a:pt x="964945" y="179089"/>
                </a:lnTo>
                <a:lnTo>
                  <a:pt x="994083" y="213332"/>
                </a:lnTo>
                <a:lnTo>
                  <a:pt x="1020419" y="249876"/>
                </a:lnTo>
                <a:lnTo>
                  <a:pt x="1043784" y="288555"/>
                </a:lnTo>
                <a:lnTo>
                  <a:pt x="1064013" y="329203"/>
                </a:lnTo>
                <a:lnTo>
                  <a:pt x="1080939" y="371652"/>
                </a:lnTo>
                <a:lnTo>
                  <a:pt x="1094394" y="415735"/>
                </a:lnTo>
                <a:lnTo>
                  <a:pt x="1104211" y="461285"/>
                </a:lnTo>
                <a:lnTo>
                  <a:pt x="1110224" y="508136"/>
                </a:lnTo>
                <a:lnTo>
                  <a:pt x="1112266" y="556120"/>
                </a:lnTo>
              </a:path>
            </a:pathLst>
          </a:custGeom>
          <a:ln w="5218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73"/>
          <p:cNvSpPr/>
          <p:nvPr userDrawn="1"/>
        </p:nvSpPr>
        <p:spPr>
          <a:xfrm>
            <a:off x="7052377" y="3729965"/>
            <a:ext cx="841375" cy="771525"/>
          </a:xfrm>
          <a:custGeom>
            <a:avLst/>
            <a:gdLst/>
            <a:ahLst/>
            <a:cxnLst/>
            <a:rect l="l" t="t" r="r" b="b"/>
            <a:pathLst>
              <a:path w="841375" h="771525">
                <a:moveTo>
                  <a:pt x="420649" y="0"/>
                </a:moveTo>
                <a:lnTo>
                  <a:pt x="371589" y="2829"/>
                </a:lnTo>
                <a:lnTo>
                  <a:pt x="324193" y="11108"/>
                </a:lnTo>
                <a:lnTo>
                  <a:pt x="278775" y="24521"/>
                </a:lnTo>
                <a:lnTo>
                  <a:pt x="235651" y="42751"/>
                </a:lnTo>
                <a:lnTo>
                  <a:pt x="195137" y="65485"/>
                </a:lnTo>
                <a:lnTo>
                  <a:pt x="157548" y="92405"/>
                </a:lnTo>
                <a:lnTo>
                  <a:pt x="123199" y="123196"/>
                </a:lnTo>
                <a:lnTo>
                  <a:pt x="92407" y="157543"/>
                </a:lnTo>
                <a:lnTo>
                  <a:pt x="65486" y="195130"/>
                </a:lnTo>
                <a:lnTo>
                  <a:pt x="42752" y="235642"/>
                </a:lnTo>
                <a:lnTo>
                  <a:pt x="24521" y="278763"/>
                </a:lnTo>
                <a:lnTo>
                  <a:pt x="11108" y="324177"/>
                </a:lnTo>
                <a:lnTo>
                  <a:pt x="2829" y="371569"/>
                </a:lnTo>
                <a:lnTo>
                  <a:pt x="0" y="420624"/>
                </a:lnTo>
                <a:lnTo>
                  <a:pt x="2829" y="469673"/>
                </a:lnTo>
                <a:lnTo>
                  <a:pt x="11108" y="517061"/>
                </a:lnTo>
                <a:lnTo>
                  <a:pt x="24521" y="562473"/>
                </a:lnTo>
                <a:lnTo>
                  <a:pt x="42752" y="605591"/>
                </a:lnTo>
                <a:lnTo>
                  <a:pt x="65486" y="646102"/>
                </a:lnTo>
                <a:lnTo>
                  <a:pt x="92407" y="683688"/>
                </a:lnTo>
                <a:lnTo>
                  <a:pt x="123199" y="718035"/>
                </a:lnTo>
                <a:lnTo>
                  <a:pt x="157548" y="748827"/>
                </a:lnTo>
                <a:lnTo>
                  <a:pt x="188583" y="771053"/>
                </a:lnTo>
                <a:lnTo>
                  <a:pt x="652668" y="771053"/>
                </a:lnTo>
                <a:lnTo>
                  <a:pt x="683699" y="748827"/>
                </a:lnTo>
                <a:lnTo>
                  <a:pt x="718043" y="718035"/>
                </a:lnTo>
                <a:lnTo>
                  <a:pt x="748833" y="683688"/>
                </a:lnTo>
                <a:lnTo>
                  <a:pt x="775751" y="646102"/>
                </a:lnTo>
                <a:lnTo>
                  <a:pt x="798484" y="605591"/>
                </a:lnTo>
                <a:lnTo>
                  <a:pt x="816714" y="562473"/>
                </a:lnTo>
                <a:lnTo>
                  <a:pt x="830126" y="517061"/>
                </a:lnTo>
                <a:lnTo>
                  <a:pt x="838405" y="469673"/>
                </a:lnTo>
                <a:lnTo>
                  <a:pt x="841235" y="420624"/>
                </a:lnTo>
                <a:lnTo>
                  <a:pt x="838405" y="371569"/>
                </a:lnTo>
                <a:lnTo>
                  <a:pt x="830126" y="324177"/>
                </a:lnTo>
                <a:lnTo>
                  <a:pt x="816714" y="278763"/>
                </a:lnTo>
                <a:lnTo>
                  <a:pt x="798484" y="235642"/>
                </a:lnTo>
                <a:lnTo>
                  <a:pt x="775751" y="195130"/>
                </a:lnTo>
                <a:lnTo>
                  <a:pt x="748833" y="157543"/>
                </a:lnTo>
                <a:lnTo>
                  <a:pt x="718043" y="123196"/>
                </a:lnTo>
                <a:lnTo>
                  <a:pt x="683699" y="92405"/>
                </a:lnTo>
                <a:lnTo>
                  <a:pt x="646114" y="65485"/>
                </a:lnTo>
                <a:lnTo>
                  <a:pt x="605606" y="42751"/>
                </a:lnTo>
                <a:lnTo>
                  <a:pt x="562490" y="24521"/>
                </a:lnTo>
                <a:lnTo>
                  <a:pt x="517081" y="11108"/>
                </a:lnTo>
                <a:lnTo>
                  <a:pt x="469696" y="2829"/>
                </a:lnTo>
                <a:lnTo>
                  <a:pt x="420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74"/>
          <p:cNvSpPr/>
          <p:nvPr userDrawn="1"/>
        </p:nvSpPr>
        <p:spPr>
          <a:xfrm>
            <a:off x="7705045" y="4150590"/>
            <a:ext cx="188595" cy="350520"/>
          </a:xfrm>
          <a:custGeom>
            <a:avLst/>
            <a:gdLst/>
            <a:ahLst/>
            <a:cxnLst/>
            <a:rect l="l" t="t" r="r" b="b"/>
            <a:pathLst>
              <a:path w="188595" h="350520">
                <a:moveTo>
                  <a:pt x="188567" y="0"/>
                </a:moveTo>
                <a:lnTo>
                  <a:pt x="185737" y="49049"/>
                </a:lnTo>
                <a:lnTo>
                  <a:pt x="177458" y="96437"/>
                </a:lnTo>
                <a:lnTo>
                  <a:pt x="164046" y="141849"/>
                </a:lnTo>
                <a:lnTo>
                  <a:pt x="145815" y="184967"/>
                </a:lnTo>
                <a:lnTo>
                  <a:pt x="123083" y="225478"/>
                </a:lnTo>
                <a:lnTo>
                  <a:pt x="96164" y="263064"/>
                </a:lnTo>
                <a:lnTo>
                  <a:pt x="65375" y="297411"/>
                </a:lnTo>
                <a:lnTo>
                  <a:pt x="31030" y="328203"/>
                </a:lnTo>
                <a:lnTo>
                  <a:pt x="0" y="350429"/>
                </a:lnTo>
              </a:path>
            </a:pathLst>
          </a:custGeom>
          <a:ln w="5218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75"/>
          <p:cNvSpPr/>
          <p:nvPr userDrawn="1"/>
        </p:nvSpPr>
        <p:spPr>
          <a:xfrm>
            <a:off x="7052377" y="3729965"/>
            <a:ext cx="841375" cy="771525"/>
          </a:xfrm>
          <a:custGeom>
            <a:avLst/>
            <a:gdLst/>
            <a:ahLst/>
            <a:cxnLst/>
            <a:rect l="l" t="t" r="r" b="b"/>
            <a:pathLst>
              <a:path w="841375" h="771525">
                <a:moveTo>
                  <a:pt x="188583" y="771053"/>
                </a:moveTo>
                <a:lnTo>
                  <a:pt x="157548" y="748827"/>
                </a:lnTo>
                <a:lnTo>
                  <a:pt x="123199" y="718035"/>
                </a:lnTo>
                <a:lnTo>
                  <a:pt x="92407" y="683688"/>
                </a:lnTo>
                <a:lnTo>
                  <a:pt x="65486" y="646102"/>
                </a:lnTo>
                <a:lnTo>
                  <a:pt x="42752" y="605591"/>
                </a:lnTo>
                <a:lnTo>
                  <a:pt x="24521" y="562473"/>
                </a:lnTo>
                <a:lnTo>
                  <a:pt x="11108" y="517061"/>
                </a:lnTo>
                <a:lnTo>
                  <a:pt x="2829" y="469673"/>
                </a:lnTo>
                <a:lnTo>
                  <a:pt x="0" y="420624"/>
                </a:lnTo>
                <a:lnTo>
                  <a:pt x="2829" y="371569"/>
                </a:lnTo>
                <a:lnTo>
                  <a:pt x="11108" y="324177"/>
                </a:lnTo>
                <a:lnTo>
                  <a:pt x="24521" y="278763"/>
                </a:lnTo>
                <a:lnTo>
                  <a:pt x="42752" y="235642"/>
                </a:lnTo>
                <a:lnTo>
                  <a:pt x="65486" y="195130"/>
                </a:lnTo>
                <a:lnTo>
                  <a:pt x="92407" y="157543"/>
                </a:lnTo>
                <a:lnTo>
                  <a:pt x="123199" y="123196"/>
                </a:lnTo>
                <a:lnTo>
                  <a:pt x="157548" y="92405"/>
                </a:lnTo>
                <a:lnTo>
                  <a:pt x="195137" y="65485"/>
                </a:lnTo>
                <a:lnTo>
                  <a:pt x="235651" y="42751"/>
                </a:lnTo>
                <a:lnTo>
                  <a:pt x="278775" y="24521"/>
                </a:lnTo>
                <a:lnTo>
                  <a:pt x="324193" y="11108"/>
                </a:lnTo>
                <a:lnTo>
                  <a:pt x="371589" y="2829"/>
                </a:lnTo>
                <a:lnTo>
                  <a:pt x="420649" y="0"/>
                </a:lnTo>
                <a:lnTo>
                  <a:pt x="469696" y="2829"/>
                </a:lnTo>
                <a:lnTo>
                  <a:pt x="517081" y="11108"/>
                </a:lnTo>
                <a:lnTo>
                  <a:pt x="562490" y="24521"/>
                </a:lnTo>
                <a:lnTo>
                  <a:pt x="605606" y="42751"/>
                </a:lnTo>
                <a:lnTo>
                  <a:pt x="646114" y="65485"/>
                </a:lnTo>
                <a:lnTo>
                  <a:pt x="683699" y="92405"/>
                </a:lnTo>
                <a:lnTo>
                  <a:pt x="718043" y="123196"/>
                </a:lnTo>
                <a:lnTo>
                  <a:pt x="748833" y="157543"/>
                </a:lnTo>
                <a:lnTo>
                  <a:pt x="775751" y="195130"/>
                </a:lnTo>
                <a:lnTo>
                  <a:pt x="798484" y="235642"/>
                </a:lnTo>
                <a:lnTo>
                  <a:pt x="816714" y="278763"/>
                </a:lnTo>
                <a:lnTo>
                  <a:pt x="830126" y="324177"/>
                </a:lnTo>
                <a:lnTo>
                  <a:pt x="838405" y="371569"/>
                </a:lnTo>
                <a:lnTo>
                  <a:pt x="841235" y="420624"/>
                </a:lnTo>
              </a:path>
            </a:pathLst>
          </a:custGeom>
          <a:ln w="52184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76"/>
          <p:cNvSpPr/>
          <p:nvPr userDrawn="1"/>
        </p:nvSpPr>
        <p:spPr>
          <a:xfrm>
            <a:off x="7297620" y="3930816"/>
            <a:ext cx="351155" cy="440055"/>
          </a:xfrm>
          <a:custGeom>
            <a:avLst/>
            <a:gdLst/>
            <a:ahLst/>
            <a:cxnLst/>
            <a:rect l="l" t="t" r="r" b="b"/>
            <a:pathLst>
              <a:path w="351154" h="440054">
                <a:moveTo>
                  <a:pt x="122275" y="353123"/>
                </a:moveTo>
                <a:lnTo>
                  <a:pt x="67868" y="353123"/>
                </a:lnTo>
                <a:lnTo>
                  <a:pt x="67868" y="439546"/>
                </a:lnTo>
                <a:lnTo>
                  <a:pt x="122275" y="439546"/>
                </a:lnTo>
                <a:lnTo>
                  <a:pt x="122275" y="353123"/>
                </a:lnTo>
                <a:close/>
              </a:path>
              <a:path w="351154" h="440054">
                <a:moveTo>
                  <a:pt x="232981" y="312458"/>
                </a:moveTo>
                <a:lnTo>
                  <a:pt x="0" y="312458"/>
                </a:lnTo>
                <a:lnTo>
                  <a:pt x="0" y="353123"/>
                </a:lnTo>
                <a:lnTo>
                  <a:pt x="232981" y="353123"/>
                </a:lnTo>
                <a:lnTo>
                  <a:pt x="232981" y="312458"/>
                </a:lnTo>
                <a:close/>
              </a:path>
              <a:path w="351154" h="440054">
                <a:moveTo>
                  <a:pt x="122275" y="246684"/>
                </a:moveTo>
                <a:lnTo>
                  <a:pt x="67868" y="246684"/>
                </a:lnTo>
                <a:lnTo>
                  <a:pt x="67868" y="312458"/>
                </a:lnTo>
                <a:lnTo>
                  <a:pt x="122275" y="312458"/>
                </a:lnTo>
                <a:lnTo>
                  <a:pt x="122275" y="246684"/>
                </a:lnTo>
                <a:close/>
              </a:path>
              <a:path w="351154" h="440054">
                <a:moveTo>
                  <a:pt x="327925" y="50088"/>
                </a:moveTo>
                <a:lnTo>
                  <a:pt x="190106" y="50088"/>
                </a:lnTo>
                <a:lnTo>
                  <a:pt x="236173" y="55010"/>
                </a:lnTo>
                <a:lnTo>
                  <a:pt x="268266" y="69734"/>
                </a:lnTo>
                <a:lnTo>
                  <a:pt x="287041" y="94199"/>
                </a:lnTo>
                <a:lnTo>
                  <a:pt x="293154" y="128346"/>
                </a:lnTo>
                <a:lnTo>
                  <a:pt x="285920" y="162663"/>
                </a:lnTo>
                <a:lnTo>
                  <a:pt x="265063" y="186885"/>
                </a:lnTo>
                <a:lnTo>
                  <a:pt x="231844" y="201246"/>
                </a:lnTo>
                <a:lnTo>
                  <a:pt x="187528" y="205981"/>
                </a:lnTo>
                <a:lnTo>
                  <a:pt x="0" y="205981"/>
                </a:lnTo>
                <a:lnTo>
                  <a:pt x="0" y="246684"/>
                </a:lnTo>
                <a:lnTo>
                  <a:pt x="189458" y="246684"/>
                </a:lnTo>
                <a:lnTo>
                  <a:pt x="248256" y="240778"/>
                </a:lnTo>
                <a:lnTo>
                  <a:pt x="293508" y="224084"/>
                </a:lnTo>
                <a:lnTo>
                  <a:pt x="325492" y="198135"/>
                </a:lnTo>
                <a:lnTo>
                  <a:pt x="344480" y="164466"/>
                </a:lnTo>
                <a:lnTo>
                  <a:pt x="350748" y="124612"/>
                </a:lnTo>
                <a:lnTo>
                  <a:pt x="345795" y="85444"/>
                </a:lnTo>
                <a:lnTo>
                  <a:pt x="329256" y="51264"/>
                </a:lnTo>
                <a:lnTo>
                  <a:pt x="327925" y="50088"/>
                </a:lnTo>
                <a:close/>
              </a:path>
              <a:path w="351154" h="440054">
                <a:moveTo>
                  <a:pt x="184962" y="0"/>
                </a:moveTo>
                <a:lnTo>
                  <a:pt x="67868" y="1257"/>
                </a:lnTo>
                <a:lnTo>
                  <a:pt x="67868" y="205981"/>
                </a:lnTo>
                <a:lnTo>
                  <a:pt x="122275" y="205981"/>
                </a:lnTo>
                <a:lnTo>
                  <a:pt x="122275" y="51346"/>
                </a:lnTo>
                <a:lnTo>
                  <a:pt x="174919" y="50194"/>
                </a:lnTo>
                <a:lnTo>
                  <a:pt x="327925" y="50088"/>
                </a:lnTo>
                <a:lnTo>
                  <a:pt x="298616" y="24207"/>
                </a:lnTo>
                <a:lnTo>
                  <a:pt x="251357" y="6407"/>
                </a:lnTo>
                <a:lnTo>
                  <a:pt x="184962" y="0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048" y="1800225"/>
            <a:ext cx="2892452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Тематический урок</a:t>
            </a:r>
            <a:endParaRPr lang="ru-RU" dirty="0"/>
          </a:p>
        </p:txBody>
      </p:sp>
      <p:sp>
        <p:nvSpPr>
          <p:cNvPr id="256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70331" y="2486025"/>
            <a:ext cx="5516563" cy="990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Название урока в одну или две строки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0872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5711128" y="4883177"/>
            <a:ext cx="4226560" cy="2138680"/>
          </a:xfrm>
          <a:custGeom>
            <a:avLst/>
            <a:gdLst/>
            <a:ahLst/>
            <a:cxnLst/>
            <a:rect l="l" t="t" r="r" b="b"/>
            <a:pathLst>
              <a:path w="4226559" h="2138679">
                <a:moveTo>
                  <a:pt x="2057711" y="1199794"/>
                </a:moveTo>
                <a:lnTo>
                  <a:pt x="290049" y="808926"/>
                </a:lnTo>
                <a:lnTo>
                  <a:pt x="245922" y="803866"/>
                </a:lnTo>
                <a:lnTo>
                  <a:pt x="202895" y="807824"/>
                </a:lnTo>
                <a:lnTo>
                  <a:pt x="162027" y="820105"/>
                </a:lnTo>
                <a:lnTo>
                  <a:pt x="124374" y="840012"/>
                </a:lnTo>
                <a:lnTo>
                  <a:pt x="90994" y="866850"/>
                </a:lnTo>
                <a:lnTo>
                  <a:pt x="62945" y="899923"/>
                </a:lnTo>
                <a:lnTo>
                  <a:pt x="41285" y="938535"/>
                </a:lnTo>
                <a:lnTo>
                  <a:pt x="27070" y="981989"/>
                </a:lnTo>
                <a:lnTo>
                  <a:pt x="5518" y="1079030"/>
                </a:lnTo>
                <a:lnTo>
                  <a:pt x="0" y="1124407"/>
                </a:lnTo>
                <a:lnTo>
                  <a:pt x="3280" y="1168532"/>
                </a:lnTo>
                <a:lnTo>
                  <a:pt x="14697" y="1210330"/>
                </a:lnTo>
                <a:lnTo>
                  <a:pt x="33585" y="1248724"/>
                </a:lnTo>
                <a:lnTo>
                  <a:pt x="59281" y="1282637"/>
                </a:lnTo>
                <a:lnTo>
                  <a:pt x="91122" y="1310994"/>
                </a:lnTo>
                <a:lnTo>
                  <a:pt x="128442" y="1332718"/>
                </a:lnTo>
                <a:lnTo>
                  <a:pt x="170580" y="1346733"/>
                </a:lnTo>
                <a:lnTo>
                  <a:pt x="3751294" y="2138527"/>
                </a:lnTo>
                <a:lnTo>
                  <a:pt x="4226477" y="0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/>
          <p:nvPr userDrawn="1"/>
        </p:nvSpPr>
        <p:spPr>
          <a:xfrm>
            <a:off x="6070307" y="4071943"/>
            <a:ext cx="2566035" cy="929640"/>
          </a:xfrm>
          <a:custGeom>
            <a:avLst/>
            <a:gdLst/>
            <a:ahLst/>
            <a:cxnLst/>
            <a:rect l="l" t="t" r="r" b="b"/>
            <a:pathLst>
              <a:path w="2566034" h="929639">
                <a:moveTo>
                  <a:pt x="245973" y="0"/>
                </a:moveTo>
                <a:lnTo>
                  <a:pt x="202963" y="3960"/>
                </a:lnTo>
                <a:lnTo>
                  <a:pt x="162106" y="16210"/>
                </a:lnTo>
                <a:lnTo>
                  <a:pt x="124460" y="36055"/>
                </a:lnTo>
                <a:lnTo>
                  <a:pt x="91083" y="62801"/>
                </a:lnTo>
                <a:lnTo>
                  <a:pt x="63032" y="95756"/>
                </a:lnTo>
                <a:lnTo>
                  <a:pt x="41364" y="134224"/>
                </a:lnTo>
                <a:lnTo>
                  <a:pt x="27137" y="177512"/>
                </a:lnTo>
                <a:lnTo>
                  <a:pt x="5534" y="274185"/>
                </a:lnTo>
                <a:lnTo>
                  <a:pt x="0" y="319385"/>
                </a:lnTo>
                <a:lnTo>
                  <a:pt x="3260" y="363334"/>
                </a:lnTo>
                <a:lnTo>
                  <a:pt x="14653" y="404961"/>
                </a:lnTo>
                <a:lnTo>
                  <a:pt x="33516" y="443195"/>
                </a:lnTo>
                <a:lnTo>
                  <a:pt x="59185" y="476963"/>
                </a:lnTo>
                <a:lnTo>
                  <a:pt x="90999" y="505194"/>
                </a:lnTo>
                <a:lnTo>
                  <a:pt x="128293" y="526816"/>
                </a:lnTo>
                <a:lnTo>
                  <a:pt x="170406" y="540758"/>
                </a:lnTo>
                <a:lnTo>
                  <a:pt x="1937128" y="929238"/>
                </a:lnTo>
                <a:lnTo>
                  <a:pt x="2565499" y="505363"/>
                </a:lnTo>
                <a:lnTo>
                  <a:pt x="290078" y="5021"/>
                </a:lnTo>
                <a:lnTo>
                  <a:pt x="2459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 userDrawn="1"/>
        </p:nvSpPr>
        <p:spPr>
          <a:xfrm>
            <a:off x="6070307" y="4071943"/>
            <a:ext cx="2566035" cy="929640"/>
          </a:xfrm>
          <a:custGeom>
            <a:avLst/>
            <a:gdLst/>
            <a:ahLst/>
            <a:cxnLst/>
            <a:rect l="l" t="t" r="r" b="b"/>
            <a:pathLst>
              <a:path w="2566034" h="929639">
                <a:moveTo>
                  <a:pt x="1937128" y="929238"/>
                </a:moveTo>
                <a:lnTo>
                  <a:pt x="170406" y="540758"/>
                </a:lnTo>
                <a:lnTo>
                  <a:pt x="128293" y="526816"/>
                </a:lnTo>
                <a:lnTo>
                  <a:pt x="90999" y="505194"/>
                </a:lnTo>
                <a:lnTo>
                  <a:pt x="59185" y="476963"/>
                </a:lnTo>
                <a:lnTo>
                  <a:pt x="33516" y="443195"/>
                </a:lnTo>
                <a:lnTo>
                  <a:pt x="14653" y="404961"/>
                </a:lnTo>
                <a:lnTo>
                  <a:pt x="3260" y="363334"/>
                </a:lnTo>
                <a:lnTo>
                  <a:pt x="0" y="319385"/>
                </a:lnTo>
                <a:lnTo>
                  <a:pt x="5534" y="274185"/>
                </a:lnTo>
                <a:lnTo>
                  <a:pt x="27137" y="177512"/>
                </a:lnTo>
                <a:lnTo>
                  <a:pt x="41364" y="134224"/>
                </a:lnTo>
                <a:lnTo>
                  <a:pt x="63032" y="95756"/>
                </a:lnTo>
                <a:lnTo>
                  <a:pt x="91083" y="62801"/>
                </a:lnTo>
                <a:lnTo>
                  <a:pt x="124460" y="36055"/>
                </a:lnTo>
                <a:lnTo>
                  <a:pt x="162106" y="16210"/>
                </a:lnTo>
                <a:lnTo>
                  <a:pt x="202963" y="3960"/>
                </a:lnTo>
                <a:lnTo>
                  <a:pt x="245973" y="0"/>
                </a:lnTo>
                <a:lnTo>
                  <a:pt x="290078" y="5021"/>
                </a:lnTo>
                <a:lnTo>
                  <a:pt x="2565499" y="505363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 userDrawn="1"/>
        </p:nvSpPr>
        <p:spPr>
          <a:xfrm>
            <a:off x="6963912" y="4355026"/>
            <a:ext cx="55244" cy="284480"/>
          </a:xfrm>
          <a:custGeom>
            <a:avLst/>
            <a:gdLst/>
            <a:ahLst/>
            <a:cxnLst/>
            <a:rect l="l" t="t" r="r" b="b"/>
            <a:pathLst>
              <a:path w="55245" h="284479">
                <a:moveTo>
                  <a:pt x="55029" y="0"/>
                </a:moveTo>
                <a:lnTo>
                  <a:pt x="0" y="283921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 userDrawn="1"/>
        </p:nvSpPr>
        <p:spPr>
          <a:xfrm>
            <a:off x="7064598" y="4377343"/>
            <a:ext cx="55244" cy="284480"/>
          </a:xfrm>
          <a:custGeom>
            <a:avLst/>
            <a:gdLst/>
            <a:ahLst/>
            <a:cxnLst/>
            <a:rect l="l" t="t" r="r" b="b"/>
            <a:pathLst>
              <a:path w="55245" h="284479">
                <a:moveTo>
                  <a:pt x="55029" y="0"/>
                </a:moveTo>
                <a:lnTo>
                  <a:pt x="0" y="283921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 userDrawn="1"/>
        </p:nvSpPr>
        <p:spPr>
          <a:xfrm>
            <a:off x="7165281" y="4399657"/>
            <a:ext cx="55244" cy="284480"/>
          </a:xfrm>
          <a:custGeom>
            <a:avLst/>
            <a:gdLst/>
            <a:ahLst/>
            <a:cxnLst/>
            <a:rect l="l" t="t" r="r" b="b"/>
            <a:pathLst>
              <a:path w="55245" h="284479">
                <a:moveTo>
                  <a:pt x="55029" y="0"/>
                </a:moveTo>
                <a:lnTo>
                  <a:pt x="0" y="283921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 userDrawn="1"/>
        </p:nvSpPr>
        <p:spPr>
          <a:xfrm>
            <a:off x="5529657" y="4518245"/>
            <a:ext cx="2477135" cy="1022985"/>
          </a:xfrm>
          <a:custGeom>
            <a:avLst/>
            <a:gdLst/>
            <a:ahLst/>
            <a:cxnLst/>
            <a:rect l="l" t="t" r="r" b="b"/>
            <a:pathLst>
              <a:path w="2477134" h="1022985">
                <a:moveTo>
                  <a:pt x="245913" y="0"/>
                </a:moveTo>
                <a:lnTo>
                  <a:pt x="202908" y="3961"/>
                </a:lnTo>
                <a:lnTo>
                  <a:pt x="162056" y="16218"/>
                </a:lnTo>
                <a:lnTo>
                  <a:pt x="124415" y="36075"/>
                </a:lnTo>
                <a:lnTo>
                  <a:pt x="91043" y="62840"/>
                </a:lnTo>
                <a:lnTo>
                  <a:pt x="62996" y="95817"/>
                </a:lnTo>
                <a:lnTo>
                  <a:pt x="41333" y="134313"/>
                </a:lnTo>
                <a:lnTo>
                  <a:pt x="27111" y="177633"/>
                </a:lnTo>
                <a:lnTo>
                  <a:pt x="5534" y="274394"/>
                </a:lnTo>
                <a:lnTo>
                  <a:pt x="0" y="319628"/>
                </a:lnTo>
                <a:lnTo>
                  <a:pt x="3261" y="363613"/>
                </a:lnTo>
                <a:lnTo>
                  <a:pt x="14656" y="405276"/>
                </a:lnTo>
                <a:lnTo>
                  <a:pt x="33522" y="443544"/>
                </a:lnTo>
                <a:lnTo>
                  <a:pt x="59193" y="477344"/>
                </a:lnTo>
                <a:lnTo>
                  <a:pt x="91009" y="505603"/>
                </a:lnTo>
                <a:lnTo>
                  <a:pt x="128305" y="527249"/>
                </a:lnTo>
                <a:lnTo>
                  <a:pt x="170418" y="541208"/>
                </a:lnTo>
                <a:lnTo>
                  <a:pt x="2357041" y="1022742"/>
                </a:lnTo>
                <a:lnTo>
                  <a:pt x="2476636" y="486573"/>
                </a:lnTo>
                <a:lnTo>
                  <a:pt x="290014" y="5027"/>
                </a:lnTo>
                <a:lnTo>
                  <a:pt x="245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 userDrawn="1"/>
        </p:nvSpPr>
        <p:spPr>
          <a:xfrm>
            <a:off x="5529657" y="4518245"/>
            <a:ext cx="2477135" cy="1022985"/>
          </a:xfrm>
          <a:custGeom>
            <a:avLst/>
            <a:gdLst/>
            <a:ahLst/>
            <a:cxnLst/>
            <a:rect l="l" t="t" r="r" b="b"/>
            <a:pathLst>
              <a:path w="2477134" h="1022985">
                <a:moveTo>
                  <a:pt x="2357041" y="1022742"/>
                </a:moveTo>
                <a:lnTo>
                  <a:pt x="170418" y="541208"/>
                </a:lnTo>
                <a:lnTo>
                  <a:pt x="128305" y="527249"/>
                </a:lnTo>
                <a:lnTo>
                  <a:pt x="91009" y="505603"/>
                </a:lnTo>
                <a:lnTo>
                  <a:pt x="59193" y="477344"/>
                </a:lnTo>
                <a:lnTo>
                  <a:pt x="33522" y="443544"/>
                </a:lnTo>
                <a:lnTo>
                  <a:pt x="14656" y="405276"/>
                </a:lnTo>
                <a:lnTo>
                  <a:pt x="3261" y="363613"/>
                </a:lnTo>
                <a:lnTo>
                  <a:pt x="0" y="319628"/>
                </a:lnTo>
                <a:lnTo>
                  <a:pt x="5534" y="274394"/>
                </a:lnTo>
                <a:lnTo>
                  <a:pt x="27111" y="177633"/>
                </a:lnTo>
                <a:lnTo>
                  <a:pt x="41333" y="134313"/>
                </a:lnTo>
                <a:lnTo>
                  <a:pt x="62996" y="95817"/>
                </a:lnTo>
                <a:lnTo>
                  <a:pt x="91043" y="62840"/>
                </a:lnTo>
                <a:lnTo>
                  <a:pt x="124415" y="36075"/>
                </a:lnTo>
                <a:lnTo>
                  <a:pt x="162056" y="16218"/>
                </a:lnTo>
                <a:lnTo>
                  <a:pt x="202908" y="3961"/>
                </a:lnTo>
                <a:lnTo>
                  <a:pt x="245913" y="0"/>
                </a:lnTo>
                <a:lnTo>
                  <a:pt x="290014" y="5027"/>
                </a:lnTo>
                <a:lnTo>
                  <a:pt x="2476636" y="486573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 userDrawn="1"/>
        </p:nvSpPr>
        <p:spPr>
          <a:xfrm>
            <a:off x="6844303" y="4894677"/>
            <a:ext cx="55244" cy="284480"/>
          </a:xfrm>
          <a:custGeom>
            <a:avLst/>
            <a:gdLst/>
            <a:ahLst/>
            <a:cxnLst/>
            <a:rect l="l" t="t" r="r" b="b"/>
            <a:pathLst>
              <a:path w="55245" h="284479">
                <a:moveTo>
                  <a:pt x="55029" y="0"/>
                </a:moveTo>
                <a:lnTo>
                  <a:pt x="0" y="283921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 userDrawn="1"/>
        </p:nvSpPr>
        <p:spPr>
          <a:xfrm>
            <a:off x="6944998" y="4916994"/>
            <a:ext cx="55244" cy="284480"/>
          </a:xfrm>
          <a:custGeom>
            <a:avLst/>
            <a:gdLst/>
            <a:ahLst/>
            <a:cxnLst/>
            <a:rect l="l" t="t" r="r" b="b"/>
            <a:pathLst>
              <a:path w="55245" h="284479">
                <a:moveTo>
                  <a:pt x="55016" y="0"/>
                </a:moveTo>
                <a:lnTo>
                  <a:pt x="0" y="283921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 userDrawn="1"/>
        </p:nvSpPr>
        <p:spPr>
          <a:xfrm>
            <a:off x="7045674" y="4939309"/>
            <a:ext cx="55244" cy="284480"/>
          </a:xfrm>
          <a:custGeom>
            <a:avLst/>
            <a:gdLst/>
            <a:ahLst/>
            <a:cxnLst/>
            <a:rect l="l" t="t" r="r" b="b"/>
            <a:pathLst>
              <a:path w="55245" h="284479">
                <a:moveTo>
                  <a:pt x="55029" y="0"/>
                </a:moveTo>
                <a:lnTo>
                  <a:pt x="0" y="283921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 userDrawn="1"/>
        </p:nvSpPr>
        <p:spPr>
          <a:xfrm>
            <a:off x="5410046" y="5057895"/>
            <a:ext cx="2477135" cy="1022985"/>
          </a:xfrm>
          <a:custGeom>
            <a:avLst/>
            <a:gdLst/>
            <a:ahLst/>
            <a:cxnLst/>
            <a:rect l="l" t="t" r="r" b="b"/>
            <a:pathLst>
              <a:path w="2477134" h="1022985">
                <a:moveTo>
                  <a:pt x="245922" y="0"/>
                </a:moveTo>
                <a:lnTo>
                  <a:pt x="202914" y="3961"/>
                </a:lnTo>
                <a:lnTo>
                  <a:pt x="162060" y="16218"/>
                </a:lnTo>
                <a:lnTo>
                  <a:pt x="124417" y="36075"/>
                </a:lnTo>
                <a:lnTo>
                  <a:pt x="91044" y="62840"/>
                </a:lnTo>
                <a:lnTo>
                  <a:pt x="62996" y="95817"/>
                </a:lnTo>
                <a:lnTo>
                  <a:pt x="41333" y="134313"/>
                </a:lnTo>
                <a:lnTo>
                  <a:pt x="27111" y="177633"/>
                </a:lnTo>
                <a:lnTo>
                  <a:pt x="5534" y="274394"/>
                </a:lnTo>
                <a:lnTo>
                  <a:pt x="0" y="319628"/>
                </a:lnTo>
                <a:lnTo>
                  <a:pt x="3261" y="363613"/>
                </a:lnTo>
                <a:lnTo>
                  <a:pt x="14656" y="405276"/>
                </a:lnTo>
                <a:lnTo>
                  <a:pt x="33522" y="443544"/>
                </a:lnTo>
                <a:lnTo>
                  <a:pt x="59193" y="477344"/>
                </a:lnTo>
                <a:lnTo>
                  <a:pt x="91009" y="505603"/>
                </a:lnTo>
                <a:lnTo>
                  <a:pt x="128305" y="527249"/>
                </a:lnTo>
                <a:lnTo>
                  <a:pt x="170418" y="541208"/>
                </a:lnTo>
                <a:lnTo>
                  <a:pt x="2357041" y="1022742"/>
                </a:lnTo>
                <a:lnTo>
                  <a:pt x="2476649" y="486573"/>
                </a:lnTo>
                <a:lnTo>
                  <a:pt x="290027" y="5027"/>
                </a:lnTo>
                <a:lnTo>
                  <a:pt x="245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 userDrawn="1"/>
        </p:nvSpPr>
        <p:spPr>
          <a:xfrm>
            <a:off x="5410046" y="5057895"/>
            <a:ext cx="2477135" cy="1022985"/>
          </a:xfrm>
          <a:custGeom>
            <a:avLst/>
            <a:gdLst/>
            <a:ahLst/>
            <a:cxnLst/>
            <a:rect l="l" t="t" r="r" b="b"/>
            <a:pathLst>
              <a:path w="2477134" h="1022985">
                <a:moveTo>
                  <a:pt x="2357041" y="1022742"/>
                </a:moveTo>
                <a:lnTo>
                  <a:pt x="170418" y="541208"/>
                </a:lnTo>
                <a:lnTo>
                  <a:pt x="128305" y="527249"/>
                </a:lnTo>
                <a:lnTo>
                  <a:pt x="91009" y="505603"/>
                </a:lnTo>
                <a:lnTo>
                  <a:pt x="59193" y="477344"/>
                </a:lnTo>
                <a:lnTo>
                  <a:pt x="33522" y="443544"/>
                </a:lnTo>
                <a:lnTo>
                  <a:pt x="14656" y="405276"/>
                </a:lnTo>
                <a:lnTo>
                  <a:pt x="3261" y="363613"/>
                </a:lnTo>
                <a:lnTo>
                  <a:pt x="0" y="319628"/>
                </a:lnTo>
                <a:lnTo>
                  <a:pt x="5534" y="274394"/>
                </a:lnTo>
                <a:lnTo>
                  <a:pt x="27111" y="177633"/>
                </a:lnTo>
                <a:lnTo>
                  <a:pt x="41333" y="134313"/>
                </a:lnTo>
                <a:lnTo>
                  <a:pt x="62996" y="95817"/>
                </a:lnTo>
                <a:lnTo>
                  <a:pt x="91044" y="62840"/>
                </a:lnTo>
                <a:lnTo>
                  <a:pt x="124417" y="36075"/>
                </a:lnTo>
                <a:lnTo>
                  <a:pt x="162060" y="16218"/>
                </a:lnTo>
                <a:lnTo>
                  <a:pt x="202914" y="3961"/>
                </a:lnTo>
                <a:lnTo>
                  <a:pt x="245922" y="0"/>
                </a:lnTo>
                <a:lnTo>
                  <a:pt x="290027" y="5027"/>
                </a:lnTo>
                <a:lnTo>
                  <a:pt x="2476649" y="486573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 userDrawn="1"/>
        </p:nvSpPr>
        <p:spPr>
          <a:xfrm>
            <a:off x="6724693" y="5434328"/>
            <a:ext cx="55244" cy="284480"/>
          </a:xfrm>
          <a:custGeom>
            <a:avLst/>
            <a:gdLst/>
            <a:ahLst/>
            <a:cxnLst/>
            <a:rect l="l" t="t" r="r" b="b"/>
            <a:pathLst>
              <a:path w="55245" h="284479">
                <a:moveTo>
                  <a:pt x="55029" y="0"/>
                </a:moveTo>
                <a:lnTo>
                  <a:pt x="0" y="283921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/>
          <p:cNvSpPr/>
          <p:nvPr userDrawn="1"/>
        </p:nvSpPr>
        <p:spPr>
          <a:xfrm>
            <a:off x="6825378" y="5456646"/>
            <a:ext cx="55244" cy="284480"/>
          </a:xfrm>
          <a:custGeom>
            <a:avLst/>
            <a:gdLst/>
            <a:ahLst/>
            <a:cxnLst/>
            <a:rect l="l" t="t" r="r" b="b"/>
            <a:pathLst>
              <a:path w="55245" h="284479">
                <a:moveTo>
                  <a:pt x="55029" y="0"/>
                </a:moveTo>
                <a:lnTo>
                  <a:pt x="0" y="283921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/>
          <p:cNvSpPr/>
          <p:nvPr userDrawn="1"/>
        </p:nvSpPr>
        <p:spPr>
          <a:xfrm>
            <a:off x="6926063" y="5478961"/>
            <a:ext cx="55244" cy="284480"/>
          </a:xfrm>
          <a:custGeom>
            <a:avLst/>
            <a:gdLst/>
            <a:ahLst/>
            <a:cxnLst/>
            <a:rect l="l" t="t" r="r" b="b"/>
            <a:pathLst>
              <a:path w="55245" h="284479">
                <a:moveTo>
                  <a:pt x="55029" y="0"/>
                </a:moveTo>
                <a:lnTo>
                  <a:pt x="0" y="283921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/>
          <p:cNvSpPr/>
          <p:nvPr userDrawn="1"/>
        </p:nvSpPr>
        <p:spPr>
          <a:xfrm>
            <a:off x="6605286" y="5973067"/>
            <a:ext cx="55244" cy="284480"/>
          </a:xfrm>
          <a:custGeom>
            <a:avLst/>
            <a:gdLst/>
            <a:ahLst/>
            <a:cxnLst/>
            <a:rect l="l" t="t" r="r" b="b"/>
            <a:pathLst>
              <a:path w="55245" h="284479">
                <a:moveTo>
                  <a:pt x="55029" y="0"/>
                </a:moveTo>
                <a:lnTo>
                  <a:pt x="0" y="283921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/>
          <p:nvPr userDrawn="1"/>
        </p:nvSpPr>
        <p:spPr>
          <a:xfrm>
            <a:off x="6705972" y="5995384"/>
            <a:ext cx="55244" cy="284480"/>
          </a:xfrm>
          <a:custGeom>
            <a:avLst/>
            <a:gdLst/>
            <a:ahLst/>
            <a:cxnLst/>
            <a:rect l="l" t="t" r="r" b="b"/>
            <a:pathLst>
              <a:path w="55245" h="284479">
                <a:moveTo>
                  <a:pt x="55029" y="0"/>
                </a:moveTo>
                <a:lnTo>
                  <a:pt x="0" y="283921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/>
          <p:cNvSpPr/>
          <p:nvPr userDrawn="1"/>
        </p:nvSpPr>
        <p:spPr>
          <a:xfrm>
            <a:off x="6806653" y="6017699"/>
            <a:ext cx="55244" cy="284480"/>
          </a:xfrm>
          <a:custGeom>
            <a:avLst/>
            <a:gdLst/>
            <a:ahLst/>
            <a:cxnLst/>
            <a:rect l="l" t="t" r="r" b="b"/>
            <a:pathLst>
              <a:path w="55245" h="284479">
                <a:moveTo>
                  <a:pt x="55029" y="0"/>
                </a:moveTo>
                <a:lnTo>
                  <a:pt x="0" y="283921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/>
          <p:nvPr userDrawn="1"/>
        </p:nvSpPr>
        <p:spPr>
          <a:xfrm>
            <a:off x="7653015" y="4467677"/>
            <a:ext cx="470534" cy="2155190"/>
          </a:xfrm>
          <a:custGeom>
            <a:avLst/>
            <a:gdLst/>
            <a:ahLst/>
            <a:cxnLst/>
            <a:rect l="l" t="t" r="r" b="b"/>
            <a:pathLst>
              <a:path w="470534" h="2155190">
                <a:moveTo>
                  <a:pt x="470484" y="0"/>
                </a:moveTo>
                <a:lnTo>
                  <a:pt x="0" y="2154656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/>
          <p:nvPr userDrawn="1"/>
        </p:nvSpPr>
        <p:spPr>
          <a:xfrm>
            <a:off x="7840657" y="4511375"/>
            <a:ext cx="575310" cy="2151380"/>
          </a:xfrm>
          <a:custGeom>
            <a:avLst/>
            <a:gdLst/>
            <a:ahLst/>
            <a:cxnLst/>
            <a:rect l="l" t="t" r="r" b="b"/>
            <a:pathLst>
              <a:path w="575309" h="2151379">
                <a:moveTo>
                  <a:pt x="355085" y="541598"/>
                </a:moveTo>
                <a:lnTo>
                  <a:pt x="0" y="2150910"/>
                </a:lnTo>
                <a:lnTo>
                  <a:pt x="43141" y="2133125"/>
                </a:lnTo>
                <a:lnTo>
                  <a:pt x="83132" y="2109446"/>
                </a:lnTo>
                <a:lnTo>
                  <a:pt x="119306" y="2080277"/>
                </a:lnTo>
                <a:lnTo>
                  <a:pt x="150996" y="2046024"/>
                </a:lnTo>
                <a:lnTo>
                  <a:pt x="177538" y="2007094"/>
                </a:lnTo>
                <a:lnTo>
                  <a:pt x="198264" y="1963891"/>
                </a:lnTo>
                <a:lnTo>
                  <a:pt x="212509" y="1916823"/>
                </a:lnTo>
                <a:lnTo>
                  <a:pt x="219392" y="1868117"/>
                </a:lnTo>
                <a:lnTo>
                  <a:pt x="218777" y="1820164"/>
                </a:lnTo>
                <a:lnTo>
                  <a:pt x="211096" y="1773615"/>
                </a:lnTo>
                <a:lnTo>
                  <a:pt x="196782" y="1729121"/>
                </a:lnTo>
                <a:lnTo>
                  <a:pt x="176266" y="1687333"/>
                </a:lnTo>
                <a:lnTo>
                  <a:pt x="149983" y="1648900"/>
                </a:lnTo>
                <a:lnTo>
                  <a:pt x="118364" y="1614474"/>
                </a:lnTo>
                <a:lnTo>
                  <a:pt x="161501" y="1596690"/>
                </a:lnTo>
                <a:lnTo>
                  <a:pt x="201488" y="1573011"/>
                </a:lnTo>
                <a:lnTo>
                  <a:pt x="237659" y="1543842"/>
                </a:lnTo>
                <a:lnTo>
                  <a:pt x="269349" y="1509589"/>
                </a:lnTo>
                <a:lnTo>
                  <a:pt x="295889" y="1470658"/>
                </a:lnTo>
                <a:lnTo>
                  <a:pt x="316615" y="1427456"/>
                </a:lnTo>
                <a:lnTo>
                  <a:pt x="330860" y="1380388"/>
                </a:lnTo>
                <a:lnTo>
                  <a:pt x="337748" y="1331682"/>
                </a:lnTo>
                <a:lnTo>
                  <a:pt x="337136" y="1283729"/>
                </a:lnTo>
                <a:lnTo>
                  <a:pt x="329458" y="1237180"/>
                </a:lnTo>
                <a:lnTo>
                  <a:pt x="315145" y="1192686"/>
                </a:lnTo>
                <a:lnTo>
                  <a:pt x="294630" y="1150897"/>
                </a:lnTo>
                <a:lnTo>
                  <a:pt x="268347" y="1112465"/>
                </a:lnTo>
                <a:lnTo>
                  <a:pt x="236728" y="1078039"/>
                </a:lnTo>
                <a:lnTo>
                  <a:pt x="279865" y="1060254"/>
                </a:lnTo>
                <a:lnTo>
                  <a:pt x="319852" y="1036573"/>
                </a:lnTo>
                <a:lnTo>
                  <a:pt x="356023" y="1007402"/>
                </a:lnTo>
                <a:lnTo>
                  <a:pt x="387713" y="973148"/>
                </a:lnTo>
                <a:lnTo>
                  <a:pt x="414253" y="934218"/>
                </a:lnTo>
                <a:lnTo>
                  <a:pt x="434979" y="891017"/>
                </a:lnTo>
                <a:lnTo>
                  <a:pt x="449224" y="843953"/>
                </a:lnTo>
                <a:lnTo>
                  <a:pt x="456112" y="795246"/>
                </a:lnTo>
                <a:lnTo>
                  <a:pt x="455500" y="747293"/>
                </a:lnTo>
                <a:lnTo>
                  <a:pt x="447821" y="700744"/>
                </a:lnTo>
                <a:lnTo>
                  <a:pt x="433506" y="656248"/>
                </a:lnTo>
                <a:lnTo>
                  <a:pt x="412989" y="614457"/>
                </a:lnTo>
                <a:lnTo>
                  <a:pt x="386703" y="576021"/>
                </a:lnTo>
                <a:lnTo>
                  <a:pt x="355085" y="541598"/>
                </a:lnTo>
                <a:close/>
              </a:path>
              <a:path w="575309" h="2151379">
                <a:moveTo>
                  <a:pt x="474586" y="0"/>
                </a:moveTo>
                <a:lnTo>
                  <a:pt x="355087" y="541587"/>
                </a:lnTo>
                <a:lnTo>
                  <a:pt x="398276" y="523557"/>
                </a:lnTo>
                <a:lnTo>
                  <a:pt x="438332" y="499580"/>
                </a:lnTo>
                <a:lnTo>
                  <a:pt x="474582" y="470069"/>
                </a:lnTo>
                <a:lnTo>
                  <a:pt x="506357" y="435437"/>
                </a:lnTo>
                <a:lnTo>
                  <a:pt x="532990" y="396095"/>
                </a:lnTo>
                <a:lnTo>
                  <a:pt x="553813" y="352454"/>
                </a:lnTo>
                <a:lnTo>
                  <a:pt x="568159" y="304926"/>
                </a:lnTo>
                <a:lnTo>
                  <a:pt x="575148" y="255761"/>
                </a:lnTo>
                <a:lnTo>
                  <a:pt x="574632" y="207370"/>
                </a:lnTo>
                <a:lnTo>
                  <a:pt x="567042" y="160409"/>
                </a:lnTo>
                <a:lnTo>
                  <a:pt x="552811" y="115536"/>
                </a:lnTo>
                <a:lnTo>
                  <a:pt x="532370" y="73406"/>
                </a:lnTo>
                <a:lnTo>
                  <a:pt x="506151" y="34675"/>
                </a:lnTo>
                <a:lnTo>
                  <a:pt x="474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/>
          <p:cNvSpPr/>
          <p:nvPr userDrawn="1"/>
        </p:nvSpPr>
        <p:spPr>
          <a:xfrm>
            <a:off x="7840657" y="4511375"/>
            <a:ext cx="575310" cy="2151380"/>
          </a:xfrm>
          <a:custGeom>
            <a:avLst/>
            <a:gdLst/>
            <a:ahLst/>
            <a:cxnLst/>
            <a:rect l="l" t="t" r="r" b="b"/>
            <a:pathLst>
              <a:path w="575309" h="2151379">
                <a:moveTo>
                  <a:pt x="0" y="2150910"/>
                </a:moveTo>
                <a:lnTo>
                  <a:pt x="43141" y="2133125"/>
                </a:lnTo>
                <a:lnTo>
                  <a:pt x="83132" y="2109446"/>
                </a:lnTo>
                <a:lnTo>
                  <a:pt x="119306" y="2080277"/>
                </a:lnTo>
                <a:lnTo>
                  <a:pt x="150996" y="2046024"/>
                </a:lnTo>
                <a:lnTo>
                  <a:pt x="177538" y="2007094"/>
                </a:lnTo>
                <a:lnTo>
                  <a:pt x="198264" y="1963891"/>
                </a:lnTo>
                <a:lnTo>
                  <a:pt x="212509" y="1916823"/>
                </a:lnTo>
                <a:lnTo>
                  <a:pt x="219392" y="1868117"/>
                </a:lnTo>
                <a:lnTo>
                  <a:pt x="218777" y="1820164"/>
                </a:lnTo>
                <a:lnTo>
                  <a:pt x="211096" y="1773615"/>
                </a:lnTo>
                <a:lnTo>
                  <a:pt x="196782" y="1729121"/>
                </a:lnTo>
                <a:lnTo>
                  <a:pt x="176266" y="1687333"/>
                </a:lnTo>
                <a:lnTo>
                  <a:pt x="149983" y="1648900"/>
                </a:lnTo>
                <a:lnTo>
                  <a:pt x="118364" y="1614474"/>
                </a:lnTo>
                <a:lnTo>
                  <a:pt x="161501" y="1596690"/>
                </a:lnTo>
                <a:lnTo>
                  <a:pt x="201488" y="1573011"/>
                </a:lnTo>
                <a:lnTo>
                  <a:pt x="237659" y="1543842"/>
                </a:lnTo>
                <a:lnTo>
                  <a:pt x="269349" y="1509589"/>
                </a:lnTo>
                <a:lnTo>
                  <a:pt x="295889" y="1470658"/>
                </a:lnTo>
                <a:lnTo>
                  <a:pt x="316615" y="1427456"/>
                </a:lnTo>
                <a:lnTo>
                  <a:pt x="330860" y="1380388"/>
                </a:lnTo>
                <a:lnTo>
                  <a:pt x="337748" y="1331682"/>
                </a:lnTo>
                <a:lnTo>
                  <a:pt x="337136" y="1283729"/>
                </a:lnTo>
                <a:lnTo>
                  <a:pt x="329458" y="1237180"/>
                </a:lnTo>
                <a:lnTo>
                  <a:pt x="315145" y="1192686"/>
                </a:lnTo>
                <a:lnTo>
                  <a:pt x="294630" y="1150897"/>
                </a:lnTo>
                <a:lnTo>
                  <a:pt x="268347" y="1112465"/>
                </a:lnTo>
                <a:lnTo>
                  <a:pt x="236728" y="1078039"/>
                </a:lnTo>
                <a:lnTo>
                  <a:pt x="279865" y="1060254"/>
                </a:lnTo>
                <a:lnTo>
                  <a:pt x="319852" y="1036573"/>
                </a:lnTo>
                <a:lnTo>
                  <a:pt x="356023" y="1007402"/>
                </a:lnTo>
                <a:lnTo>
                  <a:pt x="387713" y="973148"/>
                </a:lnTo>
                <a:lnTo>
                  <a:pt x="414253" y="934218"/>
                </a:lnTo>
                <a:lnTo>
                  <a:pt x="434979" y="891017"/>
                </a:lnTo>
                <a:lnTo>
                  <a:pt x="449224" y="843953"/>
                </a:lnTo>
                <a:lnTo>
                  <a:pt x="456112" y="795246"/>
                </a:lnTo>
                <a:lnTo>
                  <a:pt x="455500" y="747293"/>
                </a:lnTo>
                <a:lnTo>
                  <a:pt x="447821" y="700744"/>
                </a:lnTo>
                <a:lnTo>
                  <a:pt x="433506" y="656248"/>
                </a:lnTo>
                <a:lnTo>
                  <a:pt x="412989" y="614457"/>
                </a:lnTo>
                <a:lnTo>
                  <a:pt x="386703" y="576021"/>
                </a:lnTo>
                <a:lnTo>
                  <a:pt x="355079" y="541591"/>
                </a:lnTo>
                <a:lnTo>
                  <a:pt x="398276" y="523557"/>
                </a:lnTo>
                <a:lnTo>
                  <a:pt x="438332" y="499580"/>
                </a:lnTo>
                <a:lnTo>
                  <a:pt x="474582" y="470069"/>
                </a:lnTo>
                <a:lnTo>
                  <a:pt x="506357" y="435437"/>
                </a:lnTo>
                <a:lnTo>
                  <a:pt x="532990" y="396095"/>
                </a:lnTo>
                <a:lnTo>
                  <a:pt x="553813" y="352454"/>
                </a:lnTo>
                <a:lnTo>
                  <a:pt x="568159" y="304926"/>
                </a:lnTo>
                <a:lnTo>
                  <a:pt x="575148" y="255761"/>
                </a:lnTo>
                <a:lnTo>
                  <a:pt x="574632" y="207370"/>
                </a:lnTo>
                <a:lnTo>
                  <a:pt x="567042" y="160409"/>
                </a:lnTo>
                <a:lnTo>
                  <a:pt x="552811" y="115536"/>
                </a:lnTo>
                <a:lnTo>
                  <a:pt x="532370" y="73406"/>
                </a:lnTo>
                <a:lnTo>
                  <a:pt x="506151" y="34675"/>
                </a:lnTo>
                <a:lnTo>
                  <a:pt x="474586" y="0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/>
          <p:cNvSpPr/>
          <p:nvPr userDrawn="1"/>
        </p:nvSpPr>
        <p:spPr>
          <a:xfrm>
            <a:off x="9943419" y="4885066"/>
            <a:ext cx="748665" cy="163830"/>
          </a:xfrm>
          <a:custGeom>
            <a:avLst/>
            <a:gdLst/>
            <a:ahLst/>
            <a:cxnLst/>
            <a:rect l="l" t="t" r="r" b="b"/>
            <a:pathLst>
              <a:path w="748665" h="163829">
                <a:moveTo>
                  <a:pt x="748583" y="163587"/>
                </a:moveTo>
                <a:lnTo>
                  <a:pt x="0" y="0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/>
          <p:cNvSpPr/>
          <p:nvPr userDrawn="1"/>
        </p:nvSpPr>
        <p:spPr>
          <a:xfrm>
            <a:off x="9529711" y="6766569"/>
            <a:ext cx="1162685" cy="248920"/>
          </a:xfrm>
          <a:custGeom>
            <a:avLst/>
            <a:gdLst/>
            <a:ahLst/>
            <a:cxnLst/>
            <a:rect l="l" t="t" r="r" b="b"/>
            <a:pathLst>
              <a:path w="1162684" h="248920">
                <a:moveTo>
                  <a:pt x="1162291" y="248394"/>
                </a:moveTo>
                <a:lnTo>
                  <a:pt x="0" y="0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/>
          <p:cNvSpPr/>
          <p:nvPr userDrawn="1"/>
        </p:nvSpPr>
        <p:spPr>
          <a:xfrm>
            <a:off x="8088682" y="3015033"/>
            <a:ext cx="1860550" cy="2255520"/>
          </a:xfrm>
          <a:custGeom>
            <a:avLst/>
            <a:gdLst/>
            <a:ahLst/>
            <a:cxnLst/>
            <a:rect l="l" t="t" r="r" b="b"/>
            <a:pathLst>
              <a:path w="1860550" h="2255520">
                <a:moveTo>
                  <a:pt x="292374" y="0"/>
                </a:moveTo>
                <a:lnTo>
                  <a:pt x="249979" y="5141"/>
                </a:lnTo>
                <a:lnTo>
                  <a:pt x="208806" y="18392"/>
                </a:lnTo>
                <a:lnTo>
                  <a:pt x="170117" y="39721"/>
                </a:lnTo>
                <a:lnTo>
                  <a:pt x="135172" y="69094"/>
                </a:lnTo>
                <a:lnTo>
                  <a:pt x="65754" y="140074"/>
                </a:lnTo>
                <a:lnTo>
                  <a:pt x="37152" y="175675"/>
                </a:lnTo>
                <a:lnTo>
                  <a:pt x="16656" y="214864"/>
                </a:lnTo>
                <a:lnTo>
                  <a:pt x="4269" y="256377"/>
                </a:lnTo>
                <a:lnTo>
                  <a:pt x="0" y="298950"/>
                </a:lnTo>
                <a:lnTo>
                  <a:pt x="3852" y="341316"/>
                </a:lnTo>
                <a:lnTo>
                  <a:pt x="15833" y="382213"/>
                </a:lnTo>
                <a:lnTo>
                  <a:pt x="35949" y="420376"/>
                </a:lnTo>
                <a:lnTo>
                  <a:pt x="64204" y="454539"/>
                </a:lnTo>
                <a:lnTo>
                  <a:pt x="806037" y="1180357"/>
                </a:lnTo>
                <a:lnTo>
                  <a:pt x="767296" y="1210931"/>
                </a:lnTo>
                <a:lnTo>
                  <a:pt x="730567" y="1244684"/>
                </a:lnTo>
                <a:lnTo>
                  <a:pt x="696048" y="1281582"/>
                </a:lnTo>
                <a:lnTo>
                  <a:pt x="663936" y="1321593"/>
                </a:lnTo>
                <a:lnTo>
                  <a:pt x="636917" y="1360811"/>
                </a:lnTo>
                <a:lnTo>
                  <a:pt x="613058" y="1401258"/>
                </a:lnTo>
                <a:lnTo>
                  <a:pt x="592337" y="1442776"/>
                </a:lnTo>
                <a:lnTo>
                  <a:pt x="574730" y="1485208"/>
                </a:lnTo>
                <a:lnTo>
                  <a:pt x="560216" y="1528395"/>
                </a:lnTo>
                <a:lnTo>
                  <a:pt x="548769" y="1572180"/>
                </a:lnTo>
                <a:lnTo>
                  <a:pt x="540367" y="1616404"/>
                </a:lnTo>
                <a:lnTo>
                  <a:pt x="534987" y="1660910"/>
                </a:lnTo>
                <a:lnTo>
                  <a:pt x="532606" y="1705540"/>
                </a:lnTo>
                <a:lnTo>
                  <a:pt x="533200" y="1750135"/>
                </a:lnTo>
                <a:lnTo>
                  <a:pt x="536746" y="1794538"/>
                </a:lnTo>
                <a:lnTo>
                  <a:pt x="543222" y="1838592"/>
                </a:lnTo>
                <a:lnTo>
                  <a:pt x="552603" y="1882137"/>
                </a:lnTo>
                <a:lnTo>
                  <a:pt x="564866" y="1925016"/>
                </a:lnTo>
                <a:lnTo>
                  <a:pt x="579989" y="1967071"/>
                </a:lnTo>
                <a:lnTo>
                  <a:pt x="597948" y="2008145"/>
                </a:lnTo>
                <a:lnTo>
                  <a:pt x="618720" y="2048079"/>
                </a:lnTo>
                <a:lnTo>
                  <a:pt x="642281" y="2086715"/>
                </a:lnTo>
                <a:lnTo>
                  <a:pt x="668609" y="2123896"/>
                </a:lnTo>
                <a:lnTo>
                  <a:pt x="697680" y="2159463"/>
                </a:lnTo>
                <a:lnTo>
                  <a:pt x="729472" y="2193258"/>
                </a:lnTo>
                <a:lnTo>
                  <a:pt x="763960" y="2225125"/>
                </a:lnTo>
                <a:lnTo>
                  <a:pt x="801122" y="2254904"/>
                </a:lnTo>
                <a:lnTo>
                  <a:pt x="1728857" y="2122912"/>
                </a:lnTo>
                <a:lnTo>
                  <a:pt x="1755984" y="2083523"/>
                </a:lnTo>
                <a:lnTo>
                  <a:pt x="1779923" y="2042894"/>
                </a:lnTo>
                <a:lnTo>
                  <a:pt x="1800698" y="2001185"/>
                </a:lnTo>
                <a:lnTo>
                  <a:pt x="1818331" y="1958558"/>
                </a:lnTo>
                <a:lnTo>
                  <a:pt x="1832847" y="1915171"/>
                </a:lnTo>
                <a:lnTo>
                  <a:pt x="1844269" y="1871184"/>
                </a:lnTo>
                <a:lnTo>
                  <a:pt x="1852620" y="1826759"/>
                </a:lnTo>
                <a:lnTo>
                  <a:pt x="1857924" y="1782054"/>
                </a:lnTo>
                <a:lnTo>
                  <a:pt x="1860205" y="1737230"/>
                </a:lnTo>
                <a:lnTo>
                  <a:pt x="1859485" y="1692446"/>
                </a:lnTo>
                <a:lnTo>
                  <a:pt x="1855789" y="1647863"/>
                </a:lnTo>
                <a:lnTo>
                  <a:pt x="1849140" y="1603640"/>
                </a:lnTo>
                <a:lnTo>
                  <a:pt x="1839561" y="1559939"/>
                </a:lnTo>
                <a:lnTo>
                  <a:pt x="1827077" y="1516917"/>
                </a:lnTo>
                <a:lnTo>
                  <a:pt x="1811710" y="1474737"/>
                </a:lnTo>
                <a:lnTo>
                  <a:pt x="1793483" y="1433557"/>
                </a:lnTo>
                <a:lnTo>
                  <a:pt x="1772422" y="1393537"/>
                </a:lnTo>
                <a:lnTo>
                  <a:pt x="1748548" y="1354838"/>
                </a:lnTo>
                <a:lnTo>
                  <a:pt x="1721886" y="1317619"/>
                </a:lnTo>
                <a:lnTo>
                  <a:pt x="1692458" y="1282041"/>
                </a:lnTo>
                <a:lnTo>
                  <a:pt x="1660290" y="1248263"/>
                </a:lnTo>
                <a:lnTo>
                  <a:pt x="448938" y="61169"/>
                </a:lnTo>
                <a:lnTo>
                  <a:pt x="414273" y="33552"/>
                </a:lnTo>
                <a:lnTo>
                  <a:pt x="375782" y="14173"/>
                </a:lnTo>
                <a:lnTo>
                  <a:pt x="334729" y="2999"/>
                </a:lnTo>
                <a:lnTo>
                  <a:pt x="292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/>
          <p:cNvSpPr/>
          <p:nvPr userDrawn="1"/>
        </p:nvSpPr>
        <p:spPr>
          <a:xfrm>
            <a:off x="8088682" y="3015033"/>
            <a:ext cx="1860550" cy="2255520"/>
          </a:xfrm>
          <a:custGeom>
            <a:avLst/>
            <a:gdLst/>
            <a:ahLst/>
            <a:cxnLst/>
            <a:rect l="l" t="t" r="r" b="b"/>
            <a:pathLst>
              <a:path w="1860550" h="2255520">
                <a:moveTo>
                  <a:pt x="801122" y="2254904"/>
                </a:moveTo>
                <a:lnTo>
                  <a:pt x="763960" y="2225125"/>
                </a:lnTo>
                <a:lnTo>
                  <a:pt x="729472" y="2193258"/>
                </a:lnTo>
                <a:lnTo>
                  <a:pt x="697680" y="2159463"/>
                </a:lnTo>
                <a:lnTo>
                  <a:pt x="668609" y="2123896"/>
                </a:lnTo>
                <a:lnTo>
                  <a:pt x="642281" y="2086715"/>
                </a:lnTo>
                <a:lnTo>
                  <a:pt x="618720" y="2048079"/>
                </a:lnTo>
                <a:lnTo>
                  <a:pt x="597948" y="2008145"/>
                </a:lnTo>
                <a:lnTo>
                  <a:pt x="579989" y="1967071"/>
                </a:lnTo>
                <a:lnTo>
                  <a:pt x="564866" y="1925016"/>
                </a:lnTo>
                <a:lnTo>
                  <a:pt x="552603" y="1882137"/>
                </a:lnTo>
                <a:lnTo>
                  <a:pt x="543222" y="1838592"/>
                </a:lnTo>
                <a:lnTo>
                  <a:pt x="536746" y="1794538"/>
                </a:lnTo>
                <a:lnTo>
                  <a:pt x="533200" y="1750135"/>
                </a:lnTo>
                <a:lnTo>
                  <a:pt x="532606" y="1705540"/>
                </a:lnTo>
                <a:lnTo>
                  <a:pt x="534987" y="1660910"/>
                </a:lnTo>
                <a:lnTo>
                  <a:pt x="540367" y="1616404"/>
                </a:lnTo>
                <a:lnTo>
                  <a:pt x="548769" y="1572180"/>
                </a:lnTo>
                <a:lnTo>
                  <a:pt x="560216" y="1528395"/>
                </a:lnTo>
                <a:lnTo>
                  <a:pt x="574730" y="1485208"/>
                </a:lnTo>
                <a:lnTo>
                  <a:pt x="592337" y="1442776"/>
                </a:lnTo>
                <a:lnTo>
                  <a:pt x="613058" y="1401258"/>
                </a:lnTo>
                <a:lnTo>
                  <a:pt x="636917" y="1360811"/>
                </a:lnTo>
                <a:lnTo>
                  <a:pt x="663936" y="1321593"/>
                </a:lnTo>
                <a:lnTo>
                  <a:pt x="696048" y="1281582"/>
                </a:lnTo>
                <a:lnTo>
                  <a:pt x="730567" y="1244684"/>
                </a:lnTo>
                <a:lnTo>
                  <a:pt x="767296" y="1210931"/>
                </a:lnTo>
                <a:lnTo>
                  <a:pt x="806037" y="1180357"/>
                </a:lnTo>
                <a:lnTo>
                  <a:pt x="64204" y="454539"/>
                </a:lnTo>
                <a:lnTo>
                  <a:pt x="35949" y="420376"/>
                </a:lnTo>
                <a:lnTo>
                  <a:pt x="15833" y="382213"/>
                </a:lnTo>
                <a:lnTo>
                  <a:pt x="3852" y="341316"/>
                </a:lnTo>
                <a:lnTo>
                  <a:pt x="0" y="298950"/>
                </a:lnTo>
                <a:lnTo>
                  <a:pt x="4269" y="256377"/>
                </a:lnTo>
                <a:lnTo>
                  <a:pt x="16656" y="214864"/>
                </a:lnTo>
                <a:lnTo>
                  <a:pt x="37152" y="175675"/>
                </a:lnTo>
                <a:lnTo>
                  <a:pt x="65754" y="140074"/>
                </a:lnTo>
                <a:lnTo>
                  <a:pt x="135172" y="69094"/>
                </a:lnTo>
                <a:lnTo>
                  <a:pt x="170117" y="39721"/>
                </a:lnTo>
                <a:lnTo>
                  <a:pt x="208806" y="18392"/>
                </a:lnTo>
                <a:lnTo>
                  <a:pt x="249979" y="5141"/>
                </a:lnTo>
                <a:lnTo>
                  <a:pt x="292374" y="0"/>
                </a:lnTo>
                <a:lnTo>
                  <a:pt x="334729" y="2999"/>
                </a:lnTo>
                <a:lnTo>
                  <a:pt x="375782" y="14173"/>
                </a:lnTo>
                <a:lnTo>
                  <a:pt x="414273" y="33552"/>
                </a:lnTo>
                <a:lnTo>
                  <a:pt x="448938" y="61169"/>
                </a:lnTo>
                <a:lnTo>
                  <a:pt x="1660290" y="1248263"/>
                </a:lnTo>
                <a:lnTo>
                  <a:pt x="1692458" y="1282041"/>
                </a:lnTo>
                <a:lnTo>
                  <a:pt x="1721886" y="1317619"/>
                </a:lnTo>
                <a:lnTo>
                  <a:pt x="1748548" y="1354838"/>
                </a:lnTo>
                <a:lnTo>
                  <a:pt x="1772422" y="1393537"/>
                </a:lnTo>
                <a:lnTo>
                  <a:pt x="1793483" y="1433557"/>
                </a:lnTo>
                <a:lnTo>
                  <a:pt x="1811710" y="1474737"/>
                </a:lnTo>
                <a:lnTo>
                  <a:pt x="1827077" y="1516917"/>
                </a:lnTo>
                <a:lnTo>
                  <a:pt x="1839561" y="1559939"/>
                </a:lnTo>
                <a:lnTo>
                  <a:pt x="1849140" y="1603640"/>
                </a:lnTo>
                <a:lnTo>
                  <a:pt x="1855789" y="1647863"/>
                </a:lnTo>
                <a:lnTo>
                  <a:pt x="1859485" y="1692446"/>
                </a:lnTo>
                <a:lnTo>
                  <a:pt x="1860205" y="1737230"/>
                </a:lnTo>
                <a:lnTo>
                  <a:pt x="1857924" y="1782054"/>
                </a:lnTo>
                <a:lnTo>
                  <a:pt x="1852620" y="1826759"/>
                </a:lnTo>
                <a:lnTo>
                  <a:pt x="1844269" y="1871184"/>
                </a:lnTo>
                <a:lnTo>
                  <a:pt x="1832847" y="1915171"/>
                </a:lnTo>
                <a:lnTo>
                  <a:pt x="1818331" y="1958558"/>
                </a:lnTo>
                <a:lnTo>
                  <a:pt x="1800698" y="2001185"/>
                </a:lnTo>
                <a:lnTo>
                  <a:pt x="1779923" y="2042894"/>
                </a:lnTo>
                <a:lnTo>
                  <a:pt x="1755984" y="2083523"/>
                </a:lnTo>
                <a:lnTo>
                  <a:pt x="1728857" y="2122912"/>
                </a:lnTo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/>
          <p:cNvSpPr/>
          <p:nvPr userDrawn="1"/>
        </p:nvSpPr>
        <p:spPr>
          <a:xfrm>
            <a:off x="8347726" y="3078520"/>
            <a:ext cx="446405" cy="480695"/>
          </a:xfrm>
          <a:custGeom>
            <a:avLst/>
            <a:gdLst/>
            <a:ahLst/>
            <a:cxnLst/>
            <a:rect l="l" t="t" r="r" b="b"/>
            <a:pathLst>
              <a:path w="446404" h="480695">
                <a:moveTo>
                  <a:pt x="188214" y="0"/>
                </a:moveTo>
                <a:lnTo>
                  <a:pt x="0" y="192214"/>
                </a:lnTo>
                <a:lnTo>
                  <a:pt x="223443" y="480110"/>
                </a:lnTo>
                <a:lnTo>
                  <a:pt x="446011" y="252806"/>
                </a:lnTo>
                <a:lnTo>
                  <a:pt x="1882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9"/>
          <p:cNvSpPr/>
          <p:nvPr userDrawn="1"/>
        </p:nvSpPr>
        <p:spPr>
          <a:xfrm>
            <a:off x="8347726" y="3078520"/>
            <a:ext cx="446405" cy="480695"/>
          </a:xfrm>
          <a:custGeom>
            <a:avLst/>
            <a:gdLst/>
            <a:ahLst/>
            <a:cxnLst/>
            <a:rect l="l" t="t" r="r" b="b"/>
            <a:pathLst>
              <a:path w="446404" h="480695">
                <a:moveTo>
                  <a:pt x="223443" y="480110"/>
                </a:moveTo>
                <a:lnTo>
                  <a:pt x="0" y="192214"/>
                </a:lnTo>
                <a:lnTo>
                  <a:pt x="188214" y="0"/>
                </a:lnTo>
                <a:lnTo>
                  <a:pt x="446011" y="252806"/>
                </a:lnTo>
                <a:lnTo>
                  <a:pt x="223443" y="480110"/>
                </a:lnTo>
                <a:close/>
              </a:path>
            </a:pathLst>
          </a:custGeom>
          <a:ln w="5391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0"/>
          <p:cNvSpPr/>
          <p:nvPr userDrawn="1"/>
        </p:nvSpPr>
        <p:spPr>
          <a:xfrm>
            <a:off x="5222247" y="5231660"/>
            <a:ext cx="2277756" cy="1398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048" y="1800225"/>
            <a:ext cx="2892452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Тематический урок</a:t>
            </a:r>
            <a:endParaRPr lang="ru-RU" dirty="0"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70331" y="2486025"/>
            <a:ext cx="5516563" cy="990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Название урока в одну или две строки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277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5632517" y="2700972"/>
            <a:ext cx="4599305" cy="3263900"/>
          </a:xfrm>
          <a:custGeom>
            <a:avLst/>
            <a:gdLst/>
            <a:ahLst/>
            <a:cxnLst/>
            <a:rect l="l" t="t" r="r" b="b"/>
            <a:pathLst>
              <a:path w="4599305" h="3263900">
                <a:moveTo>
                  <a:pt x="2220137" y="877506"/>
                </a:moveTo>
                <a:lnTo>
                  <a:pt x="2246580" y="916477"/>
                </a:lnTo>
                <a:lnTo>
                  <a:pt x="2277021" y="951510"/>
                </a:lnTo>
                <a:lnTo>
                  <a:pt x="2311017" y="982409"/>
                </a:lnTo>
                <a:lnTo>
                  <a:pt x="2348122" y="1008979"/>
                </a:lnTo>
                <a:lnTo>
                  <a:pt x="2387892" y="1031025"/>
                </a:lnTo>
                <a:lnTo>
                  <a:pt x="2429883" y="1048351"/>
                </a:lnTo>
                <a:lnTo>
                  <a:pt x="2473648" y="1060762"/>
                </a:lnTo>
                <a:lnTo>
                  <a:pt x="2518745" y="1068062"/>
                </a:lnTo>
                <a:lnTo>
                  <a:pt x="2564729" y="1070057"/>
                </a:lnTo>
                <a:lnTo>
                  <a:pt x="2611154" y="1066550"/>
                </a:lnTo>
                <a:lnTo>
                  <a:pt x="2657576" y="1057346"/>
                </a:lnTo>
                <a:lnTo>
                  <a:pt x="2703550" y="1042250"/>
                </a:lnTo>
                <a:lnTo>
                  <a:pt x="2747358" y="1021697"/>
                </a:lnTo>
                <a:lnTo>
                  <a:pt x="2787451" y="996550"/>
                </a:lnTo>
                <a:lnTo>
                  <a:pt x="2823639" y="967255"/>
                </a:lnTo>
                <a:lnTo>
                  <a:pt x="2855732" y="934260"/>
                </a:lnTo>
                <a:lnTo>
                  <a:pt x="2883541" y="898013"/>
                </a:lnTo>
                <a:lnTo>
                  <a:pt x="2906877" y="858959"/>
                </a:lnTo>
                <a:lnTo>
                  <a:pt x="2925550" y="817547"/>
                </a:lnTo>
                <a:lnTo>
                  <a:pt x="2939370" y="774223"/>
                </a:lnTo>
                <a:lnTo>
                  <a:pt x="2948149" y="729435"/>
                </a:lnTo>
                <a:lnTo>
                  <a:pt x="2951695" y="683629"/>
                </a:lnTo>
                <a:lnTo>
                  <a:pt x="2949821" y="637252"/>
                </a:lnTo>
                <a:lnTo>
                  <a:pt x="2942335" y="590753"/>
                </a:lnTo>
                <a:lnTo>
                  <a:pt x="4430191" y="0"/>
                </a:lnTo>
                <a:lnTo>
                  <a:pt x="4447478" y="44832"/>
                </a:lnTo>
                <a:lnTo>
                  <a:pt x="4463802" y="89797"/>
                </a:lnTo>
                <a:lnTo>
                  <a:pt x="4479169" y="134884"/>
                </a:lnTo>
                <a:lnTo>
                  <a:pt x="4493584" y="180081"/>
                </a:lnTo>
                <a:lnTo>
                  <a:pt x="4507053" y="225377"/>
                </a:lnTo>
                <a:lnTo>
                  <a:pt x="4519579" y="270759"/>
                </a:lnTo>
                <a:lnTo>
                  <a:pt x="4531168" y="316216"/>
                </a:lnTo>
                <a:lnTo>
                  <a:pt x="4541825" y="361738"/>
                </a:lnTo>
                <a:lnTo>
                  <a:pt x="4551555" y="407311"/>
                </a:lnTo>
                <a:lnTo>
                  <a:pt x="4560362" y="452926"/>
                </a:lnTo>
                <a:lnTo>
                  <a:pt x="4568253" y="498569"/>
                </a:lnTo>
                <a:lnTo>
                  <a:pt x="4575231" y="544230"/>
                </a:lnTo>
                <a:lnTo>
                  <a:pt x="4581303" y="589897"/>
                </a:lnTo>
                <a:lnTo>
                  <a:pt x="4586472" y="635558"/>
                </a:lnTo>
                <a:lnTo>
                  <a:pt x="4590744" y="681202"/>
                </a:lnTo>
                <a:lnTo>
                  <a:pt x="4594123" y="726817"/>
                </a:lnTo>
                <a:lnTo>
                  <a:pt x="4596616" y="772393"/>
                </a:lnTo>
                <a:lnTo>
                  <a:pt x="4598226" y="817916"/>
                </a:lnTo>
                <a:lnTo>
                  <a:pt x="4598959" y="863376"/>
                </a:lnTo>
                <a:lnTo>
                  <a:pt x="4598820" y="908761"/>
                </a:lnTo>
                <a:lnTo>
                  <a:pt x="4597814" y="954060"/>
                </a:lnTo>
                <a:lnTo>
                  <a:pt x="4595945" y="999260"/>
                </a:lnTo>
                <a:lnTo>
                  <a:pt x="4593219" y="1044352"/>
                </a:lnTo>
                <a:lnTo>
                  <a:pt x="4589641" y="1089321"/>
                </a:lnTo>
                <a:lnTo>
                  <a:pt x="4585216" y="1134159"/>
                </a:lnTo>
                <a:lnTo>
                  <a:pt x="4579948" y="1178852"/>
                </a:lnTo>
                <a:lnTo>
                  <a:pt x="4573843" y="1223389"/>
                </a:lnTo>
                <a:lnTo>
                  <a:pt x="4566905" y="1267758"/>
                </a:lnTo>
                <a:lnTo>
                  <a:pt x="4559140" y="1311949"/>
                </a:lnTo>
                <a:lnTo>
                  <a:pt x="4550553" y="1355950"/>
                </a:lnTo>
                <a:lnTo>
                  <a:pt x="4541148" y="1399748"/>
                </a:lnTo>
                <a:lnTo>
                  <a:pt x="4530931" y="1443333"/>
                </a:lnTo>
                <a:lnTo>
                  <a:pt x="4519907" y="1486692"/>
                </a:lnTo>
                <a:lnTo>
                  <a:pt x="4508080" y="1529815"/>
                </a:lnTo>
                <a:lnTo>
                  <a:pt x="4495456" y="1572690"/>
                </a:lnTo>
                <a:lnTo>
                  <a:pt x="4482039" y="1615305"/>
                </a:lnTo>
                <a:lnTo>
                  <a:pt x="4467835" y="1657648"/>
                </a:lnTo>
                <a:lnTo>
                  <a:pt x="4452848" y="1699708"/>
                </a:lnTo>
                <a:lnTo>
                  <a:pt x="4437084" y="1741474"/>
                </a:lnTo>
                <a:lnTo>
                  <a:pt x="4420548" y="1782934"/>
                </a:lnTo>
                <a:lnTo>
                  <a:pt x="4403243" y="1824077"/>
                </a:lnTo>
                <a:lnTo>
                  <a:pt x="4385177" y="1864890"/>
                </a:lnTo>
                <a:lnTo>
                  <a:pt x="4366353" y="1905362"/>
                </a:lnTo>
                <a:lnTo>
                  <a:pt x="4346776" y="1945483"/>
                </a:lnTo>
                <a:lnTo>
                  <a:pt x="4326452" y="1985239"/>
                </a:lnTo>
                <a:lnTo>
                  <a:pt x="4305385" y="2024620"/>
                </a:lnTo>
                <a:lnTo>
                  <a:pt x="4283581" y="2063614"/>
                </a:lnTo>
                <a:lnTo>
                  <a:pt x="4261044" y="2102209"/>
                </a:lnTo>
                <a:lnTo>
                  <a:pt x="4237779" y="2140395"/>
                </a:lnTo>
                <a:lnTo>
                  <a:pt x="4213792" y="2178159"/>
                </a:lnTo>
                <a:lnTo>
                  <a:pt x="4189087" y="2215489"/>
                </a:lnTo>
                <a:lnTo>
                  <a:pt x="4163670" y="2252375"/>
                </a:lnTo>
                <a:lnTo>
                  <a:pt x="4137545" y="2288805"/>
                </a:lnTo>
                <a:lnTo>
                  <a:pt x="4110717" y="2324767"/>
                </a:lnTo>
                <a:lnTo>
                  <a:pt x="4083191" y="2360249"/>
                </a:lnTo>
                <a:lnTo>
                  <a:pt x="4054973" y="2395241"/>
                </a:lnTo>
                <a:lnTo>
                  <a:pt x="4026067" y="2429730"/>
                </a:lnTo>
                <a:lnTo>
                  <a:pt x="3996479" y="2463705"/>
                </a:lnTo>
                <a:lnTo>
                  <a:pt x="3966213" y="2497154"/>
                </a:lnTo>
                <a:lnTo>
                  <a:pt x="3935274" y="2530066"/>
                </a:lnTo>
                <a:lnTo>
                  <a:pt x="3903667" y="2562430"/>
                </a:lnTo>
                <a:lnTo>
                  <a:pt x="3871397" y="2594233"/>
                </a:lnTo>
                <a:lnTo>
                  <a:pt x="3838470" y="2625464"/>
                </a:lnTo>
                <a:lnTo>
                  <a:pt x="3804890" y="2656112"/>
                </a:lnTo>
                <a:lnTo>
                  <a:pt x="3770662" y="2686165"/>
                </a:lnTo>
                <a:lnTo>
                  <a:pt x="3735791" y="2715611"/>
                </a:lnTo>
                <a:lnTo>
                  <a:pt x="3700283" y="2744440"/>
                </a:lnTo>
                <a:lnTo>
                  <a:pt x="3664141" y="2772638"/>
                </a:lnTo>
                <a:lnTo>
                  <a:pt x="3627372" y="2800196"/>
                </a:lnTo>
                <a:lnTo>
                  <a:pt x="3589980" y="2827101"/>
                </a:lnTo>
                <a:lnTo>
                  <a:pt x="3551970" y="2853341"/>
                </a:lnTo>
                <a:lnTo>
                  <a:pt x="3513347" y="2878906"/>
                </a:lnTo>
                <a:lnTo>
                  <a:pt x="3474116" y="2903783"/>
                </a:lnTo>
                <a:lnTo>
                  <a:pt x="3434283" y="2927961"/>
                </a:lnTo>
                <a:lnTo>
                  <a:pt x="3393851" y="2951429"/>
                </a:lnTo>
                <a:lnTo>
                  <a:pt x="3352827" y="2974174"/>
                </a:lnTo>
                <a:lnTo>
                  <a:pt x="3311214" y="2996186"/>
                </a:lnTo>
                <a:lnTo>
                  <a:pt x="3269019" y="3017453"/>
                </a:lnTo>
                <a:lnTo>
                  <a:pt x="3226245" y="3037963"/>
                </a:lnTo>
                <a:lnTo>
                  <a:pt x="3182899" y="3057705"/>
                </a:lnTo>
                <a:lnTo>
                  <a:pt x="3138984" y="3076667"/>
                </a:lnTo>
                <a:lnTo>
                  <a:pt x="3094507" y="3094837"/>
                </a:lnTo>
                <a:lnTo>
                  <a:pt x="3049679" y="3112125"/>
                </a:lnTo>
                <a:lnTo>
                  <a:pt x="3004718" y="3128451"/>
                </a:lnTo>
                <a:lnTo>
                  <a:pt x="2959636" y="3143820"/>
                </a:lnTo>
                <a:lnTo>
                  <a:pt x="2914444" y="3158237"/>
                </a:lnTo>
                <a:lnTo>
                  <a:pt x="2869153" y="3171706"/>
                </a:lnTo>
                <a:lnTo>
                  <a:pt x="2823776" y="3184234"/>
                </a:lnTo>
                <a:lnTo>
                  <a:pt x="2778323" y="3195824"/>
                </a:lnTo>
                <a:lnTo>
                  <a:pt x="2732806" y="3206482"/>
                </a:lnTo>
                <a:lnTo>
                  <a:pt x="2687238" y="3216213"/>
                </a:lnTo>
                <a:lnTo>
                  <a:pt x="2641628" y="3225022"/>
                </a:lnTo>
                <a:lnTo>
                  <a:pt x="2595990" y="3232913"/>
                </a:lnTo>
                <a:lnTo>
                  <a:pt x="2550334" y="3239892"/>
                </a:lnTo>
                <a:lnTo>
                  <a:pt x="2504672" y="3245964"/>
                </a:lnTo>
                <a:lnTo>
                  <a:pt x="2459015" y="3251134"/>
                </a:lnTo>
                <a:lnTo>
                  <a:pt x="2413376" y="3255406"/>
                </a:lnTo>
                <a:lnTo>
                  <a:pt x="2367765" y="3258786"/>
                </a:lnTo>
                <a:lnTo>
                  <a:pt x="2322195" y="3261279"/>
                </a:lnTo>
                <a:lnTo>
                  <a:pt x="2276676" y="3262890"/>
                </a:lnTo>
                <a:lnTo>
                  <a:pt x="2231221" y="3263623"/>
                </a:lnTo>
                <a:lnTo>
                  <a:pt x="2185841" y="3263484"/>
                </a:lnTo>
                <a:lnTo>
                  <a:pt x="2140547" y="3262477"/>
                </a:lnTo>
                <a:lnTo>
                  <a:pt x="2095351" y="3260608"/>
                </a:lnTo>
                <a:lnTo>
                  <a:pt x="2050265" y="3257882"/>
                </a:lnTo>
                <a:lnTo>
                  <a:pt x="2005300" y="3254303"/>
                </a:lnTo>
                <a:lnTo>
                  <a:pt x="1960467" y="3249877"/>
                </a:lnTo>
                <a:lnTo>
                  <a:pt x="1915779" y="3244609"/>
                </a:lnTo>
                <a:lnTo>
                  <a:pt x="1871247" y="3238503"/>
                </a:lnTo>
                <a:lnTo>
                  <a:pt x="1826882" y="3231565"/>
                </a:lnTo>
                <a:lnTo>
                  <a:pt x="1782696" y="3223799"/>
                </a:lnTo>
                <a:lnTo>
                  <a:pt x="1738700" y="3215211"/>
                </a:lnTo>
                <a:lnTo>
                  <a:pt x="1694907" y="3205805"/>
                </a:lnTo>
                <a:lnTo>
                  <a:pt x="1651326" y="3195587"/>
                </a:lnTo>
                <a:lnTo>
                  <a:pt x="1607972" y="3184562"/>
                </a:lnTo>
                <a:lnTo>
                  <a:pt x="1564853" y="3172734"/>
                </a:lnTo>
                <a:lnTo>
                  <a:pt x="1521983" y="3160108"/>
                </a:lnTo>
                <a:lnTo>
                  <a:pt x="1479373" y="3146690"/>
                </a:lnTo>
                <a:lnTo>
                  <a:pt x="1437034" y="3132484"/>
                </a:lnTo>
                <a:lnTo>
                  <a:pt x="1394978" y="3117496"/>
                </a:lnTo>
                <a:lnTo>
                  <a:pt x="1353217" y="3101730"/>
                </a:lnTo>
                <a:lnTo>
                  <a:pt x="1311761" y="3085192"/>
                </a:lnTo>
                <a:lnTo>
                  <a:pt x="1270623" y="3067886"/>
                </a:lnTo>
                <a:lnTo>
                  <a:pt x="1229815" y="3049818"/>
                </a:lnTo>
                <a:lnTo>
                  <a:pt x="1189347" y="3030991"/>
                </a:lnTo>
                <a:lnTo>
                  <a:pt x="1149231" y="3011413"/>
                </a:lnTo>
                <a:lnTo>
                  <a:pt x="1109479" y="2991086"/>
                </a:lnTo>
                <a:lnTo>
                  <a:pt x="1070102" y="2970017"/>
                </a:lnTo>
                <a:lnTo>
                  <a:pt x="1031112" y="2948211"/>
                </a:lnTo>
                <a:lnTo>
                  <a:pt x="992521" y="2925671"/>
                </a:lnTo>
                <a:lnTo>
                  <a:pt x="954339" y="2902404"/>
                </a:lnTo>
                <a:lnTo>
                  <a:pt x="916579" y="2878415"/>
                </a:lnTo>
                <a:lnTo>
                  <a:pt x="879253" y="2853707"/>
                </a:lnTo>
                <a:lnTo>
                  <a:pt x="842371" y="2828287"/>
                </a:lnTo>
                <a:lnTo>
                  <a:pt x="805945" y="2802159"/>
                </a:lnTo>
                <a:lnTo>
                  <a:pt x="769987" y="2775329"/>
                </a:lnTo>
                <a:lnTo>
                  <a:pt x="734508" y="2747800"/>
                </a:lnTo>
                <a:lnTo>
                  <a:pt x="699521" y="2719579"/>
                </a:lnTo>
                <a:lnTo>
                  <a:pt x="665035" y="2690671"/>
                </a:lnTo>
                <a:lnTo>
                  <a:pt x="631064" y="2661079"/>
                </a:lnTo>
                <a:lnTo>
                  <a:pt x="597618" y="2630809"/>
                </a:lnTo>
                <a:lnTo>
                  <a:pt x="564710" y="2599867"/>
                </a:lnTo>
                <a:lnTo>
                  <a:pt x="532350" y="2568257"/>
                </a:lnTo>
                <a:lnTo>
                  <a:pt x="500550" y="2535984"/>
                </a:lnTo>
                <a:lnTo>
                  <a:pt x="469322" y="2503053"/>
                </a:lnTo>
                <a:lnTo>
                  <a:pt x="438678" y="2469470"/>
                </a:lnTo>
                <a:lnTo>
                  <a:pt x="408628" y="2435238"/>
                </a:lnTo>
                <a:lnTo>
                  <a:pt x="379185" y="2400364"/>
                </a:lnTo>
                <a:lnTo>
                  <a:pt x="350360" y="2364852"/>
                </a:lnTo>
                <a:lnTo>
                  <a:pt x="322164" y="2328707"/>
                </a:lnTo>
                <a:lnTo>
                  <a:pt x="294609" y="2291934"/>
                </a:lnTo>
                <a:lnTo>
                  <a:pt x="267708" y="2254538"/>
                </a:lnTo>
                <a:lnTo>
                  <a:pt x="241470" y="2216524"/>
                </a:lnTo>
                <a:lnTo>
                  <a:pt x="215908" y="2177897"/>
                </a:lnTo>
                <a:lnTo>
                  <a:pt x="191034" y="2138662"/>
                </a:lnTo>
                <a:lnTo>
                  <a:pt x="166858" y="2098824"/>
                </a:lnTo>
                <a:lnTo>
                  <a:pt x="143393" y="2058388"/>
                </a:lnTo>
                <a:lnTo>
                  <a:pt x="120650" y="2017359"/>
                </a:lnTo>
                <a:lnTo>
                  <a:pt x="98640" y="1975743"/>
                </a:lnTo>
                <a:lnTo>
                  <a:pt x="77375" y="1933543"/>
                </a:lnTo>
                <a:lnTo>
                  <a:pt x="56868" y="1890765"/>
                </a:lnTo>
                <a:lnTo>
                  <a:pt x="37128" y="1847414"/>
                </a:lnTo>
                <a:lnTo>
                  <a:pt x="18168" y="1803495"/>
                </a:lnTo>
                <a:lnTo>
                  <a:pt x="0" y="1759013"/>
                </a:lnTo>
                <a:lnTo>
                  <a:pt x="2220137" y="877506"/>
                </a:lnTo>
                <a:close/>
              </a:path>
            </a:pathLst>
          </a:custGeom>
          <a:ln w="569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9328061" y="3726707"/>
            <a:ext cx="335915" cy="335915"/>
          </a:xfrm>
          <a:custGeom>
            <a:avLst/>
            <a:gdLst/>
            <a:ahLst/>
            <a:cxnLst/>
            <a:rect l="l" t="t" r="r" b="b"/>
            <a:pathLst>
              <a:path w="335915" h="335914">
                <a:moveTo>
                  <a:pt x="10955" y="230170"/>
                </a:moveTo>
                <a:lnTo>
                  <a:pt x="33121" y="269661"/>
                </a:lnTo>
                <a:lnTo>
                  <a:pt x="63821" y="300866"/>
                </a:lnTo>
                <a:lnTo>
                  <a:pt x="100965" y="322883"/>
                </a:lnTo>
                <a:lnTo>
                  <a:pt x="142464" y="334810"/>
                </a:lnTo>
                <a:lnTo>
                  <a:pt x="186229" y="335745"/>
                </a:lnTo>
                <a:lnTo>
                  <a:pt x="230170" y="324785"/>
                </a:lnTo>
                <a:lnTo>
                  <a:pt x="269661" y="302619"/>
                </a:lnTo>
                <a:lnTo>
                  <a:pt x="300866" y="271920"/>
                </a:lnTo>
                <a:lnTo>
                  <a:pt x="322885" y="234775"/>
                </a:lnTo>
                <a:lnTo>
                  <a:pt x="334814" y="193276"/>
                </a:lnTo>
                <a:lnTo>
                  <a:pt x="335753" y="149511"/>
                </a:lnTo>
                <a:lnTo>
                  <a:pt x="324798" y="105570"/>
                </a:lnTo>
                <a:lnTo>
                  <a:pt x="302627" y="66081"/>
                </a:lnTo>
                <a:lnTo>
                  <a:pt x="271923" y="34877"/>
                </a:lnTo>
                <a:lnTo>
                  <a:pt x="234777" y="12862"/>
                </a:lnTo>
                <a:lnTo>
                  <a:pt x="193277" y="935"/>
                </a:lnTo>
                <a:lnTo>
                  <a:pt x="149511" y="0"/>
                </a:lnTo>
                <a:lnTo>
                  <a:pt x="105570" y="10955"/>
                </a:lnTo>
                <a:lnTo>
                  <a:pt x="66081" y="33121"/>
                </a:lnTo>
                <a:lnTo>
                  <a:pt x="34877" y="63821"/>
                </a:lnTo>
                <a:lnTo>
                  <a:pt x="12862" y="100965"/>
                </a:lnTo>
                <a:lnTo>
                  <a:pt x="935" y="142464"/>
                </a:lnTo>
                <a:lnTo>
                  <a:pt x="0" y="186229"/>
                </a:lnTo>
                <a:lnTo>
                  <a:pt x="10955" y="230170"/>
                </a:lnTo>
                <a:close/>
              </a:path>
            </a:pathLst>
          </a:custGeom>
          <a:ln w="569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 userDrawn="1"/>
        </p:nvSpPr>
        <p:spPr>
          <a:xfrm>
            <a:off x="6666664" y="4786340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59" h="340360">
                <a:moveTo>
                  <a:pt x="11093" y="233007"/>
                </a:moveTo>
                <a:lnTo>
                  <a:pt x="33530" y="272984"/>
                </a:lnTo>
                <a:lnTo>
                  <a:pt x="64609" y="304573"/>
                </a:lnTo>
                <a:lnTo>
                  <a:pt x="102212" y="326862"/>
                </a:lnTo>
                <a:lnTo>
                  <a:pt x="144225" y="338937"/>
                </a:lnTo>
                <a:lnTo>
                  <a:pt x="188530" y="339884"/>
                </a:lnTo>
                <a:lnTo>
                  <a:pt x="233013" y="328791"/>
                </a:lnTo>
                <a:lnTo>
                  <a:pt x="272989" y="306353"/>
                </a:lnTo>
                <a:lnTo>
                  <a:pt x="304578" y="275275"/>
                </a:lnTo>
                <a:lnTo>
                  <a:pt x="326867" y="237673"/>
                </a:lnTo>
                <a:lnTo>
                  <a:pt x="338942" y="195663"/>
                </a:lnTo>
                <a:lnTo>
                  <a:pt x="339889" y="151361"/>
                </a:lnTo>
                <a:lnTo>
                  <a:pt x="328796" y="106884"/>
                </a:lnTo>
                <a:lnTo>
                  <a:pt x="306354" y="66907"/>
                </a:lnTo>
                <a:lnTo>
                  <a:pt x="275274" y="35317"/>
                </a:lnTo>
                <a:lnTo>
                  <a:pt x="237672" y="13027"/>
                </a:lnTo>
                <a:lnTo>
                  <a:pt x="195661" y="950"/>
                </a:lnTo>
                <a:lnTo>
                  <a:pt x="151358" y="0"/>
                </a:lnTo>
                <a:lnTo>
                  <a:pt x="106876" y="11087"/>
                </a:lnTo>
                <a:lnTo>
                  <a:pt x="66900" y="33529"/>
                </a:lnTo>
                <a:lnTo>
                  <a:pt x="35310" y="64609"/>
                </a:lnTo>
                <a:lnTo>
                  <a:pt x="13022" y="102212"/>
                </a:lnTo>
                <a:lnTo>
                  <a:pt x="947" y="144222"/>
                </a:lnTo>
                <a:lnTo>
                  <a:pt x="0" y="188526"/>
                </a:lnTo>
                <a:lnTo>
                  <a:pt x="11093" y="233007"/>
                </a:lnTo>
                <a:close/>
              </a:path>
            </a:pathLst>
          </a:custGeom>
          <a:ln w="569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 userDrawn="1"/>
        </p:nvSpPr>
        <p:spPr>
          <a:xfrm>
            <a:off x="6916374" y="4045193"/>
            <a:ext cx="727075" cy="727075"/>
          </a:xfrm>
          <a:custGeom>
            <a:avLst/>
            <a:gdLst/>
            <a:ahLst/>
            <a:cxnLst/>
            <a:rect l="l" t="t" r="r" b="b"/>
            <a:pathLst>
              <a:path w="727075" h="727075">
                <a:moveTo>
                  <a:pt x="371279" y="0"/>
                </a:moveTo>
                <a:lnTo>
                  <a:pt x="323855" y="2068"/>
                </a:lnTo>
                <a:lnTo>
                  <a:pt x="276336" y="10536"/>
                </a:lnTo>
                <a:lnTo>
                  <a:pt x="229284" y="25644"/>
                </a:lnTo>
                <a:lnTo>
                  <a:pt x="184682" y="46922"/>
                </a:lnTo>
                <a:lnTo>
                  <a:pt x="144296" y="73353"/>
                </a:lnTo>
                <a:lnTo>
                  <a:pt x="108367" y="104375"/>
                </a:lnTo>
                <a:lnTo>
                  <a:pt x="77139" y="139426"/>
                </a:lnTo>
                <a:lnTo>
                  <a:pt x="50855" y="177945"/>
                </a:lnTo>
                <a:lnTo>
                  <a:pt x="29755" y="219369"/>
                </a:lnTo>
                <a:lnTo>
                  <a:pt x="14085" y="263135"/>
                </a:lnTo>
                <a:lnTo>
                  <a:pt x="4085" y="308682"/>
                </a:lnTo>
                <a:lnTo>
                  <a:pt x="0" y="355448"/>
                </a:lnTo>
                <a:lnTo>
                  <a:pt x="2070" y="402871"/>
                </a:lnTo>
                <a:lnTo>
                  <a:pt x="10540" y="450387"/>
                </a:lnTo>
                <a:lnTo>
                  <a:pt x="25652" y="497437"/>
                </a:lnTo>
                <a:lnTo>
                  <a:pt x="46927" y="542038"/>
                </a:lnTo>
                <a:lnTo>
                  <a:pt x="73356" y="582424"/>
                </a:lnTo>
                <a:lnTo>
                  <a:pt x="104377" y="618353"/>
                </a:lnTo>
                <a:lnTo>
                  <a:pt x="139428" y="649581"/>
                </a:lnTo>
                <a:lnTo>
                  <a:pt x="177947" y="675867"/>
                </a:lnTo>
                <a:lnTo>
                  <a:pt x="219371" y="696966"/>
                </a:lnTo>
                <a:lnTo>
                  <a:pt x="263138" y="712638"/>
                </a:lnTo>
                <a:lnTo>
                  <a:pt x="308687" y="722639"/>
                </a:lnTo>
                <a:lnTo>
                  <a:pt x="355454" y="726726"/>
                </a:lnTo>
                <a:lnTo>
                  <a:pt x="402877" y="724657"/>
                </a:lnTo>
                <a:lnTo>
                  <a:pt x="450395" y="716190"/>
                </a:lnTo>
                <a:lnTo>
                  <a:pt x="497444" y="701081"/>
                </a:lnTo>
                <a:lnTo>
                  <a:pt x="542045" y="679804"/>
                </a:lnTo>
                <a:lnTo>
                  <a:pt x="582432" y="653373"/>
                </a:lnTo>
                <a:lnTo>
                  <a:pt x="618360" y="622350"/>
                </a:lnTo>
                <a:lnTo>
                  <a:pt x="649588" y="587299"/>
                </a:lnTo>
                <a:lnTo>
                  <a:pt x="675873" y="548781"/>
                </a:lnTo>
                <a:lnTo>
                  <a:pt x="696972" y="507357"/>
                </a:lnTo>
                <a:lnTo>
                  <a:pt x="712643" y="463591"/>
                </a:lnTo>
                <a:lnTo>
                  <a:pt x="722642" y="418043"/>
                </a:lnTo>
                <a:lnTo>
                  <a:pt x="726728" y="371277"/>
                </a:lnTo>
                <a:lnTo>
                  <a:pt x="724657" y="323855"/>
                </a:lnTo>
                <a:lnTo>
                  <a:pt x="716187" y="276338"/>
                </a:lnTo>
                <a:lnTo>
                  <a:pt x="701076" y="229289"/>
                </a:lnTo>
                <a:lnTo>
                  <a:pt x="679801" y="184687"/>
                </a:lnTo>
                <a:lnTo>
                  <a:pt x="653373" y="144301"/>
                </a:lnTo>
                <a:lnTo>
                  <a:pt x="622352" y="108373"/>
                </a:lnTo>
                <a:lnTo>
                  <a:pt x="587302" y="77144"/>
                </a:lnTo>
                <a:lnTo>
                  <a:pt x="548784" y="50859"/>
                </a:lnTo>
                <a:lnTo>
                  <a:pt x="507361" y="29759"/>
                </a:lnTo>
                <a:lnTo>
                  <a:pt x="463594" y="14088"/>
                </a:lnTo>
                <a:lnTo>
                  <a:pt x="418046" y="4087"/>
                </a:lnTo>
                <a:lnTo>
                  <a:pt x="371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 userDrawn="1"/>
        </p:nvSpPr>
        <p:spPr>
          <a:xfrm>
            <a:off x="6916374" y="4045193"/>
            <a:ext cx="727075" cy="727075"/>
          </a:xfrm>
          <a:custGeom>
            <a:avLst/>
            <a:gdLst/>
            <a:ahLst/>
            <a:cxnLst/>
            <a:rect l="l" t="t" r="r" b="b"/>
            <a:pathLst>
              <a:path w="727075" h="727075">
                <a:moveTo>
                  <a:pt x="25652" y="497437"/>
                </a:moveTo>
                <a:lnTo>
                  <a:pt x="46927" y="542038"/>
                </a:lnTo>
                <a:lnTo>
                  <a:pt x="73356" y="582424"/>
                </a:lnTo>
                <a:lnTo>
                  <a:pt x="104377" y="618353"/>
                </a:lnTo>
                <a:lnTo>
                  <a:pt x="139428" y="649581"/>
                </a:lnTo>
                <a:lnTo>
                  <a:pt x="177947" y="675867"/>
                </a:lnTo>
                <a:lnTo>
                  <a:pt x="219371" y="696966"/>
                </a:lnTo>
                <a:lnTo>
                  <a:pt x="263138" y="712638"/>
                </a:lnTo>
                <a:lnTo>
                  <a:pt x="308687" y="722639"/>
                </a:lnTo>
                <a:lnTo>
                  <a:pt x="355454" y="726726"/>
                </a:lnTo>
                <a:lnTo>
                  <a:pt x="402877" y="724657"/>
                </a:lnTo>
                <a:lnTo>
                  <a:pt x="450395" y="716190"/>
                </a:lnTo>
                <a:lnTo>
                  <a:pt x="497444" y="701081"/>
                </a:lnTo>
                <a:lnTo>
                  <a:pt x="542045" y="679804"/>
                </a:lnTo>
                <a:lnTo>
                  <a:pt x="582432" y="653373"/>
                </a:lnTo>
                <a:lnTo>
                  <a:pt x="618360" y="622350"/>
                </a:lnTo>
                <a:lnTo>
                  <a:pt x="649588" y="587299"/>
                </a:lnTo>
                <a:lnTo>
                  <a:pt x="675873" y="548781"/>
                </a:lnTo>
                <a:lnTo>
                  <a:pt x="696972" y="507357"/>
                </a:lnTo>
                <a:lnTo>
                  <a:pt x="712643" y="463591"/>
                </a:lnTo>
                <a:lnTo>
                  <a:pt x="722642" y="418043"/>
                </a:lnTo>
                <a:lnTo>
                  <a:pt x="726728" y="371277"/>
                </a:lnTo>
                <a:lnTo>
                  <a:pt x="724657" y="323855"/>
                </a:lnTo>
                <a:lnTo>
                  <a:pt x="716187" y="276338"/>
                </a:lnTo>
                <a:lnTo>
                  <a:pt x="701076" y="229289"/>
                </a:lnTo>
                <a:lnTo>
                  <a:pt x="679801" y="184687"/>
                </a:lnTo>
                <a:lnTo>
                  <a:pt x="653373" y="144301"/>
                </a:lnTo>
                <a:lnTo>
                  <a:pt x="622352" y="108373"/>
                </a:lnTo>
                <a:lnTo>
                  <a:pt x="587302" y="77144"/>
                </a:lnTo>
                <a:lnTo>
                  <a:pt x="548784" y="50859"/>
                </a:lnTo>
                <a:lnTo>
                  <a:pt x="507361" y="29759"/>
                </a:lnTo>
                <a:lnTo>
                  <a:pt x="463594" y="14088"/>
                </a:lnTo>
                <a:lnTo>
                  <a:pt x="418046" y="4087"/>
                </a:lnTo>
                <a:lnTo>
                  <a:pt x="371279" y="0"/>
                </a:lnTo>
                <a:lnTo>
                  <a:pt x="323855" y="2068"/>
                </a:lnTo>
                <a:lnTo>
                  <a:pt x="276336" y="10536"/>
                </a:lnTo>
                <a:lnTo>
                  <a:pt x="229284" y="25644"/>
                </a:lnTo>
                <a:lnTo>
                  <a:pt x="184682" y="46922"/>
                </a:lnTo>
                <a:lnTo>
                  <a:pt x="144296" y="73353"/>
                </a:lnTo>
                <a:lnTo>
                  <a:pt x="108367" y="104375"/>
                </a:lnTo>
                <a:lnTo>
                  <a:pt x="77139" y="139426"/>
                </a:lnTo>
                <a:lnTo>
                  <a:pt x="50855" y="177945"/>
                </a:lnTo>
                <a:lnTo>
                  <a:pt x="29755" y="219369"/>
                </a:lnTo>
                <a:lnTo>
                  <a:pt x="14085" y="263135"/>
                </a:lnTo>
                <a:lnTo>
                  <a:pt x="4085" y="308682"/>
                </a:lnTo>
                <a:lnTo>
                  <a:pt x="0" y="355448"/>
                </a:lnTo>
                <a:lnTo>
                  <a:pt x="2070" y="402871"/>
                </a:lnTo>
                <a:lnTo>
                  <a:pt x="10540" y="450387"/>
                </a:lnTo>
                <a:lnTo>
                  <a:pt x="25652" y="497437"/>
                </a:lnTo>
                <a:close/>
              </a:path>
            </a:pathLst>
          </a:custGeom>
          <a:ln w="569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 userDrawn="1"/>
        </p:nvSpPr>
        <p:spPr>
          <a:xfrm>
            <a:off x="8473640" y="4728611"/>
            <a:ext cx="541655" cy="541655"/>
          </a:xfrm>
          <a:custGeom>
            <a:avLst/>
            <a:gdLst/>
            <a:ahLst/>
            <a:cxnLst/>
            <a:rect l="l" t="t" r="r" b="b"/>
            <a:pathLst>
              <a:path w="541654" h="541654">
                <a:moveTo>
                  <a:pt x="19118" y="370724"/>
                </a:moveTo>
                <a:lnTo>
                  <a:pt x="41132" y="414355"/>
                </a:lnTo>
                <a:lnTo>
                  <a:pt x="69727" y="452293"/>
                </a:lnTo>
                <a:lnTo>
                  <a:pt x="103909" y="484111"/>
                </a:lnTo>
                <a:lnTo>
                  <a:pt x="142685" y="509380"/>
                </a:lnTo>
                <a:lnTo>
                  <a:pt x="185061" y="527672"/>
                </a:lnTo>
                <a:lnTo>
                  <a:pt x="230046" y="538557"/>
                </a:lnTo>
                <a:lnTo>
                  <a:pt x="276645" y="541607"/>
                </a:lnTo>
                <a:lnTo>
                  <a:pt x="323867" y="536394"/>
                </a:lnTo>
                <a:lnTo>
                  <a:pt x="370717" y="522489"/>
                </a:lnTo>
                <a:lnTo>
                  <a:pt x="414348" y="500474"/>
                </a:lnTo>
                <a:lnTo>
                  <a:pt x="452288" y="471878"/>
                </a:lnTo>
                <a:lnTo>
                  <a:pt x="484107" y="437694"/>
                </a:lnTo>
                <a:lnTo>
                  <a:pt x="509378" y="398917"/>
                </a:lnTo>
                <a:lnTo>
                  <a:pt x="527670" y="356538"/>
                </a:lnTo>
                <a:lnTo>
                  <a:pt x="538556" y="311551"/>
                </a:lnTo>
                <a:lnTo>
                  <a:pt x="541605" y="264950"/>
                </a:lnTo>
                <a:lnTo>
                  <a:pt x="536390" y="217727"/>
                </a:lnTo>
                <a:lnTo>
                  <a:pt x="522482" y="170877"/>
                </a:lnTo>
                <a:lnTo>
                  <a:pt x="500467" y="127246"/>
                </a:lnTo>
                <a:lnTo>
                  <a:pt x="471873" y="89307"/>
                </a:lnTo>
                <a:lnTo>
                  <a:pt x="437691" y="57490"/>
                </a:lnTo>
                <a:lnTo>
                  <a:pt x="398915" y="32221"/>
                </a:lnTo>
                <a:lnTo>
                  <a:pt x="356538" y="13931"/>
                </a:lnTo>
                <a:lnTo>
                  <a:pt x="311554" y="3048"/>
                </a:lnTo>
                <a:lnTo>
                  <a:pt x="264954" y="0"/>
                </a:lnTo>
                <a:lnTo>
                  <a:pt x="217733" y="5216"/>
                </a:lnTo>
                <a:lnTo>
                  <a:pt x="170883" y="19124"/>
                </a:lnTo>
                <a:lnTo>
                  <a:pt x="127252" y="41139"/>
                </a:lnTo>
                <a:lnTo>
                  <a:pt x="89313" y="69734"/>
                </a:lnTo>
                <a:lnTo>
                  <a:pt x="57495" y="103916"/>
                </a:lnTo>
                <a:lnTo>
                  <a:pt x="32226" y="142691"/>
                </a:lnTo>
                <a:lnTo>
                  <a:pt x="13935" y="185068"/>
                </a:lnTo>
                <a:lnTo>
                  <a:pt x="3050" y="230053"/>
                </a:lnTo>
                <a:lnTo>
                  <a:pt x="0" y="276652"/>
                </a:lnTo>
                <a:lnTo>
                  <a:pt x="5213" y="323873"/>
                </a:lnTo>
                <a:lnTo>
                  <a:pt x="19118" y="370724"/>
                </a:lnTo>
                <a:close/>
              </a:path>
            </a:pathLst>
          </a:custGeom>
          <a:ln w="569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 userDrawn="1"/>
        </p:nvSpPr>
        <p:spPr>
          <a:xfrm>
            <a:off x="7067721" y="4704097"/>
            <a:ext cx="397510" cy="770890"/>
          </a:xfrm>
          <a:custGeom>
            <a:avLst/>
            <a:gdLst/>
            <a:ahLst/>
            <a:cxnLst/>
            <a:rect l="l" t="t" r="r" b="b"/>
            <a:pathLst>
              <a:path w="397509" h="770889">
                <a:moveTo>
                  <a:pt x="368769" y="770610"/>
                </a:moveTo>
                <a:lnTo>
                  <a:pt x="380369" y="723001"/>
                </a:lnTo>
                <a:lnTo>
                  <a:pt x="388999" y="675382"/>
                </a:lnTo>
                <a:lnTo>
                  <a:pt x="394668" y="627928"/>
                </a:lnTo>
                <a:lnTo>
                  <a:pt x="397386" y="580813"/>
                </a:lnTo>
                <a:lnTo>
                  <a:pt x="397159" y="534210"/>
                </a:lnTo>
                <a:lnTo>
                  <a:pt x="393997" y="488293"/>
                </a:lnTo>
                <a:lnTo>
                  <a:pt x="387908" y="443235"/>
                </a:lnTo>
                <a:lnTo>
                  <a:pt x="378900" y="399211"/>
                </a:lnTo>
                <a:lnTo>
                  <a:pt x="366982" y="356394"/>
                </a:lnTo>
                <a:lnTo>
                  <a:pt x="352162" y="314958"/>
                </a:lnTo>
                <a:lnTo>
                  <a:pt x="334448" y="275077"/>
                </a:lnTo>
                <a:lnTo>
                  <a:pt x="313849" y="236924"/>
                </a:lnTo>
                <a:lnTo>
                  <a:pt x="290373" y="200674"/>
                </a:lnTo>
                <a:lnTo>
                  <a:pt x="264028" y="166499"/>
                </a:lnTo>
                <a:lnTo>
                  <a:pt x="234823" y="134574"/>
                </a:lnTo>
                <a:lnTo>
                  <a:pt x="202767" y="105073"/>
                </a:lnTo>
                <a:lnTo>
                  <a:pt x="167867" y="78169"/>
                </a:lnTo>
                <a:lnTo>
                  <a:pt x="130132" y="54036"/>
                </a:lnTo>
                <a:lnTo>
                  <a:pt x="89570" y="32847"/>
                </a:lnTo>
                <a:lnTo>
                  <a:pt x="46190" y="14777"/>
                </a:lnTo>
                <a:lnTo>
                  <a:pt x="0" y="0"/>
                </a:lnTo>
              </a:path>
            </a:pathLst>
          </a:custGeom>
          <a:ln w="569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 userDrawn="1"/>
        </p:nvSpPr>
        <p:spPr>
          <a:xfrm>
            <a:off x="6990512" y="5203920"/>
            <a:ext cx="1761489" cy="2131060"/>
          </a:xfrm>
          <a:custGeom>
            <a:avLst/>
            <a:gdLst/>
            <a:ahLst/>
            <a:cxnLst/>
            <a:rect l="l" t="t" r="r" b="b"/>
            <a:pathLst>
              <a:path w="1761490" h="2131059">
                <a:moveTo>
                  <a:pt x="387502" y="0"/>
                </a:moveTo>
                <a:lnTo>
                  <a:pt x="0" y="257213"/>
                </a:lnTo>
                <a:lnTo>
                  <a:pt x="47015" y="831011"/>
                </a:lnTo>
                <a:lnTo>
                  <a:pt x="910209" y="2130755"/>
                </a:lnTo>
                <a:lnTo>
                  <a:pt x="1761490" y="1565757"/>
                </a:lnTo>
                <a:lnTo>
                  <a:pt x="898258" y="265988"/>
                </a:lnTo>
                <a:lnTo>
                  <a:pt x="3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 userDrawn="1"/>
        </p:nvSpPr>
        <p:spPr>
          <a:xfrm>
            <a:off x="6990512" y="5203920"/>
            <a:ext cx="1761489" cy="2131060"/>
          </a:xfrm>
          <a:custGeom>
            <a:avLst/>
            <a:gdLst/>
            <a:ahLst/>
            <a:cxnLst/>
            <a:rect l="l" t="t" r="r" b="b"/>
            <a:pathLst>
              <a:path w="1761490" h="2131059">
                <a:moveTo>
                  <a:pt x="1761490" y="1565757"/>
                </a:moveTo>
                <a:lnTo>
                  <a:pt x="910209" y="2130755"/>
                </a:lnTo>
                <a:lnTo>
                  <a:pt x="47015" y="831011"/>
                </a:lnTo>
                <a:lnTo>
                  <a:pt x="0" y="257213"/>
                </a:lnTo>
                <a:lnTo>
                  <a:pt x="387502" y="0"/>
                </a:lnTo>
                <a:lnTo>
                  <a:pt x="898258" y="265988"/>
                </a:lnTo>
                <a:lnTo>
                  <a:pt x="1761490" y="1565757"/>
                </a:lnTo>
                <a:close/>
              </a:path>
            </a:pathLst>
          </a:custGeom>
          <a:ln w="56946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 userDrawn="1"/>
        </p:nvSpPr>
        <p:spPr>
          <a:xfrm>
            <a:off x="7185250" y="5420780"/>
            <a:ext cx="344170" cy="344170"/>
          </a:xfrm>
          <a:custGeom>
            <a:avLst/>
            <a:gdLst/>
            <a:ahLst/>
            <a:cxnLst/>
            <a:rect l="l" t="t" r="r" b="b"/>
            <a:pathLst>
              <a:path w="344170" h="344170">
                <a:moveTo>
                  <a:pt x="162179" y="0"/>
                </a:moveTo>
                <a:lnTo>
                  <a:pt x="118281" y="8291"/>
                </a:lnTo>
                <a:lnTo>
                  <a:pt x="76709" y="28495"/>
                </a:lnTo>
                <a:lnTo>
                  <a:pt x="41976" y="58957"/>
                </a:lnTo>
                <a:lnTo>
                  <a:pt x="17305" y="96193"/>
                </a:lnTo>
                <a:lnTo>
                  <a:pt x="3159" y="137925"/>
                </a:lnTo>
                <a:lnTo>
                  <a:pt x="0" y="181876"/>
                </a:lnTo>
                <a:lnTo>
                  <a:pt x="8288" y="225766"/>
                </a:lnTo>
                <a:lnTo>
                  <a:pt x="28487" y="267319"/>
                </a:lnTo>
                <a:lnTo>
                  <a:pt x="58954" y="302073"/>
                </a:lnTo>
                <a:lnTo>
                  <a:pt x="96193" y="326755"/>
                </a:lnTo>
                <a:lnTo>
                  <a:pt x="137927" y="340906"/>
                </a:lnTo>
                <a:lnTo>
                  <a:pt x="181876" y="344065"/>
                </a:lnTo>
                <a:lnTo>
                  <a:pt x="225764" y="335771"/>
                </a:lnTo>
                <a:lnTo>
                  <a:pt x="267311" y="315566"/>
                </a:lnTo>
                <a:lnTo>
                  <a:pt x="302074" y="285106"/>
                </a:lnTo>
                <a:lnTo>
                  <a:pt x="326759" y="247872"/>
                </a:lnTo>
                <a:lnTo>
                  <a:pt x="340907" y="206140"/>
                </a:lnTo>
                <a:lnTo>
                  <a:pt x="344062" y="162188"/>
                </a:lnTo>
                <a:lnTo>
                  <a:pt x="335765" y="118292"/>
                </a:lnTo>
                <a:lnTo>
                  <a:pt x="315558" y="76730"/>
                </a:lnTo>
                <a:lnTo>
                  <a:pt x="285094" y="41986"/>
                </a:lnTo>
                <a:lnTo>
                  <a:pt x="247860" y="17308"/>
                </a:lnTo>
                <a:lnTo>
                  <a:pt x="206130" y="3159"/>
                </a:lnTo>
                <a:lnTo>
                  <a:pt x="162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 userDrawn="1"/>
        </p:nvSpPr>
        <p:spPr>
          <a:xfrm>
            <a:off x="7185250" y="5420780"/>
            <a:ext cx="344170" cy="344170"/>
          </a:xfrm>
          <a:custGeom>
            <a:avLst/>
            <a:gdLst/>
            <a:ahLst/>
            <a:cxnLst/>
            <a:rect l="l" t="t" r="r" b="b"/>
            <a:pathLst>
              <a:path w="344170" h="344170">
                <a:moveTo>
                  <a:pt x="315558" y="76730"/>
                </a:moveTo>
                <a:lnTo>
                  <a:pt x="335765" y="118292"/>
                </a:lnTo>
                <a:lnTo>
                  <a:pt x="344062" y="162188"/>
                </a:lnTo>
                <a:lnTo>
                  <a:pt x="340907" y="206140"/>
                </a:lnTo>
                <a:lnTo>
                  <a:pt x="326759" y="247872"/>
                </a:lnTo>
                <a:lnTo>
                  <a:pt x="302074" y="285106"/>
                </a:lnTo>
                <a:lnTo>
                  <a:pt x="267311" y="315566"/>
                </a:lnTo>
                <a:lnTo>
                  <a:pt x="225764" y="335771"/>
                </a:lnTo>
                <a:lnTo>
                  <a:pt x="181876" y="344065"/>
                </a:lnTo>
                <a:lnTo>
                  <a:pt x="137927" y="340906"/>
                </a:lnTo>
                <a:lnTo>
                  <a:pt x="96193" y="326755"/>
                </a:lnTo>
                <a:lnTo>
                  <a:pt x="58954" y="302073"/>
                </a:lnTo>
                <a:lnTo>
                  <a:pt x="28487" y="267319"/>
                </a:lnTo>
                <a:lnTo>
                  <a:pt x="8288" y="225766"/>
                </a:lnTo>
                <a:lnTo>
                  <a:pt x="0" y="181876"/>
                </a:lnTo>
                <a:lnTo>
                  <a:pt x="3159" y="137925"/>
                </a:lnTo>
                <a:lnTo>
                  <a:pt x="17305" y="96193"/>
                </a:lnTo>
                <a:lnTo>
                  <a:pt x="41976" y="58957"/>
                </a:lnTo>
                <a:lnTo>
                  <a:pt x="76709" y="28495"/>
                </a:lnTo>
                <a:lnTo>
                  <a:pt x="118281" y="8291"/>
                </a:lnTo>
                <a:lnTo>
                  <a:pt x="162179" y="0"/>
                </a:lnTo>
                <a:lnTo>
                  <a:pt x="206130" y="3159"/>
                </a:lnTo>
                <a:lnTo>
                  <a:pt x="247860" y="17308"/>
                </a:lnTo>
                <a:lnTo>
                  <a:pt x="285094" y="41986"/>
                </a:lnTo>
                <a:lnTo>
                  <a:pt x="315558" y="76730"/>
                </a:lnTo>
                <a:close/>
              </a:path>
            </a:pathLst>
          </a:custGeom>
          <a:ln w="56946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 userDrawn="1"/>
        </p:nvSpPr>
        <p:spPr>
          <a:xfrm rot="3360000">
            <a:off x="7205948" y="6256618"/>
            <a:ext cx="1341481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0"/>
              </a:lnSpc>
            </a:pPr>
            <a:r>
              <a:rPr sz="3675" b="1" spc="52" baseline="1133" dirty="0">
                <a:solidFill>
                  <a:srgbClr val="F59C00"/>
                </a:solidFill>
                <a:latin typeface="Gilroy-ExtraBold"/>
                <a:cs typeface="Gilroy-ExtraBold"/>
              </a:rPr>
              <a:t>00</a:t>
            </a:r>
            <a:r>
              <a:rPr sz="3675" b="1" spc="15" baseline="1133" dirty="0">
                <a:solidFill>
                  <a:srgbClr val="F59C00"/>
                </a:solidFill>
                <a:latin typeface="Gilroy-ExtraBold"/>
                <a:cs typeface="Gilroy-ExtraBold"/>
              </a:rPr>
              <a:t>0</a:t>
            </a:r>
            <a:r>
              <a:rPr sz="3675" b="1" spc="44" baseline="1133" dirty="0">
                <a:solidFill>
                  <a:srgbClr val="F59C00"/>
                </a:solidFill>
                <a:latin typeface="Gilroy-ExtraBold"/>
                <a:cs typeface="Gilroy-ExtraBold"/>
              </a:rPr>
              <a:t> </a:t>
            </a:r>
            <a:r>
              <a:rPr sz="2450" b="1" spc="85" dirty="0">
                <a:solidFill>
                  <a:srgbClr val="F59C00"/>
                </a:solidFill>
                <a:latin typeface="Gilroy-ExtraBold"/>
                <a:cs typeface="Gilroy-ExtraBold"/>
              </a:rPr>
              <a:t>0</a:t>
            </a:r>
            <a:r>
              <a:rPr sz="2450" b="1" spc="35" dirty="0">
                <a:solidFill>
                  <a:srgbClr val="F59C00"/>
                </a:solidFill>
                <a:latin typeface="Gilroy-ExtraBold"/>
                <a:cs typeface="Gilroy-ExtraBold"/>
              </a:rPr>
              <a:t>0</a:t>
            </a:r>
            <a:r>
              <a:rPr sz="2450" b="1" spc="10" dirty="0">
                <a:solidFill>
                  <a:srgbClr val="F59C00"/>
                </a:solidFill>
                <a:latin typeface="Gilroy-ExtraBold"/>
                <a:cs typeface="Gilroy-ExtraBold"/>
              </a:rPr>
              <a:t>0</a:t>
            </a:r>
            <a:endParaRPr sz="2450">
              <a:latin typeface="Gilroy-ExtraBold"/>
              <a:cs typeface="Gilroy-ExtraBold"/>
            </a:endParaRPr>
          </a:p>
        </p:txBody>
      </p:sp>
      <p:sp>
        <p:nvSpPr>
          <p:cNvPr id="15" name="object 15"/>
          <p:cNvSpPr/>
          <p:nvPr userDrawn="1"/>
        </p:nvSpPr>
        <p:spPr>
          <a:xfrm>
            <a:off x="6922471" y="4820915"/>
            <a:ext cx="452120" cy="776605"/>
          </a:xfrm>
          <a:custGeom>
            <a:avLst/>
            <a:gdLst/>
            <a:ahLst/>
            <a:cxnLst/>
            <a:rect l="l" t="t" r="r" b="b"/>
            <a:pathLst>
              <a:path w="452120" h="776604">
                <a:moveTo>
                  <a:pt x="16748" y="0"/>
                </a:moveTo>
                <a:lnTo>
                  <a:pt x="8184" y="46122"/>
                </a:lnTo>
                <a:lnTo>
                  <a:pt x="2617" y="92412"/>
                </a:lnTo>
                <a:lnTo>
                  <a:pt x="0" y="138690"/>
                </a:lnTo>
                <a:lnTo>
                  <a:pt x="289" y="184776"/>
                </a:lnTo>
                <a:lnTo>
                  <a:pt x="3439" y="230490"/>
                </a:lnTo>
                <a:lnTo>
                  <a:pt x="9407" y="275652"/>
                </a:lnTo>
                <a:lnTo>
                  <a:pt x="18147" y="320082"/>
                </a:lnTo>
                <a:lnTo>
                  <a:pt x="29615" y="363600"/>
                </a:lnTo>
                <a:lnTo>
                  <a:pt x="43765" y="406026"/>
                </a:lnTo>
                <a:lnTo>
                  <a:pt x="60555" y="447180"/>
                </a:lnTo>
                <a:lnTo>
                  <a:pt x="79938" y="486881"/>
                </a:lnTo>
                <a:lnTo>
                  <a:pt x="101871" y="524950"/>
                </a:lnTo>
                <a:lnTo>
                  <a:pt x="126308" y="561207"/>
                </a:lnTo>
                <a:lnTo>
                  <a:pt x="153205" y="595472"/>
                </a:lnTo>
                <a:lnTo>
                  <a:pt x="182518" y="627564"/>
                </a:lnTo>
                <a:lnTo>
                  <a:pt x="214202" y="657304"/>
                </a:lnTo>
                <a:lnTo>
                  <a:pt x="248212" y="684511"/>
                </a:lnTo>
                <a:lnTo>
                  <a:pt x="284504" y="709006"/>
                </a:lnTo>
                <a:lnTo>
                  <a:pt x="323033" y="730609"/>
                </a:lnTo>
                <a:lnTo>
                  <a:pt x="363754" y="749139"/>
                </a:lnTo>
                <a:lnTo>
                  <a:pt x="406623" y="764417"/>
                </a:lnTo>
                <a:lnTo>
                  <a:pt x="451596" y="776262"/>
                </a:lnTo>
              </a:path>
            </a:pathLst>
          </a:custGeom>
          <a:ln w="569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048" y="1800225"/>
            <a:ext cx="2892452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Тематический урок</a:t>
            </a:r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70331" y="2486025"/>
            <a:ext cx="5516563" cy="990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Название урока в одну или две строки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71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9570088" y="5229406"/>
            <a:ext cx="39370" cy="175260"/>
          </a:xfrm>
          <a:custGeom>
            <a:avLst/>
            <a:gdLst/>
            <a:ahLst/>
            <a:cxnLst/>
            <a:rect l="l" t="t" r="r" b="b"/>
            <a:pathLst>
              <a:path w="39370" h="175260">
                <a:moveTo>
                  <a:pt x="0" y="0"/>
                </a:moveTo>
                <a:lnTo>
                  <a:pt x="38773" y="174891"/>
                </a:lnTo>
              </a:path>
            </a:pathLst>
          </a:custGeom>
          <a:ln w="1136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9631505" y="5215792"/>
            <a:ext cx="39370" cy="175260"/>
          </a:xfrm>
          <a:custGeom>
            <a:avLst/>
            <a:gdLst/>
            <a:ahLst/>
            <a:cxnLst/>
            <a:rect l="l" t="t" r="r" b="b"/>
            <a:pathLst>
              <a:path w="39370" h="175260">
                <a:moveTo>
                  <a:pt x="0" y="0"/>
                </a:moveTo>
                <a:lnTo>
                  <a:pt x="38773" y="174891"/>
                </a:lnTo>
              </a:path>
            </a:pathLst>
          </a:custGeom>
          <a:ln w="1136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 userDrawn="1"/>
        </p:nvSpPr>
        <p:spPr>
          <a:xfrm>
            <a:off x="9692910" y="5202177"/>
            <a:ext cx="39370" cy="175260"/>
          </a:xfrm>
          <a:custGeom>
            <a:avLst/>
            <a:gdLst/>
            <a:ahLst/>
            <a:cxnLst/>
            <a:rect l="l" t="t" r="r" b="b"/>
            <a:pathLst>
              <a:path w="39370" h="175260">
                <a:moveTo>
                  <a:pt x="0" y="0"/>
                </a:moveTo>
                <a:lnTo>
                  <a:pt x="38773" y="174891"/>
                </a:lnTo>
              </a:path>
            </a:pathLst>
          </a:custGeom>
          <a:ln w="1136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 userDrawn="1"/>
        </p:nvSpPr>
        <p:spPr>
          <a:xfrm>
            <a:off x="8653759" y="4238358"/>
            <a:ext cx="1579880" cy="1639570"/>
          </a:xfrm>
          <a:custGeom>
            <a:avLst/>
            <a:gdLst/>
            <a:ahLst/>
            <a:cxnLst/>
            <a:rect l="l" t="t" r="r" b="b"/>
            <a:pathLst>
              <a:path w="1579879" h="1639570">
                <a:moveTo>
                  <a:pt x="1230317" y="0"/>
                </a:moveTo>
                <a:lnTo>
                  <a:pt x="1182700" y="905"/>
                </a:lnTo>
                <a:lnTo>
                  <a:pt x="0" y="263096"/>
                </a:lnTo>
                <a:lnTo>
                  <a:pt x="305117" y="1639370"/>
                </a:lnTo>
                <a:lnTo>
                  <a:pt x="1487804" y="1377178"/>
                </a:lnTo>
                <a:lnTo>
                  <a:pt x="1531343" y="1357871"/>
                </a:lnTo>
                <a:lnTo>
                  <a:pt x="1563000" y="1324526"/>
                </a:lnTo>
                <a:lnTo>
                  <a:pt x="1579843" y="1281743"/>
                </a:lnTo>
                <a:lnTo>
                  <a:pt x="1578940" y="1234125"/>
                </a:lnTo>
                <a:lnTo>
                  <a:pt x="1325752" y="92027"/>
                </a:lnTo>
                <a:lnTo>
                  <a:pt x="1306446" y="48491"/>
                </a:lnTo>
                <a:lnTo>
                  <a:pt x="1273100" y="16838"/>
                </a:lnTo>
                <a:lnTo>
                  <a:pt x="1230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 userDrawn="1"/>
        </p:nvSpPr>
        <p:spPr>
          <a:xfrm>
            <a:off x="8653759" y="4238358"/>
            <a:ext cx="1579880" cy="1639570"/>
          </a:xfrm>
          <a:custGeom>
            <a:avLst/>
            <a:gdLst/>
            <a:ahLst/>
            <a:cxnLst/>
            <a:rect l="l" t="t" r="r" b="b"/>
            <a:pathLst>
              <a:path w="1579879" h="1639570">
                <a:moveTo>
                  <a:pt x="305117" y="1639370"/>
                </a:moveTo>
                <a:lnTo>
                  <a:pt x="1487804" y="1377178"/>
                </a:lnTo>
                <a:lnTo>
                  <a:pt x="1531343" y="1357871"/>
                </a:lnTo>
                <a:lnTo>
                  <a:pt x="1563000" y="1324526"/>
                </a:lnTo>
                <a:lnTo>
                  <a:pt x="1579843" y="1281743"/>
                </a:lnTo>
                <a:lnTo>
                  <a:pt x="1578940" y="1234125"/>
                </a:lnTo>
                <a:lnTo>
                  <a:pt x="1325752" y="92027"/>
                </a:lnTo>
                <a:lnTo>
                  <a:pt x="1306446" y="48491"/>
                </a:lnTo>
                <a:lnTo>
                  <a:pt x="1273100" y="16838"/>
                </a:lnTo>
                <a:lnTo>
                  <a:pt x="1230317" y="0"/>
                </a:lnTo>
                <a:lnTo>
                  <a:pt x="1182700" y="905"/>
                </a:lnTo>
                <a:lnTo>
                  <a:pt x="0" y="263096"/>
                </a:lnTo>
              </a:path>
            </a:pathLst>
          </a:custGeom>
          <a:ln w="48856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 userDrawn="1"/>
        </p:nvSpPr>
        <p:spPr>
          <a:xfrm>
            <a:off x="9575769" y="5192277"/>
            <a:ext cx="474980" cy="372745"/>
          </a:xfrm>
          <a:custGeom>
            <a:avLst/>
            <a:gdLst/>
            <a:ahLst/>
            <a:cxnLst/>
            <a:rect l="l" t="t" r="r" b="b"/>
            <a:pathLst>
              <a:path w="474979" h="372745">
                <a:moveTo>
                  <a:pt x="396720" y="316304"/>
                </a:moveTo>
                <a:lnTo>
                  <a:pt x="147673" y="371511"/>
                </a:lnTo>
                <a:lnTo>
                  <a:pt x="107461" y="372278"/>
                </a:lnTo>
                <a:lnTo>
                  <a:pt x="71332" y="358058"/>
                </a:lnTo>
                <a:lnTo>
                  <a:pt x="43173" y="331327"/>
                </a:lnTo>
                <a:lnTo>
                  <a:pt x="26871" y="294562"/>
                </a:lnTo>
                <a:lnTo>
                  <a:pt x="760" y="176769"/>
                </a:lnTo>
                <a:lnTo>
                  <a:pt x="0" y="136564"/>
                </a:lnTo>
                <a:lnTo>
                  <a:pt x="14223" y="100439"/>
                </a:lnTo>
                <a:lnTo>
                  <a:pt x="40956" y="72281"/>
                </a:lnTo>
                <a:lnTo>
                  <a:pt x="77722" y="55979"/>
                </a:lnTo>
                <a:lnTo>
                  <a:pt x="326769" y="760"/>
                </a:lnTo>
                <a:lnTo>
                  <a:pt x="366979" y="0"/>
                </a:lnTo>
                <a:lnTo>
                  <a:pt x="403104" y="14223"/>
                </a:lnTo>
                <a:lnTo>
                  <a:pt x="431259" y="40956"/>
                </a:lnTo>
                <a:lnTo>
                  <a:pt x="447558" y="77722"/>
                </a:lnTo>
                <a:lnTo>
                  <a:pt x="473682" y="195502"/>
                </a:lnTo>
                <a:lnTo>
                  <a:pt x="474443" y="235713"/>
                </a:lnTo>
                <a:lnTo>
                  <a:pt x="460219" y="271843"/>
                </a:lnTo>
                <a:lnTo>
                  <a:pt x="433486" y="300002"/>
                </a:lnTo>
                <a:lnTo>
                  <a:pt x="396720" y="316304"/>
                </a:lnTo>
                <a:close/>
              </a:path>
            </a:pathLst>
          </a:custGeom>
          <a:ln w="48856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 userDrawn="1"/>
        </p:nvSpPr>
        <p:spPr>
          <a:xfrm>
            <a:off x="8903634" y="5047090"/>
            <a:ext cx="477986" cy="239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 userDrawn="1"/>
        </p:nvSpPr>
        <p:spPr>
          <a:xfrm>
            <a:off x="9483273" y="4910142"/>
            <a:ext cx="477934" cy="24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 userDrawn="1"/>
        </p:nvSpPr>
        <p:spPr>
          <a:xfrm>
            <a:off x="6613583" y="3462465"/>
            <a:ext cx="2491105" cy="3776979"/>
          </a:xfrm>
          <a:custGeom>
            <a:avLst/>
            <a:gdLst/>
            <a:ahLst/>
            <a:cxnLst/>
            <a:rect l="l" t="t" r="r" b="b"/>
            <a:pathLst>
              <a:path w="2491104" h="3776979">
                <a:moveTo>
                  <a:pt x="1476341" y="0"/>
                </a:moveTo>
                <a:lnTo>
                  <a:pt x="1428267" y="2174"/>
                </a:lnTo>
                <a:lnTo>
                  <a:pt x="1379751" y="10030"/>
                </a:lnTo>
                <a:lnTo>
                  <a:pt x="329740" y="242809"/>
                </a:lnTo>
                <a:lnTo>
                  <a:pt x="282449" y="256194"/>
                </a:lnTo>
                <a:lnTo>
                  <a:pt x="237960" y="274541"/>
                </a:lnTo>
                <a:lnTo>
                  <a:pt x="196514" y="297473"/>
                </a:lnTo>
                <a:lnTo>
                  <a:pt x="158350" y="324614"/>
                </a:lnTo>
                <a:lnTo>
                  <a:pt x="123709" y="355586"/>
                </a:lnTo>
                <a:lnTo>
                  <a:pt x="92830" y="390014"/>
                </a:lnTo>
                <a:lnTo>
                  <a:pt x="65953" y="427520"/>
                </a:lnTo>
                <a:lnTo>
                  <a:pt x="43318" y="467729"/>
                </a:lnTo>
                <a:lnTo>
                  <a:pt x="25166" y="510264"/>
                </a:lnTo>
                <a:lnTo>
                  <a:pt x="11735" y="554748"/>
                </a:lnTo>
                <a:lnTo>
                  <a:pt x="3267" y="600806"/>
                </a:lnTo>
                <a:lnTo>
                  <a:pt x="0" y="648059"/>
                </a:lnTo>
                <a:lnTo>
                  <a:pt x="2174" y="696132"/>
                </a:lnTo>
                <a:lnTo>
                  <a:pt x="10030" y="744649"/>
                </a:lnTo>
                <a:lnTo>
                  <a:pt x="609064" y="3446701"/>
                </a:lnTo>
                <a:lnTo>
                  <a:pt x="622447" y="3493992"/>
                </a:lnTo>
                <a:lnTo>
                  <a:pt x="640792" y="3538481"/>
                </a:lnTo>
                <a:lnTo>
                  <a:pt x="663722" y="3579927"/>
                </a:lnTo>
                <a:lnTo>
                  <a:pt x="690861" y="3618091"/>
                </a:lnTo>
                <a:lnTo>
                  <a:pt x="721833" y="3652732"/>
                </a:lnTo>
                <a:lnTo>
                  <a:pt x="756260" y="3683611"/>
                </a:lnTo>
                <a:lnTo>
                  <a:pt x="793766" y="3710488"/>
                </a:lnTo>
                <a:lnTo>
                  <a:pt x="833975" y="3733123"/>
                </a:lnTo>
                <a:lnTo>
                  <a:pt x="876511" y="3751275"/>
                </a:lnTo>
                <a:lnTo>
                  <a:pt x="920996" y="3764706"/>
                </a:lnTo>
                <a:lnTo>
                  <a:pt x="967054" y="3773174"/>
                </a:lnTo>
                <a:lnTo>
                  <a:pt x="1014310" y="3776442"/>
                </a:lnTo>
                <a:lnTo>
                  <a:pt x="1062385" y="3774267"/>
                </a:lnTo>
                <a:lnTo>
                  <a:pt x="1110904" y="3766411"/>
                </a:lnTo>
                <a:lnTo>
                  <a:pt x="2160915" y="3533620"/>
                </a:lnTo>
                <a:lnTo>
                  <a:pt x="2208206" y="3520237"/>
                </a:lnTo>
                <a:lnTo>
                  <a:pt x="2252695" y="3501892"/>
                </a:lnTo>
                <a:lnTo>
                  <a:pt x="2294141" y="3478961"/>
                </a:lnTo>
                <a:lnTo>
                  <a:pt x="2332305" y="3451822"/>
                </a:lnTo>
                <a:lnTo>
                  <a:pt x="2366946" y="3420851"/>
                </a:lnTo>
                <a:lnTo>
                  <a:pt x="2397825" y="3386424"/>
                </a:lnTo>
                <a:lnTo>
                  <a:pt x="2424702" y="3348917"/>
                </a:lnTo>
                <a:lnTo>
                  <a:pt x="2447336" y="3308708"/>
                </a:lnTo>
                <a:lnTo>
                  <a:pt x="2465489" y="3266173"/>
                </a:lnTo>
                <a:lnTo>
                  <a:pt x="2478920" y="3221688"/>
                </a:lnTo>
                <a:lnTo>
                  <a:pt x="2487388" y="3175629"/>
                </a:lnTo>
                <a:lnTo>
                  <a:pt x="2490655" y="3128374"/>
                </a:lnTo>
                <a:lnTo>
                  <a:pt x="2488481" y="3080299"/>
                </a:lnTo>
                <a:lnTo>
                  <a:pt x="2480625" y="3031779"/>
                </a:lnTo>
                <a:lnTo>
                  <a:pt x="1881591" y="329740"/>
                </a:lnTo>
                <a:lnTo>
                  <a:pt x="1868208" y="282449"/>
                </a:lnTo>
                <a:lnTo>
                  <a:pt x="1849862" y="237960"/>
                </a:lnTo>
                <a:lnTo>
                  <a:pt x="1826931" y="196514"/>
                </a:lnTo>
                <a:lnTo>
                  <a:pt x="1799791" y="158350"/>
                </a:lnTo>
                <a:lnTo>
                  <a:pt x="1768819" y="123709"/>
                </a:lnTo>
                <a:lnTo>
                  <a:pt x="1734391" y="92830"/>
                </a:lnTo>
                <a:lnTo>
                  <a:pt x="1696884" y="65953"/>
                </a:lnTo>
                <a:lnTo>
                  <a:pt x="1656674" y="43318"/>
                </a:lnTo>
                <a:lnTo>
                  <a:pt x="1614138" y="25166"/>
                </a:lnTo>
                <a:lnTo>
                  <a:pt x="1569653" y="11735"/>
                </a:lnTo>
                <a:lnTo>
                  <a:pt x="1523595" y="3267"/>
                </a:lnTo>
                <a:lnTo>
                  <a:pt x="1476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 userDrawn="1"/>
        </p:nvSpPr>
        <p:spPr>
          <a:xfrm>
            <a:off x="6613583" y="3462465"/>
            <a:ext cx="2491105" cy="3776979"/>
          </a:xfrm>
          <a:custGeom>
            <a:avLst/>
            <a:gdLst/>
            <a:ahLst/>
            <a:cxnLst/>
            <a:rect l="l" t="t" r="r" b="b"/>
            <a:pathLst>
              <a:path w="2491104" h="3776979">
                <a:moveTo>
                  <a:pt x="1881591" y="329740"/>
                </a:moveTo>
                <a:lnTo>
                  <a:pt x="2480625" y="3031779"/>
                </a:lnTo>
                <a:lnTo>
                  <a:pt x="2488481" y="3080299"/>
                </a:lnTo>
                <a:lnTo>
                  <a:pt x="2490655" y="3128374"/>
                </a:lnTo>
                <a:lnTo>
                  <a:pt x="2487388" y="3175629"/>
                </a:lnTo>
                <a:lnTo>
                  <a:pt x="2478920" y="3221688"/>
                </a:lnTo>
                <a:lnTo>
                  <a:pt x="2465489" y="3266173"/>
                </a:lnTo>
                <a:lnTo>
                  <a:pt x="2447336" y="3308708"/>
                </a:lnTo>
                <a:lnTo>
                  <a:pt x="2424702" y="3348917"/>
                </a:lnTo>
                <a:lnTo>
                  <a:pt x="2397825" y="3386424"/>
                </a:lnTo>
                <a:lnTo>
                  <a:pt x="2366946" y="3420851"/>
                </a:lnTo>
                <a:lnTo>
                  <a:pt x="2332305" y="3451822"/>
                </a:lnTo>
                <a:lnTo>
                  <a:pt x="2294141" y="3478961"/>
                </a:lnTo>
                <a:lnTo>
                  <a:pt x="2252695" y="3501892"/>
                </a:lnTo>
                <a:lnTo>
                  <a:pt x="2208206" y="3520237"/>
                </a:lnTo>
                <a:lnTo>
                  <a:pt x="2160915" y="3533620"/>
                </a:lnTo>
                <a:lnTo>
                  <a:pt x="1110904" y="3766411"/>
                </a:lnTo>
                <a:lnTo>
                  <a:pt x="1062385" y="3774267"/>
                </a:lnTo>
                <a:lnTo>
                  <a:pt x="1014310" y="3776442"/>
                </a:lnTo>
                <a:lnTo>
                  <a:pt x="967054" y="3773174"/>
                </a:lnTo>
                <a:lnTo>
                  <a:pt x="920996" y="3764706"/>
                </a:lnTo>
                <a:lnTo>
                  <a:pt x="876511" y="3751275"/>
                </a:lnTo>
                <a:lnTo>
                  <a:pt x="833975" y="3733123"/>
                </a:lnTo>
                <a:lnTo>
                  <a:pt x="793766" y="3710488"/>
                </a:lnTo>
                <a:lnTo>
                  <a:pt x="756260" y="3683611"/>
                </a:lnTo>
                <a:lnTo>
                  <a:pt x="721833" y="3652732"/>
                </a:lnTo>
                <a:lnTo>
                  <a:pt x="690861" y="3618091"/>
                </a:lnTo>
                <a:lnTo>
                  <a:pt x="663722" y="3579927"/>
                </a:lnTo>
                <a:lnTo>
                  <a:pt x="640792" y="3538481"/>
                </a:lnTo>
                <a:lnTo>
                  <a:pt x="622447" y="3493992"/>
                </a:lnTo>
                <a:lnTo>
                  <a:pt x="609064" y="3446701"/>
                </a:lnTo>
                <a:lnTo>
                  <a:pt x="10030" y="744649"/>
                </a:lnTo>
                <a:lnTo>
                  <a:pt x="2174" y="696132"/>
                </a:lnTo>
                <a:lnTo>
                  <a:pt x="0" y="648059"/>
                </a:lnTo>
                <a:lnTo>
                  <a:pt x="3267" y="600806"/>
                </a:lnTo>
                <a:lnTo>
                  <a:pt x="11735" y="554748"/>
                </a:lnTo>
                <a:lnTo>
                  <a:pt x="25166" y="510264"/>
                </a:lnTo>
                <a:lnTo>
                  <a:pt x="43318" y="467729"/>
                </a:lnTo>
                <a:lnTo>
                  <a:pt x="65953" y="427520"/>
                </a:lnTo>
                <a:lnTo>
                  <a:pt x="92830" y="390014"/>
                </a:lnTo>
                <a:lnTo>
                  <a:pt x="123709" y="355586"/>
                </a:lnTo>
                <a:lnTo>
                  <a:pt x="158350" y="324614"/>
                </a:lnTo>
                <a:lnTo>
                  <a:pt x="196514" y="297473"/>
                </a:lnTo>
                <a:lnTo>
                  <a:pt x="237960" y="274541"/>
                </a:lnTo>
                <a:lnTo>
                  <a:pt x="282449" y="256194"/>
                </a:lnTo>
                <a:lnTo>
                  <a:pt x="329740" y="242809"/>
                </a:lnTo>
                <a:lnTo>
                  <a:pt x="1379751" y="10030"/>
                </a:lnTo>
                <a:lnTo>
                  <a:pt x="1428267" y="2174"/>
                </a:lnTo>
                <a:lnTo>
                  <a:pt x="1476341" y="0"/>
                </a:lnTo>
                <a:lnTo>
                  <a:pt x="1523595" y="3267"/>
                </a:lnTo>
                <a:lnTo>
                  <a:pt x="1569653" y="11735"/>
                </a:lnTo>
                <a:lnTo>
                  <a:pt x="1614138" y="25166"/>
                </a:lnTo>
                <a:lnTo>
                  <a:pt x="1656674" y="43318"/>
                </a:lnTo>
                <a:lnTo>
                  <a:pt x="1696884" y="65953"/>
                </a:lnTo>
                <a:lnTo>
                  <a:pt x="1734391" y="92830"/>
                </a:lnTo>
                <a:lnTo>
                  <a:pt x="1768819" y="123709"/>
                </a:lnTo>
                <a:lnTo>
                  <a:pt x="1799791" y="158350"/>
                </a:lnTo>
                <a:lnTo>
                  <a:pt x="1826931" y="196514"/>
                </a:lnTo>
                <a:lnTo>
                  <a:pt x="1849862" y="237960"/>
                </a:lnTo>
                <a:lnTo>
                  <a:pt x="1868208" y="282449"/>
                </a:lnTo>
                <a:lnTo>
                  <a:pt x="1881591" y="329740"/>
                </a:lnTo>
                <a:close/>
              </a:path>
            </a:pathLst>
          </a:custGeom>
          <a:ln w="4885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 userDrawn="1"/>
        </p:nvSpPr>
        <p:spPr>
          <a:xfrm>
            <a:off x="6802719" y="3725643"/>
            <a:ext cx="2094230" cy="3037205"/>
          </a:xfrm>
          <a:custGeom>
            <a:avLst/>
            <a:gdLst/>
            <a:ahLst/>
            <a:cxnLst/>
            <a:rect l="l" t="t" r="r" b="b"/>
            <a:pathLst>
              <a:path w="2094229" h="3037204">
                <a:moveTo>
                  <a:pt x="1494053" y="0"/>
                </a:moveTo>
                <a:lnTo>
                  <a:pt x="0" y="331228"/>
                </a:lnTo>
                <a:lnTo>
                  <a:pt x="599871" y="3037052"/>
                </a:lnTo>
                <a:lnTo>
                  <a:pt x="2093925" y="2705836"/>
                </a:lnTo>
                <a:lnTo>
                  <a:pt x="1494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 userDrawn="1"/>
        </p:nvSpPr>
        <p:spPr>
          <a:xfrm>
            <a:off x="6802719" y="3725643"/>
            <a:ext cx="2094230" cy="3037205"/>
          </a:xfrm>
          <a:custGeom>
            <a:avLst/>
            <a:gdLst/>
            <a:ahLst/>
            <a:cxnLst/>
            <a:rect l="l" t="t" r="r" b="b"/>
            <a:pathLst>
              <a:path w="2094229" h="3037204">
                <a:moveTo>
                  <a:pt x="0" y="331228"/>
                </a:moveTo>
                <a:lnTo>
                  <a:pt x="1494053" y="0"/>
                </a:lnTo>
                <a:lnTo>
                  <a:pt x="2093925" y="2705836"/>
                </a:lnTo>
                <a:lnTo>
                  <a:pt x="599871" y="3037052"/>
                </a:lnTo>
                <a:lnTo>
                  <a:pt x="0" y="331228"/>
                </a:lnTo>
                <a:close/>
              </a:path>
            </a:pathLst>
          </a:custGeom>
          <a:ln w="4885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 userDrawn="1"/>
        </p:nvSpPr>
        <p:spPr>
          <a:xfrm>
            <a:off x="8065803" y="6703507"/>
            <a:ext cx="239093" cy="239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 userDrawn="1"/>
        </p:nvSpPr>
        <p:spPr>
          <a:xfrm>
            <a:off x="7611188" y="4753011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75000" y="0"/>
                </a:moveTo>
                <a:lnTo>
                  <a:pt x="130459" y="3778"/>
                </a:lnTo>
                <a:lnTo>
                  <a:pt x="88480" y="19182"/>
                </a:lnTo>
                <a:lnTo>
                  <a:pt x="53236" y="44203"/>
                </a:lnTo>
                <a:lnTo>
                  <a:pt x="25937" y="76949"/>
                </a:lnTo>
                <a:lnTo>
                  <a:pt x="7789" y="115524"/>
                </a:lnTo>
                <a:lnTo>
                  <a:pt x="0" y="158034"/>
                </a:lnTo>
                <a:lnTo>
                  <a:pt x="3777" y="202584"/>
                </a:lnTo>
                <a:lnTo>
                  <a:pt x="19182" y="244557"/>
                </a:lnTo>
                <a:lnTo>
                  <a:pt x="44206" y="279795"/>
                </a:lnTo>
                <a:lnTo>
                  <a:pt x="76956" y="307089"/>
                </a:lnTo>
                <a:lnTo>
                  <a:pt x="115536" y="325233"/>
                </a:lnTo>
                <a:lnTo>
                  <a:pt x="158052" y="333019"/>
                </a:lnTo>
                <a:lnTo>
                  <a:pt x="202608" y="329241"/>
                </a:lnTo>
                <a:lnTo>
                  <a:pt x="244572" y="313837"/>
                </a:lnTo>
                <a:lnTo>
                  <a:pt x="279804" y="288815"/>
                </a:lnTo>
                <a:lnTo>
                  <a:pt x="307097" y="256068"/>
                </a:lnTo>
                <a:lnTo>
                  <a:pt x="325242" y="217491"/>
                </a:lnTo>
                <a:lnTo>
                  <a:pt x="333030" y="174978"/>
                </a:lnTo>
                <a:lnTo>
                  <a:pt x="329252" y="130422"/>
                </a:lnTo>
                <a:lnTo>
                  <a:pt x="313848" y="88454"/>
                </a:lnTo>
                <a:lnTo>
                  <a:pt x="288825" y="53220"/>
                </a:lnTo>
                <a:lnTo>
                  <a:pt x="256078" y="25928"/>
                </a:lnTo>
                <a:lnTo>
                  <a:pt x="217505" y="7785"/>
                </a:lnTo>
                <a:lnTo>
                  <a:pt x="175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 userDrawn="1"/>
        </p:nvSpPr>
        <p:spPr>
          <a:xfrm>
            <a:off x="7611188" y="4753011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29252" y="130422"/>
                </a:moveTo>
                <a:lnTo>
                  <a:pt x="333030" y="174978"/>
                </a:lnTo>
                <a:lnTo>
                  <a:pt x="325242" y="217491"/>
                </a:lnTo>
                <a:lnTo>
                  <a:pt x="307097" y="256068"/>
                </a:lnTo>
                <a:lnTo>
                  <a:pt x="279804" y="288815"/>
                </a:lnTo>
                <a:lnTo>
                  <a:pt x="244572" y="313837"/>
                </a:lnTo>
                <a:lnTo>
                  <a:pt x="202608" y="329241"/>
                </a:lnTo>
                <a:lnTo>
                  <a:pt x="158052" y="333019"/>
                </a:lnTo>
                <a:lnTo>
                  <a:pt x="115536" y="325233"/>
                </a:lnTo>
                <a:lnTo>
                  <a:pt x="76956" y="307089"/>
                </a:lnTo>
                <a:lnTo>
                  <a:pt x="44206" y="279795"/>
                </a:lnTo>
                <a:lnTo>
                  <a:pt x="19182" y="244557"/>
                </a:lnTo>
                <a:lnTo>
                  <a:pt x="3777" y="202584"/>
                </a:lnTo>
                <a:lnTo>
                  <a:pt x="0" y="158034"/>
                </a:lnTo>
                <a:lnTo>
                  <a:pt x="7789" y="115524"/>
                </a:lnTo>
                <a:lnTo>
                  <a:pt x="25937" y="76949"/>
                </a:lnTo>
                <a:lnTo>
                  <a:pt x="53236" y="44203"/>
                </a:lnTo>
                <a:lnTo>
                  <a:pt x="88480" y="19182"/>
                </a:lnTo>
                <a:lnTo>
                  <a:pt x="130459" y="3778"/>
                </a:lnTo>
                <a:lnTo>
                  <a:pt x="175000" y="0"/>
                </a:lnTo>
                <a:lnTo>
                  <a:pt x="217505" y="7785"/>
                </a:lnTo>
                <a:lnTo>
                  <a:pt x="256078" y="25928"/>
                </a:lnTo>
                <a:lnTo>
                  <a:pt x="288825" y="53220"/>
                </a:lnTo>
                <a:lnTo>
                  <a:pt x="313848" y="88454"/>
                </a:lnTo>
                <a:lnTo>
                  <a:pt x="329252" y="130422"/>
                </a:lnTo>
                <a:close/>
              </a:path>
            </a:pathLst>
          </a:custGeom>
          <a:ln w="4885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 userDrawn="1"/>
        </p:nvSpPr>
        <p:spPr>
          <a:xfrm>
            <a:off x="7702188" y="5163516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75004" y="0"/>
                </a:moveTo>
                <a:lnTo>
                  <a:pt x="130448" y="3782"/>
                </a:lnTo>
                <a:lnTo>
                  <a:pt x="88469" y="19187"/>
                </a:lnTo>
                <a:lnTo>
                  <a:pt x="53228" y="44211"/>
                </a:lnTo>
                <a:lnTo>
                  <a:pt x="25931" y="76961"/>
                </a:lnTo>
                <a:lnTo>
                  <a:pt x="7786" y="115541"/>
                </a:lnTo>
                <a:lnTo>
                  <a:pt x="0" y="158057"/>
                </a:lnTo>
                <a:lnTo>
                  <a:pt x="3778" y="202613"/>
                </a:lnTo>
                <a:lnTo>
                  <a:pt x="19182" y="244588"/>
                </a:lnTo>
                <a:lnTo>
                  <a:pt x="44207" y="279827"/>
                </a:lnTo>
                <a:lnTo>
                  <a:pt x="76957" y="307123"/>
                </a:lnTo>
                <a:lnTo>
                  <a:pt x="115537" y="325268"/>
                </a:lnTo>
                <a:lnTo>
                  <a:pt x="158053" y="333053"/>
                </a:lnTo>
                <a:lnTo>
                  <a:pt x="202609" y="329271"/>
                </a:lnTo>
                <a:lnTo>
                  <a:pt x="244588" y="313866"/>
                </a:lnTo>
                <a:lnTo>
                  <a:pt x="279829" y="288842"/>
                </a:lnTo>
                <a:lnTo>
                  <a:pt x="307125" y="256093"/>
                </a:lnTo>
                <a:lnTo>
                  <a:pt x="325270" y="217515"/>
                </a:lnTo>
                <a:lnTo>
                  <a:pt x="333057" y="175003"/>
                </a:lnTo>
                <a:lnTo>
                  <a:pt x="329279" y="130452"/>
                </a:lnTo>
                <a:lnTo>
                  <a:pt x="313874" y="88472"/>
                </a:lnTo>
                <a:lnTo>
                  <a:pt x="288850" y="53229"/>
                </a:lnTo>
                <a:lnTo>
                  <a:pt x="256100" y="25931"/>
                </a:lnTo>
                <a:lnTo>
                  <a:pt x="217520" y="7785"/>
                </a:lnTo>
                <a:lnTo>
                  <a:pt x="175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 userDrawn="1"/>
        </p:nvSpPr>
        <p:spPr>
          <a:xfrm>
            <a:off x="7702188" y="5163516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29279" y="130452"/>
                </a:moveTo>
                <a:lnTo>
                  <a:pt x="333057" y="175003"/>
                </a:lnTo>
                <a:lnTo>
                  <a:pt x="325270" y="217515"/>
                </a:lnTo>
                <a:lnTo>
                  <a:pt x="307125" y="256093"/>
                </a:lnTo>
                <a:lnTo>
                  <a:pt x="279829" y="288842"/>
                </a:lnTo>
                <a:lnTo>
                  <a:pt x="244588" y="313866"/>
                </a:lnTo>
                <a:lnTo>
                  <a:pt x="202609" y="329271"/>
                </a:lnTo>
                <a:lnTo>
                  <a:pt x="158053" y="333053"/>
                </a:lnTo>
                <a:lnTo>
                  <a:pt x="115537" y="325268"/>
                </a:lnTo>
                <a:lnTo>
                  <a:pt x="76957" y="307123"/>
                </a:lnTo>
                <a:lnTo>
                  <a:pt x="44207" y="279827"/>
                </a:lnTo>
                <a:lnTo>
                  <a:pt x="19182" y="244588"/>
                </a:lnTo>
                <a:lnTo>
                  <a:pt x="3778" y="202613"/>
                </a:lnTo>
                <a:lnTo>
                  <a:pt x="0" y="158057"/>
                </a:lnTo>
                <a:lnTo>
                  <a:pt x="7786" y="115541"/>
                </a:lnTo>
                <a:lnTo>
                  <a:pt x="25931" y="76961"/>
                </a:lnTo>
                <a:lnTo>
                  <a:pt x="53228" y="44211"/>
                </a:lnTo>
                <a:lnTo>
                  <a:pt x="88469" y="19187"/>
                </a:lnTo>
                <a:lnTo>
                  <a:pt x="130448" y="3782"/>
                </a:lnTo>
                <a:lnTo>
                  <a:pt x="175004" y="0"/>
                </a:lnTo>
                <a:lnTo>
                  <a:pt x="217520" y="7785"/>
                </a:lnTo>
                <a:lnTo>
                  <a:pt x="256100" y="25931"/>
                </a:lnTo>
                <a:lnTo>
                  <a:pt x="288850" y="53229"/>
                </a:lnTo>
                <a:lnTo>
                  <a:pt x="313874" y="88472"/>
                </a:lnTo>
                <a:lnTo>
                  <a:pt x="329279" y="130452"/>
                </a:lnTo>
                <a:close/>
              </a:path>
            </a:pathLst>
          </a:custGeom>
          <a:ln w="4885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 userDrawn="1"/>
        </p:nvSpPr>
        <p:spPr>
          <a:xfrm>
            <a:off x="7795116" y="5582618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74989" y="0"/>
                </a:moveTo>
                <a:lnTo>
                  <a:pt x="130448" y="3772"/>
                </a:lnTo>
                <a:lnTo>
                  <a:pt x="88469" y="19182"/>
                </a:lnTo>
                <a:lnTo>
                  <a:pt x="53228" y="44211"/>
                </a:lnTo>
                <a:lnTo>
                  <a:pt x="25931" y="76964"/>
                </a:lnTo>
                <a:lnTo>
                  <a:pt x="7786" y="115547"/>
                </a:lnTo>
                <a:lnTo>
                  <a:pt x="0" y="158067"/>
                </a:lnTo>
                <a:lnTo>
                  <a:pt x="3778" y="202629"/>
                </a:lnTo>
                <a:lnTo>
                  <a:pt x="19182" y="244602"/>
                </a:lnTo>
                <a:lnTo>
                  <a:pt x="44207" y="279839"/>
                </a:lnTo>
                <a:lnTo>
                  <a:pt x="76957" y="307133"/>
                </a:lnTo>
                <a:lnTo>
                  <a:pt x="115537" y="325274"/>
                </a:lnTo>
                <a:lnTo>
                  <a:pt x="158053" y="333057"/>
                </a:lnTo>
                <a:lnTo>
                  <a:pt x="202609" y="329273"/>
                </a:lnTo>
                <a:lnTo>
                  <a:pt x="244573" y="313874"/>
                </a:lnTo>
                <a:lnTo>
                  <a:pt x="279805" y="288854"/>
                </a:lnTo>
                <a:lnTo>
                  <a:pt x="307098" y="256107"/>
                </a:lnTo>
                <a:lnTo>
                  <a:pt x="325243" y="217530"/>
                </a:lnTo>
                <a:lnTo>
                  <a:pt x="333031" y="175019"/>
                </a:lnTo>
                <a:lnTo>
                  <a:pt x="329253" y="130468"/>
                </a:lnTo>
                <a:lnTo>
                  <a:pt x="313848" y="88483"/>
                </a:lnTo>
                <a:lnTo>
                  <a:pt x="288822" y="53238"/>
                </a:lnTo>
                <a:lnTo>
                  <a:pt x="256073" y="25939"/>
                </a:lnTo>
                <a:lnTo>
                  <a:pt x="217496" y="7790"/>
                </a:lnTo>
                <a:lnTo>
                  <a:pt x="1749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 userDrawn="1"/>
        </p:nvSpPr>
        <p:spPr>
          <a:xfrm>
            <a:off x="7795116" y="5582618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29253" y="130468"/>
                </a:moveTo>
                <a:lnTo>
                  <a:pt x="333031" y="175019"/>
                </a:lnTo>
                <a:lnTo>
                  <a:pt x="325243" y="217530"/>
                </a:lnTo>
                <a:lnTo>
                  <a:pt x="307098" y="256107"/>
                </a:lnTo>
                <a:lnTo>
                  <a:pt x="279805" y="288854"/>
                </a:lnTo>
                <a:lnTo>
                  <a:pt x="244573" y="313874"/>
                </a:lnTo>
                <a:lnTo>
                  <a:pt x="202609" y="329273"/>
                </a:lnTo>
                <a:lnTo>
                  <a:pt x="158053" y="333057"/>
                </a:lnTo>
                <a:lnTo>
                  <a:pt x="115537" y="325274"/>
                </a:lnTo>
                <a:lnTo>
                  <a:pt x="76957" y="307133"/>
                </a:lnTo>
                <a:lnTo>
                  <a:pt x="44207" y="279839"/>
                </a:lnTo>
                <a:lnTo>
                  <a:pt x="19182" y="244602"/>
                </a:lnTo>
                <a:lnTo>
                  <a:pt x="3778" y="202629"/>
                </a:lnTo>
                <a:lnTo>
                  <a:pt x="0" y="158067"/>
                </a:lnTo>
                <a:lnTo>
                  <a:pt x="7786" y="115547"/>
                </a:lnTo>
                <a:lnTo>
                  <a:pt x="25931" y="76964"/>
                </a:lnTo>
                <a:lnTo>
                  <a:pt x="53228" y="44211"/>
                </a:lnTo>
                <a:lnTo>
                  <a:pt x="88469" y="19182"/>
                </a:lnTo>
                <a:lnTo>
                  <a:pt x="130448" y="3772"/>
                </a:lnTo>
                <a:lnTo>
                  <a:pt x="174989" y="0"/>
                </a:lnTo>
                <a:lnTo>
                  <a:pt x="217496" y="7790"/>
                </a:lnTo>
                <a:lnTo>
                  <a:pt x="256073" y="25939"/>
                </a:lnTo>
                <a:lnTo>
                  <a:pt x="288822" y="53238"/>
                </a:lnTo>
                <a:lnTo>
                  <a:pt x="313848" y="88483"/>
                </a:lnTo>
                <a:lnTo>
                  <a:pt x="329253" y="130468"/>
                </a:lnTo>
                <a:close/>
              </a:path>
            </a:pathLst>
          </a:custGeom>
          <a:ln w="4885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 userDrawn="1"/>
        </p:nvSpPr>
        <p:spPr>
          <a:xfrm>
            <a:off x="7889487" y="6008296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74989" y="0"/>
                </a:moveTo>
                <a:lnTo>
                  <a:pt x="130448" y="3772"/>
                </a:lnTo>
                <a:lnTo>
                  <a:pt x="88469" y="19182"/>
                </a:lnTo>
                <a:lnTo>
                  <a:pt x="53228" y="44211"/>
                </a:lnTo>
                <a:lnTo>
                  <a:pt x="25931" y="76964"/>
                </a:lnTo>
                <a:lnTo>
                  <a:pt x="7786" y="115547"/>
                </a:lnTo>
                <a:lnTo>
                  <a:pt x="0" y="158067"/>
                </a:lnTo>
                <a:lnTo>
                  <a:pt x="3778" y="202629"/>
                </a:lnTo>
                <a:lnTo>
                  <a:pt x="19182" y="244602"/>
                </a:lnTo>
                <a:lnTo>
                  <a:pt x="44207" y="279839"/>
                </a:lnTo>
                <a:lnTo>
                  <a:pt x="76957" y="307133"/>
                </a:lnTo>
                <a:lnTo>
                  <a:pt x="115537" y="325274"/>
                </a:lnTo>
                <a:lnTo>
                  <a:pt x="158053" y="333057"/>
                </a:lnTo>
                <a:lnTo>
                  <a:pt x="202609" y="329273"/>
                </a:lnTo>
                <a:lnTo>
                  <a:pt x="244573" y="313874"/>
                </a:lnTo>
                <a:lnTo>
                  <a:pt x="279805" y="288854"/>
                </a:lnTo>
                <a:lnTo>
                  <a:pt x="307098" y="256107"/>
                </a:lnTo>
                <a:lnTo>
                  <a:pt x="325243" y="217530"/>
                </a:lnTo>
                <a:lnTo>
                  <a:pt x="333031" y="175019"/>
                </a:lnTo>
                <a:lnTo>
                  <a:pt x="329253" y="130468"/>
                </a:lnTo>
                <a:lnTo>
                  <a:pt x="313848" y="88483"/>
                </a:lnTo>
                <a:lnTo>
                  <a:pt x="288822" y="53238"/>
                </a:lnTo>
                <a:lnTo>
                  <a:pt x="256073" y="25939"/>
                </a:lnTo>
                <a:lnTo>
                  <a:pt x="217496" y="7790"/>
                </a:lnTo>
                <a:lnTo>
                  <a:pt x="1749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 userDrawn="1"/>
        </p:nvSpPr>
        <p:spPr>
          <a:xfrm>
            <a:off x="7889487" y="6008296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29253" y="130468"/>
                </a:moveTo>
                <a:lnTo>
                  <a:pt x="333031" y="175019"/>
                </a:lnTo>
                <a:lnTo>
                  <a:pt x="325243" y="217530"/>
                </a:lnTo>
                <a:lnTo>
                  <a:pt x="307098" y="256107"/>
                </a:lnTo>
                <a:lnTo>
                  <a:pt x="279805" y="288854"/>
                </a:lnTo>
                <a:lnTo>
                  <a:pt x="244573" y="313874"/>
                </a:lnTo>
                <a:lnTo>
                  <a:pt x="202609" y="329273"/>
                </a:lnTo>
                <a:lnTo>
                  <a:pt x="158053" y="333057"/>
                </a:lnTo>
                <a:lnTo>
                  <a:pt x="115537" y="325274"/>
                </a:lnTo>
                <a:lnTo>
                  <a:pt x="76957" y="307133"/>
                </a:lnTo>
                <a:lnTo>
                  <a:pt x="44207" y="279839"/>
                </a:lnTo>
                <a:lnTo>
                  <a:pt x="19182" y="244602"/>
                </a:lnTo>
                <a:lnTo>
                  <a:pt x="3778" y="202629"/>
                </a:lnTo>
                <a:lnTo>
                  <a:pt x="0" y="158067"/>
                </a:lnTo>
                <a:lnTo>
                  <a:pt x="7786" y="115547"/>
                </a:lnTo>
                <a:lnTo>
                  <a:pt x="25931" y="76964"/>
                </a:lnTo>
                <a:lnTo>
                  <a:pt x="53228" y="44211"/>
                </a:lnTo>
                <a:lnTo>
                  <a:pt x="88469" y="19182"/>
                </a:lnTo>
                <a:lnTo>
                  <a:pt x="130448" y="3772"/>
                </a:lnTo>
                <a:lnTo>
                  <a:pt x="174989" y="0"/>
                </a:lnTo>
                <a:lnTo>
                  <a:pt x="217496" y="7790"/>
                </a:lnTo>
                <a:lnTo>
                  <a:pt x="256073" y="25939"/>
                </a:lnTo>
                <a:lnTo>
                  <a:pt x="288822" y="53238"/>
                </a:lnTo>
                <a:lnTo>
                  <a:pt x="313848" y="88483"/>
                </a:lnTo>
                <a:lnTo>
                  <a:pt x="329253" y="130468"/>
                </a:lnTo>
                <a:close/>
              </a:path>
            </a:pathLst>
          </a:custGeom>
          <a:ln w="4885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 userDrawn="1"/>
        </p:nvSpPr>
        <p:spPr>
          <a:xfrm>
            <a:off x="7194253" y="4845438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74999" y="0"/>
                </a:moveTo>
                <a:lnTo>
                  <a:pt x="130442" y="3778"/>
                </a:lnTo>
                <a:lnTo>
                  <a:pt x="88469" y="19182"/>
                </a:lnTo>
                <a:lnTo>
                  <a:pt x="53231" y="44206"/>
                </a:lnTo>
                <a:lnTo>
                  <a:pt x="25936" y="76954"/>
                </a:lnTo>
                <a:lnTo>
                  <a:pt x="7789" y="115529"/>
                </a:lnTo>
                <a:lnTo>
                  <a:pt x="0" y="158038"/>
                </a:lnTo>
                <a:lnTo>
                  <a:pt x="3773" y="202584"/>
                </a:lnTo>
                <a:lnTo>
                  <a:pt x="19182" y="244562"/>
                </a:lnTo>
                <a:lnTo>
                  <a:pt x="44210" y="279801"/>
                </a:lnTo>
                <a:lnTo>
                  <a:pt x="76961" y="307095"/>
                </a:lnTo>
                <a:lnTo>
                  <a:pt x="115540" y="325239"/>
                </a:lnTo>
                <a:lnTo>
                  <a:pt x="158053" y="333027"/>
                </a:lnTo>
                <a:lnTo>
                  <a:pt x="202604" y="329254"/>
                </a:lnTo>
                <a:lnTo>
                  <a:pt x="244582" y="313844"/>
                </a:lnTo>
                <a:lnTo>
                  <a:pt x="279823" y="288819"/>
                </a:lnTo>
                <a:lnTo>
                  <a:pt x="307120" y="256070"/>
                </a:lnTo>
                <a:lnTo>
                  <a:pt x="325265" y="217492"/>
                </a:lnTo>
                <a:lnTo>
                  <a:pt x="333052" y="174978"/>
                </a:lnTo>
                <a:lnTo>
                  <a:pt x="329274" y="130422"/>
                </a:lnTo>
                <a:lnTo>
                  <a:pt x="313869" y="88454"/>
                </a:lnTo>
                <a:lnTo>
                  <a:pt x="288844" y="53220"/>
                </a:lnTo>
                <a:lnTo>
                  <a:pt x="256095" y="25928"/>
                </a:lnTo>
                <a:lnTo>
                  <a:pt x="217514" y="7785"/>
                </a:lnTo>
                <a:lnTo>
                  <a:pt x="174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 userDrawn="1"/>
        </p:nvSpPr>
        <p:spPr>
          <a:xfrm>
            <a:off x="7194253" y="4845438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29274" y="130422"/>
                </a:moveTo>
                <a:lnTo>
                  <a:pt x="333052" y="174978"/>
                </a:lnTo>
                <a:lnTo>
                  <a:pt x="325265" y="217492"/>
                </a:lnTo>
                <a:lnTo>
                  <a:pt x="307120" y="256070"/>
                </a:lnTo>
                <a:lnTo>
                  <a:pt x="279823" y="288819"/>
                </a:lnTo>
                <a:lnTo>
                  <a:pt x="244582" y="313844"/>
                </a:lnTo>
                <a:lnTo>
                  <a:pt x="202604" y="329254"/>
                </a:lnTo>
                <a:lnTo>
                  <a:pt x="158053" y="333027"/>
                </a:lnTo>
                <a:lnTo>
                  <a:pt x="115540" y="325239"/>
                </a:lnTo>
                <a:lnTo>
                  <a:pt x="76961" y="307095"/>
                </a:lnTo>
                <a:lnTo>
                  <a:pt x="44210" y="279801"/>
                </a:lnTo>
                <a:lnTo>
                  <a:pt x="19182" y="244562"/>
                </a:lnTo>
                <a:lnTo>
                  <a:pt x="3773" y="202584"/>
                </a:lnTo>
                <a:lnTo>
                  <a:pt x="0" y="158038"/>
                </a:lnTo>
                <a:lnTo>
                  <a:pt x="7789" y="115529"/>
                </a:lnTo>
                <a:lnTo>
                  <a:pt x="25936" y="76954"/>
                </a:lnTo>
                <a:lnTo>
                  <a:pt x="53231" y="44206"/>
                </a:lnTo>
                <a:lnTo>
                  <a:pt x="88469" y="19182"/>
                </a:lnTo>
                <a:lnTo>
                  <a:pt x="130442" y="3778"/>
                </a:lnTo>
                <a:lnTo>
                  <a:pt x="174999" y="0"/>
                </a:lnTo>
                <a:lnTo>
                  <a:pt x="217514" y="7785"/>
                </a:lnTo>
                <a:lnTo>
                  <a:pt x="256095" y="25928"/>
                </a:lnTo>
                <a:lnTo>
                  <a:pt x="288844" y="53220"/>
                </a:lnTo>
                <a:lnTo>
                  <a:pt x="313869" y="88454"/>
                </a:lnTo>
                <a:lnTo>
                  <a:pt x="329274" y="130422"/>
                </a:lnTo>
                <a:close/>
              </a:path>
            </a:pathLst>
          </a:custGeom>
          <a:ln w="4885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 userDrawn="1"/>
        </p:nvSpPr>
        <p:spPr>
          <a:xfrm>
            <a:off x="7285270" y="5255941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74993" y="0"/>
                </a:moveTo>
                <a:lnTo>
                  <a:pt x="130447" y="3777"/>
                </a:lnTo>
                <a:lnTo>
                  <a:pt x="88472" y="19182"/>
                </a:lnTo>
                <a:lnTo>
                  <a:pt x="53233" y="44209"/>
                </a:lnTo>
                <a:lnTo>
                  <a:pt x="25935" y="76962"/>
                </a:lnTo>
                <a:lnTo>
                  <a:pt x="7788" y="115545"/>
                </a:lnTo>
                <a:lnTo>
                  <a:pt x="0" y="158063"/>
                </a:lnTo>
                <a:lnTo>
                  <a:pt x="3777" y="202621"/>
                </a:lnTo>
                <a:lnTo>
                  <a:pt x="19182" y="244594"/>
                </a:lnTo>
                <a:lnTo>
                  <a:pt x="44209" y="279832"/>
                </a:lnTo>
                <a:lnTo>
                  <a:pt x="76961" y="307126"/>
                </a:lnTo>
                <a:lnTo>
                  <a:pt x="115542" y="325270"/>
                </a:lnTo>
                <a:lnTo>
                  <a:pt x="158056" y="333056"/>
                </a:lnTo>
                <a:lnTo>
                  <a:pt x="202608" y="329278"/>
                </a:lnTo>
                <a:lnTo>
                  <a:pt x="244577" y="313873"/>
                </a:lnTo>
                <a:lnTo>
                  <a:pt x="279813" y="288849"/>
                </a:lnTo>
                <a:lnTo>
                  <a:pt x="307108" y="256100"/>
                </a:lnTo>
                <a:lnTo>
                  <a:pt x="325254" y="217523"/>
                </a:lnTo>
                <a:lnTo>
                  <a:pt x="333043" y="175010"/>
                </a:lnTo>
                <a:lnTo>
                  <a:pt x="329265" y="130459"/>
                </a:lnTo>
                <a:lnTo>
                  <a:pt x="313860" y="88480"/>
                </a:lnTo>
                <a:lnTo>
                  <a:pt x="288834" y="53236"/>
                </a:lnTo>
                <a:lnTo>
                  <a:pt x="256083" y="25937"/>
                </a:lnTo>
                <a:lnTo>
                  <a:pt x="217504" y="7789"/>
                </a:lnTo>
                <a:lnTo>
                  <a:pt x="174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 userDrawn="1"/>
        </p:nvSpPr>
        <p:spPr>
          <a:xfrm>
            <a:off x="7285270" y="5255941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29265" y="130459"/>
                </a:moveTo>
                <a:lnTo>
                  <a:pt x="333043" y="175010"/>
                </a:lnTo>
                <a:lnTo>
                  <a:pt x="325254" y="217523"/>
                </a:lnTo>
                <a:lnTo>
                  <a:pt x="307108" y="256100"/>
                </a:lnTo>
                <a:lnTo>
                  <a:pt x="279813" y="288849"/>
                </a:lnTo>
                <a:lnTo>
                  <a:pt x="244577" y="313873"/>
                </a:lnTo>
                <a:lnTo>
                  <a:pt x="202608" y="329278"/>
                </a:lnTo>
                <a:lnTo>
                  <a:pt x="158056" y="333056"/>
                </a:lnTo>
                <a:lnTo>
                  <a:pt x="115542" y="325270"/>
                </a:lnTo>
                <a:lnTo>
                  <a:pt x="76961" y="307126"/>
                </a:lnTo>
                <a:lnTo>
                  <a:pt x="44209" y="279832"/>
                </a:lnTo>
                <a:lnTo>
                  <a:pt x="19182" y="244594"/>
                </a:lnTo>
                <a:lnTo>
                  <a:pt x="3777" y="202621"/>
                </a:lnTo>
                <a:lnTo>
                  <a:pt x="0" y="158063"/>
                </a:lnTo>
                <a:lnTo>
                  <a:pt x="7788" y="115545"/>
                </a:lnTo>
                <a:lnTo>
                  <a:pt x="25935" y="76962"/>
                </a:lnTo>
                <a:lnTo>
                  <a:pt x="53233" y="44209"/>
                </a:lnTo>
                <a:lnTo>
                  <a:pt x="88472" y="19182"/>
                </a:lnTo>
                <a:lnTo>
                  <a:pt x="130447" y="3777"/>
                </a:lnTo>
                <a:lnTo>
                  <a:pt x="174993" y="0"/>
                </a:lnTo>
                <a:lnTo>
                  <a:pt x="217504" y="7789"/>
                </a:lnTo>
                <a:lnTo>
                  <a:pt x="256083" y="25937"/>
                </a:lnTo>
                <a:lnTo>
                  <a:pt x="288834" y="53236"/>
                </a:lnTo>
                <a:lnTo>
                  <a:pt x="313860" y="88480"/>
                </a:lnTo>
                <a:lnTo>
                  <a:pt x="329265" y="130459"/>
                </a:lnTo>
                <a:close/>
              </a:path>
            </a:pathLst>
          </a:custGeom>
          <a:ln w="4885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 userDrawn="1"/>
        </p:nvSpPr>
        <p:spPr>
          <a:xfrm>
            <a:off x="7378179" y="567505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74999" y="0"/>
                </a:moveTo>
                <a:lnTo>
                  <a:pt x="130447" y="3778"/>
                </a:lnTo>
                <a:lnTo>
                  <a:pt x="88472" y="19182"/>
                </a:lnTo>
                <a:lnTo>
                  <a:pt x="53233" y="44207"/>
                </a:lnTo>
                <a:lnTo>
                  <a:pt x="25935" y="76958"/>
                </a:lnTo>
                <a:lnTo>
                  <a:pt x="7788" y="115541"/>
                </a:lnTo>
                <a:lnTo>
                  <a:pt x="0" y="158060"/>
                </a:lnTo>
                <a:lnTo>
                  <a:pt x="3777" y="202622"/>
                </a:lnTo>
                <a:lnTo>
                  <a:pt x="19182" y="244595"/>
                </a:lnTo>
                <a:lnTo>
                  <a:pt x="44209" y="279832"/>
                </a:lnTo>
                <a:lnTo>
                  <a:pt x="76961" y="307127"/>
                </a:lnTo>
                <a:lnTo>
                  <a:pt x="115542" y="325271"/>
                </a:lnTo>
                <a:lnTo>
                  <a:pt x="158056" y="333057"/>
                </a:lnTo>
                <a:lnTo>
                  <a:pt x="202608" y="329279"/>
                </a:lnTo>
                <a:lnTo>
                  <a:pt x="244582" y="313874"/>
                </a:lnTo>
                <a:lnTo>
                  <a:pt x="279822" y="288850"/>
                </a:lnTo>
                <a:lnTo>
                  <a:pt x="307120" y="256101"/>
                </a:lnTo>
                <a:lnTo>
                  <a:pt x="325267" y="217523"/>
                </a:lnTo>
                <a:lnTo>
                  <a:pt x="333055" y="175011"/>
                </a:lnTo>
                <a:lnTo>
                  <a:pt x="329278" y="130460"/>
                </a:lnTo>
                <a:lnTo>
                  <a:pt x="313872" y="88476"/>
                </a:lnTo>
                <a:lnTo>
                  <a:pt x="288846" y="53232"/>
                </a:lnTo>
                <a:lnTo>
                  <a:pt x="256094" y="25933"/>
                </a:lnTo>
                <a:lnTo>
                  <a:pt x="217513" y="7787"/>
                </a:lnTo>
                <a:lnTo>
                  <a:pt x="174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 userDrawn="1"/>
        </p:nvSpPr>
        <p:spPr>
          <a:xfrm>
            <a:off x="7378179" y="567505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29278" y="130460"/>
                </a:moveTo>
                <a:lnTo>
                  <a:pt x="333055" y="175011"/>
                </a:lnTo>
                <a:lnTo>
                  <a:pt x="325267" y="217523"/>
                </a:lnTo>
                <a:lnTo>
                  <a:pt x="307120" y="256101"/>
                </a:lnTo>
                <a:lnTo>
                  <a:pt x="279822" y="288850"/>
                </a:lnTo>
                <a:lnTo>
                  <a:pt x="244582" y="313874"/>
                </a:lnTo>
                <a:lnTo>
                  <a:pt x="202608" y="329279"/>
                </a:lnTo>
                <a:lnTo>
                  <a:pt x="158056" y="333057"/>
                </a:lnTo>
                <a:lnTo>
                  <a:pt x="115542" y="325271"/>
                </a:lnTo>
                <a:lnTo>
                  <a:pt x="76961" y="307127"/>
                </a:lnTo>
                <a:lnTo>
                  <a:pt x="44209" y="279832"/>
                </a:lnTo>
                <a:lnTo>
                  <a:pt x="19182" y="244595"/>
                </a:lnTo>
                <a:lnTo>
                  <a:pt x="3777" y="202622"/>
                </a:lnTo>
                <a:lnTo>
                  <a:pt x="0" y="158060"/>
                </a:lnTo>
                <a:lnTo>
                  <a:pt x="7788" y="115541"/>
                </a:lnTo>
                <a:lnTo>
                  <a:pt x="25935" y="76958"/>
                </a:lnTo>
                <a:lnTo>
                  <a:pt x="53233" y="44207"/>
                </a:lnTo>
                <a:lnTo>
                  <a:pt x="88472" y="19182"/>
                </a:lnTo>
                <a:lnTo>
                  <a:pt x="130447" y="3778"/>
                </a:lnTo>
                <a:lnTo>
                  <a:pt x="174999" y="0"/>
                </a:lnTo>
                <a:lnTo>
                  <a:pt x="217513" y="7787"/>
                </a:lnTo>
                <a:lnTo>
                  <a:pt x="256094" y="25933"/>
                </a:lnTo>
                <a:lnTo>
                  <a:pt x="288846" y="53232"/>
                </a:lnTo>
                <a:lnTo>
                  <a:pt x="313872" y="88476"/>
                </a:lnTo>
                <a:lnTo>
                  <a:pt x="329278" y="130460"/>
                </a:lnTo>
                <a:close/>
              </a:path>
            </a:pathLst>
          </a:custGeom>
          <a:ln w="4885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 userDrawn="1"/>
        </p:nvSpPr>
        <p:spPr>
          <a:xfrm>
            <a:off x="8028120" y="4660579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74978" y="0"/>
                </a:moveTo>
                <a:lnTo>
                  <a:pt x="130421" y="3778"/>
                </a:lnTo>
                <a:lnTo>
                  <a:pt x="88458" y="19182"/>
                </a:lnTo>
                <a:lnTo>
                  <a:pt x="53225" y="44203"/>
                </a:lnTo>
                <a:lnTo>
                  <a:pt x="25932" y="76949"/>
                </a:lnTo>
                <a:lnTo>
                  <a:pt x="7787" y="115524"/>
                </a:lnTo>
                <a:lnTo>
                  <a:pt x="0" y="158034"/>
                </a:lnTo>
                <a:lnTo>
                  <a:pt x="3777" y="202584"/>
                </a:lnTo>
                <a:lnTo>
                  <a:pt x="19182" y="244557"/>
                </a:lnTo>
                <a:lnTo>
                  <a:pt x="44205" y="279795"/>
                </a:lnTo>
                <a:lnTo>
                  <a:pt x="76953" y="307090"/>
                </a:lnTo>
                <a:lnTo>
                  <a:pt x="115529" y="325237"/>
                </a:lnTo>
                <a:lnTo>
                  <a:pt x="158037" y="333027"/>
                </a:lnTo>
                <a:lnTo>
                  <a:pt x="202583" y="329254"/>
                </a:lnTo>
                <a:lnTo>
                  <a:pt x="244562" y="313844"/>
                </a:lnTo>
                <a:lnTo>
                  <a:pt x="279803" y="288819"/>
                </a:lnTo>
                <a:lnTo>
                  <a:pt x="307099" y="256070"/>
                </a:lnTo>
                <a:lnTo>
                  <a:pt x="325244" y="217492"/>
                </a:lnTo>
                <a:lnTo>
                  <a:pt x="333031" y="174978"/>
                </a:lnTo>
                <a:lnTo>
                  <a:pt x="329253" y="130422"/>
                </a:lnTo>
                <a:lnTo>
                  <a:pt x="313848" y="88454"/>
                </a:lnTo>
                <a:lnTo>
                  <a:pt x="288823" y="53220"/>
                </a:lnTo>
                <a:lnTo>
                  <a:pt x="256074" y="25928"/>
                </a:lnTo>
                <a:lnTo>
                  <a:pt x="217494" y="7785"/>
                </a:lnTo>
                <a:lnTo>
                  <a:pt x="17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 userDrawn="1"/>
        </p:nvSpPr>
        <p:spPr>
          <a:xfrm>
            <a:off x="8028120" y="4660579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29253" y="130422"/>
                </a:moveTo>
                <a:lnTo>
                  <a:pt x="333031" y="174978"/>
                </a:lnTo>
                <a:lnTo>
                  <a:pt x="325244" y="217492"/>
                </a:lnTo>
                <a:lnTo>
                  <a:pt x="307099" y="256070"/>
                </a:lnTo>
                <a:lnTo>
                  <a:pt x="279803" y="288819"/>
                </a:lnTo>
                <a:lnTo>
                  <a:pt x="244562" y="313844"/>
                </a:lnTo>
                <a:lnTo>
                  <a:pt x="202583" y="329254"/>
                </a:lnTo>
                <a:lnTo>
                  <a:pt x="158037" y="333027"/>
                </a:lnTo>
                <a:lnTo>
                  <a:pt x="115529" y="325237"/>
                </a:lnTo>
                <a:lnTo>
                  <a:pt x="76953" y="307090"/>
                </a:lnTo>
                <a:lnTo>
                  <a:pt x="44205" y="279795"/>
                </a:lnTo>
                <a:lnTo>
                  <a:pt x="19182" y="244557"/>
                </a:lnTo>
                <a:lnTo>
                  <a:pt x="3777" y="202584"/>
                </a:lnTo>
                <a:lnTo>
                  <a:pt x="0" y="158034"/>
                </a:lnTo>
                <a:lnTo>
                  <a:pt x="7787" y="115524"/>
                </a:lnTo>
                <a:lnTo>
                  <a:pt x="25932" y="76949"/>
                </a:lnTo>
                <a:lnTo>
                  <a:pt x="53225" y="44203"/>
                </a:lnTo>
                <a:lnTo>
                  <a:pt x="88458" y="19182"/>
                </a:lnTo>
                <a:lnTo>
                  <a:pt x="130421" y="3778"/>
                </a:lnTo>
                <a:lnTo>
                  <a:pt x="174978" y="0"/>
                </a:lnTo>
                <a:lnTo>
                  <a:pt x="217494" y="7785"/>
                </a:lnTo>
                <a:lnTo>
                  <a:pt x="256074" y="25928"/>
                </a:lnTo>
                <a:lnTo>
                  <a:pt x="288823" y="53220"/>
                </a:lnTo>
                <a:lnTo>
                  <a:pt x="313848" y="88454"/>
                </a:lnTo>
                <a:lnTo>
                  <a:pt x="329253" y="130422"/>
                </a:lnTo>
                <a:close/>
              </a:path>
            </a:pathLst>
          </a:custGeom>
          <a:ln w="4885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 userDrawn="1"/>
        </p:nvSpPr>
        <p:spPr>
          <a:xfrm>
            <a:off x="8119123" y="5071078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75000" y="0"/>
                </a:moveTo>
                <a:lnTo>
                  <a:pt x="130448" y="3777"/>
                </a:lnTo>
                <a:lnTo>
                  <a:pt x="88469" y="19187"/>
                </a:lnTo>
                <a:lnTo>
                  <a:pt x="53228" y="44215"/>
                </a:lnTo>
                <a:lnTo>
                  <a:pt x="25931" y="76967"/>
                </a:lnTo>
                <a:lnTo>
                  <a:pt x="7786" y="115548"/>
                </a:lnTo>
                <a:lnTo>
                  <a:pt x="0" y="158064"/>
                </a:lnTo>
                <a:lnTo>
                  <a:pt x="3778" y="202621"/>
                </a:lnTo>
                <a:lnTo>
                  <a:pt x="19182" y="244594"/>
                </a:lnTo>
                <a:lnTo>
                  <a:pt x="44207" y="279832"/>
                </a:lnTo>
                <a:lnTo>
                  <a:pt x="76957" y="307126"/>
                </a:lnTo>
                <a:lnTo>
                  <a:pt x="115537" y="325270"/>
                </a:lnTo>
                <a:lnTo>
                  <a:pt x="158053" y="333056"/>
                </a:lnTo>
                <a:lnTo>
                  <a:pt x="202609" y="329278"/>
                </a:lnTo>
                <a:lnTo>
                  <a:pt x="244583" y="313873"/>
                </a:lnTo>
                <a:lnTo>
                  <a:pt x="279823" y="288849"/>
                </a:lnTo>
                <a:lnTo>
                  <a:pt x="307120" y="256100"/>
                </a:lnTo>
                <a:lnTo>
                  <a:pt x="325267" y="217523"/>
                </a:lnTo>
                <a:lnTo>
                  <a:pt x="333056" y="175010"/>
                </a:lnTo>
                <a:lnTo>
                  <a:pt x="329279" y="130459"/>
                </a:lnTo>
                <a:lnTo>
                  <a:pt x="313873" y="88480"/>
                </a:lnTo>
                <a:lnTo>
                  <a:pt x="288847" y="53236"/>
                </a:lnTo>
                <a:lnTo>
                  <a:pt x="256095" y="25937"/>
                </a:lnTo>
                <a:lnTo>
                  <a:pt x="217514" y="7789"/>
                </a:lnTo>
                <a:lnTo>
                  <a:pt x="175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 userDrawn="1"/>
        </p:nvSpPr>
        <p:spPr>
          <a:xfrm>
            <a:off x="8119123" y="5071078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29279" y="130459"/>
                </a:moveTo>
                <a:lnTo>
                  <a:pt x="333056" y="175010"/>
                </a:lnTo>
                <a:lnTo>
                  <a:pt x="325267" y="217523"/>
                </a:lnTo>
                <a:lnTo>
                  <a:pt x="307120" y="256100"/>
                </a:lnTo>
                <a:lnTo>
                  <a:pt x="279823" y="288849"/>
                </a:lnTo>
                <a:lnTo>
                  <a:pt x="244583" y="313873"/>
                </a:lnTo>
                <a:lnTo>
                  <a:pt x="202609" y="329278"/>
                </a:lnTo>
                <a:lnTo>
                  <a:pt x="158053" y="333056"/>
                </a:lnTo>
                <a:lnTo>
                  <a:pt x="115537" y="325270"/>
                </a:lnTo>
                <a:lnTo>
                  <a:pt x="76957" y="307126"/>
                </a:lnTo>
                <a:lnTo>
                  <a:pt x="44207" y="279832"/>
                </a:lnTo>
                <a:lnTo>
                  <a:pt x="19182" y="244594"/>
                </a:lnTo>
                <a:lnTo>
                  <a:pt x="3778" y="202621"/>
                </a:lnTo>
                <a:lnTo>
                  <a:pt x="0" y="158064"/>
                </a:lnTo>
                <a:lnTo>
                  <a:pt x="7786" y="115548"/>
                </a:lnTo>
                <a:lnTo>
                  <a:pt x="25931" y="76967"/>
                </a:lnTo>
                <a:lnTo>
                  <a:pt x="53228" y="44215"/>
                </a:lnTo>
                <a:lnTo>
                  <a:pt x="88469" y="19187"/>
                </a:lnTo>
                <a:lnTo>
                  <a:pt x="130448" y="3777"/>
                </a:lnTo>
                <a:lnTo>
                  <a:pt x="175000" y="0"/>
                </a:lnTo>
                <a:lnTo>
                  <a:pt x="217514" y="7789"/>
                </a:lnTo>
                <a:lnTo>
                  <a:pt x="256095" y="25937"/>
                </a:lnTo>
                <a:lnTo>
                  <a:pt x="288847" y="53236"/>
                </a:lnTo>
                <a:lnTo>
                  <a:pt x="313873" y="88480"/>
                </a:lnTo>
                <a:lnTo>
                  <a:pt x="329279" y="130459"/>
                </a:lnTo>
                <a:close/>
              </a:path>
            </a:pathLst>
          </a:custGeom>
          <a:ln w="4885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 userDrawn="1"/>
        </p:nvSpPr>
        <p:spPr>
          <a:xfrm>
            <a:off x="8212049" y="549019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74974" y="0"/>
                </a:moveTo>
                <a:lnTo>
                  <a:pt x="130422" y="3778"/>
                </a:lnTo>
                <a:lnTo>
                  <a:pt x="88454" y="19182"/>
                </a:lnTo>
                <a:lnTo>
                  <a:pt x="53220" y="44207"/>
                </a:lnTo>
                <a:lnTo>
                  <a:pt x="25928" y="76958"/>
                </a:lnTo>
                <a:lnTo>
                  <a:pt x="7785" y="115541"/>
                </a:lnTo>
                <a:lnTo>
                  <a:pt x="0" y="158060"/>
                </a:lnTo>
                <a:lnTo>
                  <a:pt x="3778" y="202622"/>
                </a:lnTo>
                <a:lnTo>
                  <a:pt x="19182" y="244591"/>
                </a:lnTo>
                <a:lnTo>
                  <a:pt x="44206" y="279827"/>
                </a:lnTo>
                <a:lnTo>
                  <a:pt x="76954" y="307122"/>
                </a:lnTo>
                <a:lnTo>
                  <a:pt x="115529" y="325268"/>
                </a:lnTo>
                <a:lnTo>
                  <a:pt x="158038" y="333056"/>
                </a:lnTo>
                <a:lnTo>
                  <a:pt x="202584" y="329279"/>
                </a:lnTo>
                <a:lnTo>
                  <a:pt x="244558" y="313874"/>
                </a:lnTo>
                <a:lnTo>
                  <a:pt x="279798" y="288850"/>
                </a:lnTo>
                <a:lnTo>
                  <a:pt x="307095" y="256101"/>
                </a:lnTo>
                <a:lnTo>
                  <a:pt x="325242" y="217523"/>
                </a:lnTo>
                <a:lnTo>
                  <a:pt x="333031" y="175011"/>
                </a:lnTo>
                <a:lnTo>
                  <a:pt x="329254" y="130460"/>
                </a:lnTo>
                <a:lnTo>
                  <a:pt x="313848" y="88476"/>
                </a:lnTo>
                <a:lnTo>
                  <a:pt x="288821" y="53232"/>
                </a:lnTo>
                <a:lnTo>
                  <a:pt x="256070" y="25933"/>
                </a:lnTo>
                <a:lnTo>
                  <a:pt x="217489" y="7787"/>
                </a:lnTo>
                <a:lnTo>
                  <a:pt x="174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 userDrawn="1"/>
        </p:nvSpPr>
        <p:spPr>
          <a:xfrm>
            <a:off x="8212049" y="549019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29254" y="130460"/>
                </a:moveTo>
                <a:lnTo>
                  <a:pt x="333031" y="175011"/>
                </a:lnTo>
                <a:lnTo>
                  <a:pt x="325242" y="217523"/>
                </a:lnTo>
                <a:lnTo>
                  <a:pt x="307095" y="256101"/>
                </a:lnTo>
                <a:lnTo>
                  <a:pt x="279798" y="288850"/>
                </a:lnTo>
                <a:lnTo>
                  <a:pt x="244558" y="313874"/>
                </a:lnTo>
                <a:lnTo>
                  <a:pt x="202584" y="329279"/>
                </a:lnTo>
                <a:lnTo>
                  <a:pt x="158038" y="333056"/>
                </a:lnTo>
                <a:lnTo>
                  <a:pt x="115529" y="325268"/>
                </a:lnTo>
                <a:lnTo>
                  <a:pt x="76954" y="307122"/>
                </a:lnTo>
                <a:lnTo>
                  <a:pt x="44206" y="279827"/>
                </a:lnTo>
                <a:lnTo>
                  <a:pt x="19182" y="244591"/>
                </a:lnTo>
                <a:lnTo>
                  <a:pt x="3778" y="202622"/>
                </a:lnTo>
                <a:lnTo>
                  <a:pt x="0" y="158060"/>
                </a:lnTo>
                <a:lnTo>
                  <a:pt x="7785" y="115541"/>
                </a:lnTo>
                <a:lnTo>
                  <a:pt x="25928" y="76958"/>
                </a:lnTo>
                <a:lnTo>
                  <a:pt x="53220" y="44207"/>
                </a:lnTo>
                <a:lnTo>
                  <a:pt x="88454" y="19182"/>
                </a:lnTo>
                <a:lnTo>
                  <a:pt x="130422" y="3778"/>
                </a:lnTo>
                <a:lnTo>
                  <a:pt x="174974" y="0"/>
                </a:lnTo>
                <a:lnTo>
                  <a:pt x="217489" y="7787"/>
                </a:lnTo>
                <a:lnTo>
                  <a:pt x="256070" y="25933"/>
                </a:lnTo>
                <a:lnTo>
                  <a:pt x="288821" y="53232"/>
                </a:lnTo>
                <a:lnTo>
                  <a:pt x="313848" y="88476"/>
                </a:lnTo>
                <a:lnTo>
                  <a:pt x="329254" y="130460"/>
                </a:lnTo>
                <a:close/>
              </a:path>
            </a:pathLst>
          </a:custGeom>
          <a:ln w="4885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 userDrawn="1"/>
        </p:nvSpPr>
        <p:spPr>
          <a:xfrm>
            <a:off x="7722483" y="4839218"/>
            <a:ext cx="123364" cy="167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 userDrawn="1"/>
        </p:nvSpPr>
        <p:spPr>
          <a:xfrm>
            <a:off x="7818976" y="5245829"/>
            <a:ext cx="109423" cy="165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 userDrawn="1"/>
        </p:nvSpPr>
        <p:spPr>
          <a:xfrm>
            <a:off x="7301546" y="4934169"/>
            <a:ext cx="91541" cy="1561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 userDrawn="1"/>
        </p:nvSpPr>
        <p:spPr>
          <a:xfrm>
            <a:off x="7400845" y="5340779"/>
            <a:ext cx="112280" cy="1554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 userDrawn="1"/>
        </p:nvSpPr>
        <p:spPr>
          <a:xfrm>
            <a:off x="7474784" y="5750126"/>
            <a:ext cx="107340" cy="1686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 userDrawn="1"/>
        </p:nvSpPr>
        <p:spPr>
          <a:xfrm>
            <a:off x="7904225" y="5664215"/>
            <a:ext cx="117897" cy="160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 userDrawn="1"/>
        </p:nvSpPr>
        <p:spPr>
          <a:xfrm>
            <a:off x="8137132" y="4748109"/>
            <a:ext cx="119443" cy="1602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 userDrawn="1"/>
        </p:nvSpPr>
        <p:spPr>
          <a:xfrm>
            <a:off x="8230306" y="5157717"/>
            <a:ext cx="115793" cy="1600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 userDrawn="1"/>
        </p:nvSpPr>
        <p:spPr>
          <a:xfrm>
            <a:off x="8317161" y="5571954"/>
            <a:ext cx="115809" cy="160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 userDrawn="1"/>
        </p:nvSpPr>
        <p:spPr>
          <a:xfrm>
            <a:off x="7998465" y="6091789"/>
            <a:ext cx="111967" cy="1590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048" y="1800225"/>
            <a:ext cx="2892452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Тематический урок</a:t>
            </a:r>
            <a:endParaRPr lang="ru-RU" dirty="0"/>
          </a:p>
        </p:txBody>
      </p:sp>
      <p:sp>
        <p:nvSpPr>
          <p:cNvPr id="47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70331" y="2486025"/>
            <a:ext cx="5516563" cy="990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Название урока в одну или две строки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308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3"/>
          <p:cNvSpPr/>
          <p:nvPr userDrawn="1"/>
        </p:nvSpPr>
        <p:spPr>
          <a:xfrm>
            <a:off x="8112493" y="3821150"/>
            <a:ext cx="1480185" cy="829944"/>
          </a:xfrm>
          <a:custGeom>
            <a:avLst/>
            <a:gdLst/>
            <a:ahLst/>
            <a:cxnLst/>
            <a:rect l="l" t="t" r="r" b="b"/>
            <a:pathLst>
              <a:path w="1480184" h="829945">
                <a:moveTo>
                  <a:pt x="0" y="829644"/>
                </a:moveTo>
                <a:lnTo>
                  <a:pt x="1480007" y="829644"/>
                </a:lnTo>
                <a:lnTo>
                  <a:pt x="1480007" y="0"/>
                </a:lnTo>
                <a:lnTo>
                  <a:pt x="0" y="0"/>
                </a:lnTo>
                <a:lnTo>
                  <a:pt x="0" y="829644"/>
                </a:lnTo>
                <a:close/>
              </a:path>
            </a:pathLst>
          </a:custGeom>
          <a:solidFill>
            <a:srgbClr val="FFE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4"/>
          <p:cNvSpPr/>
          <p:nvPr userDrawn="1"/>
        </p:nvSpPr>
        <p:spPr>
          <a:xfrm>
            <a:off x="9484520" y="4702140"/>
            <a:ext cx="108585" cy="154305"/>
          </a:xfrm>
          <a:custGeom>
            <a:avLst/>
            <a:gdLst/>
            <a:ahLst/>
            <a:cxnLst/>
            <a:rect l="l" t="t" r="r" b="b"/>
            <a:pathLst>
              <a:path w="108584" h="154304">
                <a:moveTo>
                  <a:pt x="0" y="154148"/>
                </a:moveTo>
                <a:lnTo>
                  <a:pt x="107980" y="154148"/>
                </a:lnTo>
                <a:lnTo>
                  <a:pt x="107980" y="0"/>
                </a:lnTo>
                <a:lnTo>
                  <a:pt x="0" y="0"/>
                </a:lnTo>
                <a:lnTo>
                  <a:pt x="0" y="154148"/>
                </a:lnTo>
                <a:close/>
              </a:path>
            </a:pathLst>
          </a:custGeom>
          <a:solidFill>
            <a:srgbClr val="FFE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5"/>
          <p:cNvSpPr/>
          <p:nvPr userDrawn="1"/>
        </p:nvSpPr>
        <p:spPr>
          <a:xfrm>
            <a:off x="8719345" y="4702140"/>
            <a:ext cx="714375" cy="154305"/>
          </a:xfrm>
          <a:custGeom>
            <a:avLst/>
            <a:gdLst/>
            <a:ahLst/>
            <a:cxnLst/>
            <a:rect l="l" t="t" r="r" b="b"/>
            <a:pathLst>
              <a:path w="714375" h="154304">
                <a:moveTo>
                  <a:pt x="0" y="154148"/>
                </a:moveTo>
                <a:lnTo>
                  <a:pt x="713828" y="154148"/>
                </a:lnTo>
                <a:lnTo>
                  <a:pt x="713828" y="0"/>
                </a:lnTo>
                <a:lnTo>
                  <a:pt x="0" y="0"/>
                </a:lnTo>
                <a:lnTo>
                  <a:pt x="0" y="154148"/>
                </a:lnTo>
                <a:close/>
              </a:path>
            </a:pathLst>
          </a:custGeom>
          <a:solidFill>
            <a:srgbClr val="FFE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6"/>
          <p:cNvSpPr/>
          <p:nvPr userDrawn="1"/>
        </p:nvSpPr>
        <p:spPr>
          <a:xfrm>
            <a:off x="8112493" y="4702140"/>
            <a:ext cx="555625" cy="154305"/>
          </a:xfrm>
          <a:custGeom>
            <a:avLst/>
            <a:gdLst/>
            <a:ahLst/>
            <a:cxnLst/>
            <a:rect l="l" t="t" r="r" b="b"/>
            <a:pathLst>
              <a:path w="555625" h="154304">
                <a:moveTo>
                  <a:pt x="0" y="154148"/>
                </a:moveTo>
                <a:lnTo>
                  <a:pt x="555505" y="154148"/>
                </a:lnTo>
                <a:lnTo>
                  <a:pt x="555505" y="0"/>
                </a:lnTo>
                <a:lnTo>
                  <a:pt x="0" y="0"/>
                </a:lnTo>
                <a:lnTo>
                  <a:pt x="0" y="154148"/>
                </a:lnTo>
                <a:close/>
              </a:path>
            </a:pathLst>
          </a:custGeom>
          <a:solidFill>
            <a:srgbClr val="FFE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7"/>
          <p:cNvSpPr/>
          <p:nvPr userDrawn="1"/>
        </p:nvSpPr>
        <p:spPr>
          <a:xfrm>
            <a:off x="8112493" y="3821150"/>
            <a:ext cx="1480185" cy="1035685"/>
          </a:xfrm>
          <a:custGeom>
            <a:avLst/>
            <a:gdLst/>
            <a:ahLst/>
            <a:cxnLst/>
            <a:rect l="l" t="t" r="r" b="b"/>
            <a:pathLst>
              <a:path w="1480184" h="1035685">
                <a:moveTo>
                  <a:pt x="0" y="1035138"/>
                </a:moveTo>
                <a:lnTo>
                  <a:pt x="1480007" y="1035138"/>
                </a:lnTo>
                <a:lnTo>
                  <a:pt x="1480007" y="0"/>
                </a:lnTo>
                <a:lnTo>
                  <a:pt x="0" y="0"/>
                </a:lnTo>
                <a:lnTo>
                  <a:pt x="0" y="1035138"/>
                </a:lnTo>
                <a:close/>
              </a:path>
            </a:pathLst>
          </a:custGeom>
          <a:ln w="51346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8"/>
          <p:cNvSpPr/>
          <p:nvPr userDrawn="1"/>
        </p:nvSpPr>
        <p:spPr>
          <a:xfrm>
            <a:off x="7302093" y="3268112"/>
            <a:ext cx="916305" cy="1558925"/>
          </a:xfrm>
          <a:custGeom>
            <a:avLst/>
            <a:gdLst/>
            <a:ahLst/>
            <a:cxnLst/>
            <a:rect l="l" t="t" r="r" b="b"/>
            <a:pathLst>
              <a:path w="916304" h="1558925">
                <a:moveTo>
                  <a:pt x="504304" y="0"/>
                </a:moveTo>
                <a:lnTo>
                  <a:pt x="0" y="1411401"/>
                </a:lnTo>
                <a:lnTo>
                  <a:pt x="411899" y="1558582"/>
                </a:lnTo>
                <a:lnTo>
                  <a:pt x="916203" y="147180"/>
                </a:lnTo>
                <a:lnTo>
                  <a:pt x="504304" y="0"/>
                </a:lnTo>
                <a:close/>
              </a:path>
            </a:pathLst>
          </a:custGeom>
          <a:solidFill>
            <a:srgbClr val="FFE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9"/>
          <p:cNvSpPr/>
          <p:nvPr userDrawn="1"/>
        </p:nvSpPr>
        <p:spPr>
          <a:xfrm>
            <a:off x="7302093" y="3268112"/>
            <a:ext cx="916305" cy="1558925"/>
          </a:xfrm>
          <a:custGeom>
            <a:avLst/>
            <a:gdLst/>
            <a:ahLst/>
            <a:cxnLst/>
            <a:rect l="l" t="t" r="r" b="b"/>
            <a:pathLst>
              <a:path w="916304" h="1558925">
                <a:moveTo>
                  <a:pt x="0" y="1411401"/>
                </a:moveTo>
                <a:lnTo>
                  <a:pt x="411899" y="1558582"/>
                </a:lnTo>
                <a:lnTo>
                  <a:pt x="916203" y="147180"/>
                </a:lnTo>
                <a:lnTo>
                  <a:pt x="504304" y="0"/>
                </a:lnTo>
                <a:lnTo>
                  <a:pt x="0" y="1411401"/>
                </a:lnTo>
                <a:close/>
              </a:path>
            </a:pathLst>
          </a:custGeom>
          <a:ln w="51346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0"/>
          <p:cNvSpPr/>
          <p:nvPr userDrawn="1"/>
        </p:nvSpPr>
        <p:spPr>
          <a:xfrm>
            <a:off x="8719345" y="4858436"/>
            <a:ext cx="471170" cy="302260"/>
          </a:xfrm>
          <a:custGeom>
            <a:avLst/>
            <a:gdLst/>
            <a:ahLst/>
            <a:cxnLst/>
            <a:rect l="l" t="t" r="r" b="b"/>
            <a:pathLst>
              <a:path w="471170" h="302260">
                <a:moveTo>
                  <a:pt x="0" y="302022"/>
                </a:moveTo>
                <a:lnTo>
                  <a:pt x="470768" y="302022"/>
                </a:lnTo>
                <a:lnTo>
                  <a:pt x="470768" y="0"/>
                </a:lnTo>
                <a:lnTo>
                  <a:pt x="0" y="0"/>
                </a:lnTo>
                <a:lnTo>
                  <a:pt x="0" y="302022"/>
                </a:lnTo>
                <a:close/>
              </a:path>
            </a:pathLst>
          </a:custGeom>
          <a:solidFill>
            <a:srgbClr val="FFE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1"/>
          <p:cNvSpPr/>
          <p:nvPr userDrawn="1"/>
        </p:nvSpPr>
        <p:spPr>
          <a:xfrm>
            <a:off x="7954220" y="4858436"/>
            <a:ext cx="714375" cy="302260"/>
          </a:xfrm>
          <a:custGeom>
            <a:avLst/>
            <a:gdLst/>
            <a:ahLst/>
            <a:cxnLst/>
            <a:rect l="l" t="t" r="r" b="b"/>
            <a:pathLst>
              <a:path w="714375" h="302260">
                <a:moveTo>
                  <a:pt x="0" y="302022"/>
                </a:moveTo>
                <a:lnTo>
                  <a:pt x="713778" y="302022"/>
                </a:lnTo>
                <a:lnTo>
                  <a:pt x="713778" y="0"/>
                </a:lnTo>
                <a:lnTo>
                  <a:pt x="0" y="0"/>
                </a:lnTo>
                <a:lnTo>
                  <a:pt x="0" y="302022"/>
                </a:lnTo>
                <a:close/>
              </a:path>
            </a:pathLst>
          </a:custGeom>
          <a:solidFill>
            <a:srgbClr val="FFE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2"/>
          <p:cNvSpPr/>
          <p:nvPr userDrawn="1"/>
        </p:nvSpPr>
        <p:spPr>
          <a:xfrm>
            <a:off x="7498994" y="4858436"/>
            <a:ext cx="404495" cy="302260"/>
          </a:xfrm>
          <a:custGeom>
            <a:avLst/>
            <a:gdLst/>
            <a:ahLst/>
            <a:cxnLst/>
            <a:rect l="l" t="t" r="r" b="b"/>
            <a:pathLst>
              <a:path w="404495" h="302260">
                <a:moveTo>
                  <a:pt x="0" y="302022"/>
                </a:moveTo>
                <a:lnTo>
                  <a:pt x="403880" y="302022"/>
                </a:lnTo>
                <a:lnTo>
                  <a:pt x="403880" y="0"/>
                </a:lnTo>
                <a:lnTo>
                  <a:pt x="0" y="0"/>
                </a:lnTo>
                <a:lnTo>
                  <a:pt x="0" y="302022"/>
                </a:lnTo>
                <a:close/>
              </a:path>
            </a:pathLst>
          </a:custGeom>
          <a:solidFill>
            <a:srgbClr val="FFE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3"/>
          <p:cNvSpPr/>
          <p:nvPr userDrawn="1"/>
        </p:nvSpPr>
        <p:spPr>
          <a:xfrm>
            <a:off x="8719345" y="5211804"/>
            <a:ext cx="471170" cy="490855"/>
          </a:xfrm>
          <a:custGeom>
            <a:avLst/>
            <a:gdLst/>
            <a:ahLst/>
            <a:cxnLst/>
            <a:rect l="l" t="t" r="r" b="b"/>
            <a:pathLst>
              <a:path w="471170" h="490854">
                <a:moveTo>
                  <a:pt x="0" y="490381"/>
                </a:moveTo>
                <a:lnTo>
                  <a:pt x="470768" y="490381"/>
                </a:lnTo>
                <a:lnTo>
                  <a:pt x="470768" y="0"/>
                </a:lnTo>
                <a:lnTo>
                  <a:pt x="0" y="0"/>
                </a:lnTo>
                <a:lnTo>
                  <a:pt x="0" y="490381"/>
                </a:lnTo>
                <a:close/>
              </a:path>
            </a:pathLst>
          </a:custGeom>
          <a:solidFill>
            <a:srgbClr val="FFE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4"/>
          <p:cNvSpPr/>
          <p:nvPr userDrawn="1"/>
        </p:nvSpPr>
        <p:spPr>
          <a:xfrm>
            <a:off x="7954220" y="5211804"/>
            <a:ext cx="714375" cy="490855"/>
          </a:xfrm>
          <a:custGeom>
            <a:avLst/>
            <a:gdLst/>
            <a:ahLst/>
            <a:cxnLst/>
            <a:rect l="l" t="t" r="r" b="b"/>
            <a:pathLst>
              <a:path w="714375" h="490854">
                <a:moveTo>
                  <a:pt x="0" y="490381"/>
                </a:moveTo>
                <a:lnTo>
                  <a:pt x="713778" y="490381"/>
                </a:lnTo>
                <a:lnTo>
                  <a:pt x="713778" y="0"/>
                </a:lnTo>
                <a:lnTo>
                  <a:pt x="0" y="0"/>
                </a:lnTo>
                <a:lnTo>
                  <a:pt x="0" y="490381"/>
                </a:lnTo>
                <a:close/>
              </a:path>
            </a:pathLst>
          </a:custGeom>
          <a:solidFill>
            <a:srgbClr val="FFE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5"/>
          <p:cNvSpPr/>
          <p:nvPr userDrawn="1"/>
        </p:nvSpPr>
        <p:spPr>
          <a:xfrm>
            <a:off x="7498994" y="5211804"/>
            <a:ext cx="404495" cy="490855"/>
          </a:xfrm>
          <a:custGeom>
            <a:avLst/>
            <a:gdLst/>
            <a:ahLst/>
            <a:cxnLst/>
            <a:rect l="l" t="t" r="r" b="b"/>
            <a:pathLst>
              <a:path w="404495" h="490854">
                <a:moveTo>
                  <a:pt x="0" y="490381"/>
                </a:moveTo>
                <a:lnTo>
                  <a:pt x="403880" y="490381"/>
                </a:lnTo>
                <a:lnTo>
                  <a:pt x="403880" y="0"/>
                </a:lnTo>
                <a:lnTo>
                  <a:pt x="0" y="0"/>
                </a:lnTo>
                <a:lnTo>
                  <a:pt x="0" y="490381"/>
                </a:lnTo>
                <a:close/>
              </a:path>
            </a:pathLst>
          </a:custGeom>
          <a:solidFill>
            <a:srgbClr val="FFE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6"/>
          <p:cNvSpPr/>
          <p:nvPr userDrawn="1"/>
        </p:nvSpPr>
        <p:spPr>
          <a:xfrm>
            <a:off x="7498994" y="4858436"/>
            <a:ext cx="1691639" cy="843915"/>
          </a:xfrm>
          <a:custGeom>
            <a:avLst/>
            <a:gdLst/>
            <a:ahLst/>
            <a:cxnLst/>
            <a:rect l="l" t="t" r="r" b="b"/>
            <a:pathLst>
              <a:path w="1691640" h="843914">
                <a:moveTo>
                  <a:pt x="0" y="843749"/>
                </a:moveTo>
                <a:lnTo>
                  <a:pt x="1691119" y="843749"/>
                </a:lnTo>
                <a:lnTo>
                  <a:pt x="1691119" y="0"/>
                </a:lnTo>
                <a:lnTo>
                  <a:pt x="0" y="0"/>
                </a:lnTo>
                <a:lnTo>
                  <a:pt x="0" y="843749"/>
                </a:lnTo>
                <a:close/>
              </a:path>
            </a:pathLst>
          </a:custGeom>
          <a:ln w="51346">
            <a:solidFill>
              <a:srgbClr val="F5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7"/>
          <p:cNvSpPr/>
          <p:nvPr userDrawn="1"/>
        </p:nvSpPr>
        <p:spPr>
          <a:xfrm>
            <a:off x="7201126" y="4129732"/>
            <a:ext cx="3023235" cy="1624965"/>
          </a:xfrm>
          <a:custGeom>
            <a:avLst/>
            <a:gdLst/>
            <a:ahLst/>
            <a:cxnLst/>
            <a:rect l="l" t="t" r="r" b="b"/>
            <a:pathLst>
              <a:path w="3023234" h="1624964">
                <a:moveTo>
                  <a:pt x="0" y="1624672"/>
                </a:moveTo>
                <a:lnTo>
                  <a:pt x="2464282" y="1624672"/>
                </a:lnTo>
                <a:lnTo>
                  <a:pt x="3022904" y="0"/>
                </a:lnTo>
                <a:lnTo>
                  <a:pt x="0" y="0"/>
                </a:lnTo>
                <a:lnTo>
                  <a:pt x="0" y="1624672"/>
                </a:lnTo>
                <a:close/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8"/>
          <p:cNvSpPr/>
          <p:nvPr userDrawn="1"/>
        </p:nvSpPr>
        <p:spPr>
          <a:xfrm>
            <a:off x="9484520" y="4676467"/>
            <a:ext cx="544195" cy="0"/>
          </a:xfrm>
          <a:custGeom>
            <a:avLst/>
            <a:gdLst/>
            <a:ahLst/>
            <a:cxnLst/>
            <a:rect l="l" t="t" r="r" b="b"/>
            <a:pathLst>
              <a:path w="544195">
                <a:moveTo>
                  <a:pt x="0" y="0"/>
                </a:moveTo>
                <a:lnTo>
                  <a:pt x="543765" y="0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9"/>
          <p:cNvSpPr/>
          <p:nvPr userDrawn="1"/>
        </p:nvSpPr>
        <p:spPr>
          <a:xfrm>
            <a:off x="8719345" y="4650794"/>
            <a:ext cx="714375" cy="51435"/>
          </a:xfrm>
          <a:custGeom>
            <a:avLst/>
            <a:gdLst/>
            <a:ahLst/>
            <a:cxnLst/>
            <a:rect l="l" t="t" r="r" b="b"/>
            <a:pathLst>
              <a:path w="714375" h="51435">
                <a:moveTo>
                  <a:pt x="0" y="51346"/>
                </a:moveTo>
                <a:lnTo>
                  <a:pt x="713828" y="51346"/>
                </a:lnTo>
                <a:lnTo>
                  <a:pt x="713828" y="0"/>
                </a:lnTo>
                <a:lnTo>
                  <a:pt x="0" y="0"/>
                </a:lnTo>
                <a:lnTo>
                  <a:pt x="0" y="51346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0"/>
          <p:cNvSpPr/>
          <p:nvPr userDrawn="1"/>
        </p:nvSpPr>
        <p:spPr>
          <a:xfrm>
            <a:off x="7954220" y="467646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778" y="0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1"/>
          <p:cNvSpPr/>
          <p:nvPr userDrawn="1"/>
        </p:nvSpPr>
        <p:spPr>
          <a:xfrm>
            <a:off x="7196744" y="4676467"/>
            <a:ext cx="706755" cy="0"/>
          </a:xfrm>
          <a:custGeom>
            <a:avLst/>
            <a:gdLst/>
            <a:ahLst/>
            <a:cxnLst/>
            <a:rect l="l" t="t" r="r" b="b"/>
            <a:pathLst>
              <a:path w="706754">
                <a:moveTo>
                  <a:pt x="0" y="0"/>
                </a:moveTo>
                <a:lnTo>
                  <a:pt x="706130" y="0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2"/>
          <p:cNvSpPr/>
          <p:nvPr userDrawn="1"/>
        </p:nvSpPr>
        <p:spPr>
          <a:xfrm>
            <a:off x="9484520" y="5186131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486" y="0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3"/>
          <p:cNvSpPr/>
          <p:nvPr userDrawn="1"/>
        </p:nvSpPr>
        <p:spPr>
          <a:xfrm>
            <a:off x="8719345" y="5186131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28" y="0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4"/>
          <p:cNvSpPr/>
          <p:nvPr userDrawn="1"/>
        </p:nvSpPr>
        <p:spPr>
          <a:xfrm>
            <a:off x="7954220" y="5160458"/>
            <a:ext cx="714375" cy="51435"/>
          </a:xfrm>
          <a:custGeom>
            <a:avLst/>
            <a:gdLst/>
            <a:ahLst/>
            <a:cxnLst/>
            <a:rect l="l" t="t" r="r" b="b"/>
            <a:pathLst>
              <a:path w="714375" h="51435">
                <a:moveTo>
                  <a:pt x="0" y="51346"/>
                </a:moveTo>
                <a:lnTo>
                  <a:pt x="713778" y="51346"/>
                </a:lnTo>
                <a:lnTo>
                  <a:pt x="713778" y="0"/>
                </a:lnTo>
                <a:lnTo>
                  <a:pt x="0" y="0"/>
                </a:lnTo>
                <a:lnTo>
                  <a:pt x="0" y="51346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5"/>
          <p:cNvSpPr/>
          <p:nvPr userDrawn="1"/>
        </p:nvSpPr>
        <p:spPr>
          <a:xfrm>
            <a:off x="7196744" y="5186131"/>
            <a:ext cx="706755" cy="0"/>
          </a:xfrm>
          <a:custGeom>
            <a:avLst/>
            <a:gdLst/>
            <a:ahLst/>
            <a:cxnLst/>
            <a:rect l="l" t="t" r="r" b="b"/>
            <a:pathLst>
              <a:path w="706754">
                <a:moveTo>
                  <a:pt x="0" y="0"/>
                </a:moveTo>
                <a:lnTo>
                  <a:pt x="706130" y="0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6"/>
          <p:cNvSpPr/>
          <p:nvPr userDrawn="1"/>
        </p:nvSpPr>
        <p:spPr>
          <a:xfrm>
            <a:off x="8459892" y="5754408"/>
            <a:ext cx="200025" cy="802005"/>
          </a:xfrm>
          <a:custGeom>
            <a:avLst/>
            <a:gdLst/>
            <a:ahLst/>
            <a:cxnLst/>
            <a:rect l="l" t="t" r="r" b="b"/>
            <a:pathLst>
              <a:path w="200025" h="802004">
                <a:moveTo>
                  <a:pt x="199644" y="0"/>
                </a:moveTo>
                <a:lnTo>
                  <a:pt x="0" y="0"/>
                </a:lnTo>
                <a:lnTo>
                  <a:pt x="0" y="801903"/>
                </a:lnTo>
                <a:lnTo>
                  <a:pt x="199644" y="801903"/>
                </a:lnTo>
                <a:lnTo>
                  <a:pt x="199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7"/>
          <p:cNvSpPr/>
          <p:nvPr userDrawn="1"/>
        </p:nvSpPr>
        <p:spPr>
          <a:xfrm>
            <a:off x="7391708" y="5754408"/>
            <a:ext cx="2336165" cy="1016000"/>
          </a:xfrm>
          <a:custGeom>
            <a:avLst/>
            <a:gdLst/>
            <a:ahLst/>
            <a:cxnLst/>
            <a:rect l="l" t="t" r="r" b="b"/>
            <a:pathLst>
              <a:path w="2336165" h="1016000">
                <a:moveTo>
                  <a:pt x="1068184" y="801903"/>
                </a:moveTo>
                <a:lnTo>
                  <a:pt x="1068184" y="0"/>
                </a:lnTo>
                <a:lnTo>
                  <a:pt x="1267828" y="0"/>
                </a:lnTo>
                <a:lnTo>
                  <a:pt x="1267828" y="801903"/>
                </a:lnTo>
                <a:lnTo>
                  <a:pt x="2336012" y="801903"/>
                </a:lnTo>
                <a:lnTo>
                  <a:pt x="2335911" y="1015923"/>
                </a:lnTo>
                <a:lnTo>
                  <a:pt x="0" y="1015885"/>
                </a:lnTo>
                <a:lnTo>
                  <a:pt x="0" y="801903"/>
                </a:lnTo>
                <a:lnTo>
                  <a:pt x="1068184" y="801903"/>
                </a:lnTo>
                <a:close/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8"/>
          <p:cNvSpPr/>
          <p:nvPr userDrawn="1"/>
        </p:nvSpPr>
        <p:spPr>
          <a:xfrm>
            <a:off x="7391708" y="5754408"/>
            <a:ext cx="2336165" cy="1016000"/>
          </a:xfrm>
          <a:custGeom>
            <a:avLst/>
            <a:gdLst/>
            <a:ahLst/>
            <a:cxnLst/>
            <a:rect l="l" t="t" r="r" b="b"/>
            <a:pathLst>
              <a:path w="2336165" h="1016000">
                <a:moveTo>
                  <a:pt x="1068184" y="801903"/>
                </a:moveTo>
                <a:lnTo>
                  <a:pt x="1068184" y="0"/>
                </a:lnTo>
                <a:lnTo>
                  <a:pt x="1267828" y="0"/>
                </a:lnTo>
                <a:lnTo>
                  <a:pt x="1267828" y="801903"/>
                </a:lnTo>
                <a:lnTo>
                  <a:pt x="2336012" y="801903"/>
                </a:lnTo>
                <a:lnTo>
                  <a:pt x="2335911" y="1015923"/>
                </a:lnTo>
                <a:lnTo>
                  <a:pt x="0" y="1015885"/>
                </a:lnTo>
                <a:lnTo>
                  <a:pt x="0" y="801903"/>
                </a:lnTo>
                <a:lnTo>
                  <a:pt x="1068184" y="801903"/>
                </a:lnTo>
                <a:close/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9"/>
          <p:cNvSpPr/>
          <p:nvPr userDrawn="1"/>
        </p:nvSpPr>
        <p:spPr>
          <a:xfrm>
            <a:off x="9448356" y="6556313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558800" h="558800">
                <a:moveTo>
                  <a:pt x="279361" y="0"/>
                </a:moveTo>
                <a:lnTo>
                  <a:pt x="234028" y="3655"/>
                </a:lnTo>
                <a:lnTo>
                  <a:pt x="191030" y="14239"/>
                </a:lnTo>
                <a:lnTo>
                  <a:pt x="150943" y="31177"/>
                </a:lnTo>
                <a:lnTo>
                  <a:pt x="114339" y="53892"/>
                </a:lnTo>
                <a:lnTo>
                  <a:pt x="81792" y="81810"/>
                </a:lnTo>
                <a:lnTo>
                  <a:pt x="53877" y="114355"/>
                </a:lnTo>
                <a:lnTo>
                  <a:pt x="31166" y="150953"/>
                </a:lnTo>
                <a:lnTo>
                  <a:pt x="14234" y="191029"/>
                </a:lnTo>
                <a:lnTo>
                  <a:pt x="3654" y="234006"/>
                </a:lnTo>
                <a:lnTo>
                  <a:pt x="0" y="279311"/>
                </a:lnTo>
                <a:lnTo>
                  <a:pt x="3654" y="324630"/>
                </a:lnTo>
                <a:lnTo>
                  <a:pt x="14234" y="367623"/>
                </a:lnTo>
                <a:lnTo>
                  <a:pt x="31166" y="407712"/>
                </a:lnTo>
                <a:lnTo>
                  <a:pt x="53877" y="444324"/>
                </a:lnTo>
                <a:lnTo>
                  <a:pt x="81792" y="476881"/>
                </a:lnTo>
                <a:lnTo>
                  <a:pt x="114339" y="504810"/>
                </a:lnTo>
                <a:lnTo>
                  <a:pt x="150943" y="527534"/>
                </a:lnTo>
                <a:lnTo>
                  <a:pt x="191030" y="544478"/>
                </a:lnTo>
                <a:lnTo>
                  <a:pt x="234028" y="555066"/>
                </a:lnTo>
                <a:lnTo>
                  <a:pt x="279361" y="558723"/>
                </a:lnTo>
                <a:lnTo>
                  <a:pt x="324670" y="555066"/>
                </a:lnTo>
                <a:lnTo>
                  <a:pt x="367654" y="544478"/>
                </a:lnTo>
                <a:lnTo>
                  <a:pt x="407735" y="527534"/>
                </a:lnTo>
                <a:lnTo>
                  <a:pt x="444340" y="504810"/>
                </a:lnTo>
                <a:lnTo>
                  <a:pt x="476892" y="476881"/>
                </a:lnTo>
                <a:lnTo>
                  <a:pt x="504817" y="444324"/>
                </a:lnTo>
                <a:lnTo>
                  <a:pt x="527538" y="407712"/>
                </a:lnTo>
                <a:lnTo>
                  <a:pt x="544479" y="367623"/>
                </a:lnTo>
                <a:lnTo>
                  <a:pt x="555066" y="324630"/>
                </a:lnTo>
                <a:lnTo>
                  <a:pt x="558723" y="279311"/>
                </a:lnTo>
                <a:lnTo>
                  <a:pt x="555066" y="234006"/>
                </a:lnTo>
                <a:lnTo>
                  <a:pt x="544479" y="191029"/>
                </a:lnTo>
                <a:lnTo>
                  <a:pt x="527538" y="150953"/>
                </a:lnTo>
                <a:lnTo>
                  <a:pt x="504817" y="114355"/>
                </a:lnTo>
                <a:lnTo>
                  <a:pt x="476892" y="81810"/>
                </a:lnTo>
                <a:lnTo>
                  <a:pt x="444340" y="53892"/>
                </a:lnTo>
                <a:lnTo>
                  <a:pt x="407735" y="31177"/>
                </a:lnTo>
                <a:lnTo>
                  <a:pt x="367654" y="14239"/>
                </a:lnTo>
                <a:lnTo>
                  <a:pt x="324670" y="3655"/>
                </a:lnTo>
                <a:lnTo>
                  <a:pt x="279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0"/>
          <p:cNvSpPr/>
          <p:nvPr userDrawn="1"/>
        </p:nvSpPr>
        <p:spPr>
          <a:xfrm>
            <a:off x="9448356" y="6556313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558800" h="558800">
                <a:moveTo>
                  <a:pt x="0" y="279311"/>
                </a:moveTo>
                <a:lnTo>
                  <a:pt x="3654" y="324630"/>
                </a:lnTo>
                <a:lnTo>
                  <a:pt x="14234" y="367623"/>
                </a:lnTo>
                <a:lnTo>
                  <a:pt x="31166" y="407712"/>
                </a:lnTo>
                <a:lnTo>
                  <a:pt x="53877" y="444324"/>
                </a:lnTo>
                <a:lnTo>
                  <a:pt x="81792" y="476881"/>
                </a:lnTo>
                <a:lnTo>
                  <a:pt x="114339" y="504810"/>
                </a:lnTo>
                <a:lnTo>
                  <a:pt x="150943" y="527534"/>
                </a:lnTo>
                <a:lnTo>
                  <a:pt x="191030" y="544478"/>
                </a:lnTo>
                <a:lnTo>
                  <a:pt x="234028" y="555066"/>
                </a:lnTo>
                <a:lnTo>
                  <a:pt x="279361" y="558723"/>
                </a:lnTo>
                <a:lnTo>
                  <a:pt x="324670" y="555066"/>
                </a:lnTo>
                <a:lnTo>
                  <a:pt x="367654" y="544478"/>
                </a:lnTo>
                <a:lnTo>
                  <a:pt x="407735" y="527534"/>
                </a:lnTo>
                <a:lnTo>
                  <a:pt x="444340" y="504810"/>
                </a:lnTo>
                <a:lnTo>
                  <a:pt x="476892" y="476881"/>
                </a:lnTo>
                <a:lnTo>
                  <a:pt x="504817" y="444324"/>
                </a:lnTo>
                <a:lnTo>
                  <a:pt x="527538" y="407712"/>
                </a:lnTo>
                <a:lnTo>
                  <a:pt x="544479" y="367623"/>
                </a:lnTo>
                <a:lnTo>
                  <a:pt x="555066" y="324630"/>
                </a:lnTo>
                <a:lnTo>
                  <a:pt x="558723" y="279311"/>
                </a:lnTo>
                <a:lnTo>
                  <a:pt x="555066" y="234006"/>
                </a:lnTo>
                <a:lnTo>
                  <a:pt x="544479" y="191029"/>
                </a:lnTo>
                <a:lnTo>
                  <a:pt x="527538" y="150953"/>
                </a:lnTo>
                <a:lnTo>
                  <a:pt x="504817" y="114355"/>
                </a:lnTo>
                <a:lnTo>
                  <a:pt x="476892" y="81810"/>
                </a:lnTo>
                <a:lnTo>
                  <a:pt x="444340" y="53892"/>
                </a:lnTo>
                <a:lnTo>
                  <a:pt x="407735" y="31177"/>
                </a:lnTo>
                <a:lnTo>
                  <a:pt x="367654" y="14239"/>
                </a:lnTo>
                <a:lnTo>
                  <a:pt x="324670" y="3655"/>
                </a:lnTo>
                <a:lnTo>
                  <a:pt x="279361" y="0"/>
                </a:lnTo>
                <a:lnTo>
                  <a:pt x="234028" y="3655"/>
                </a:lnTo>
                <a:lnTo>
                  <a:pt x="191030" y="14239"/>
                </a:lnTo>
                <a:lnTo>
                  <a:pt x="150943" y="31177"/>
                </a:lnTo>
                <a:lnTo>
                  <a:pt x="114339" y="53892"/>
                </a:lnTo>
                <a:lnTo>
                  <a:pt x="81792" y="81810"/>
                </a:lnTo>
                <a:lnTo>
                  <a:pt x="53877" y="114355"/>
                </a:lnTo>
                <a:lnTo>
                  <a:pt x="31166" y="150953"/>
                </a:lnTo>
                <a:lnTo>
                  <a:pt x="14234" y="191029"/>
                </a:lnTo>
                <a:lnTo>
                  <a:pt x="3654" y="234006"/>
                </a:lnTo>
                <a:lnTo>
                  <a:pt x="0" y="279311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1"/>
          <p:cNvSpPr/>
          <p:nvPr userDrawn="1"/>
        </p:nvSpPr>
        <p:spPr>
          <a:xfrm>
            <a:off x="9448356" y="6556313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558800" h="558800">
                <a:moveTo>
                  <a:pt x="0" y="279311"/>
                </a:moveTo>
                <a:lnTo>
                  <a:pt x="3654" y="324630"/>
                </a:lnTo>
                <a:lnTo>
                  <a:pt x="14234" y="367623"/>
                </a:lnTo>
                <a:lnTo>
                  <a:pt x="31166" y="407712"/>
                </a:lnTo>
                <a:lnTo>
                  <a:pt x="53877" y="444324"/>
                </a:lnTo>
                <a:lnTo>
                  <a:pt x="81792" y="476881"/>
                </a:lnTo>
                <a:lnTo>
                  <a:pt x="114339" y="504810"/>
                </a:lnTo>
                <a:lnTo>
                  <a:pt x="150943" y="527534"/>
                </a:lnTo>
                <a:lnTo>
                  <a:pt x="191030" y="544478"/>
                </a:lnTo>
                <a:lnTo>
                  <a:pt x="234028" y="555066"/>
                </a:lnTo>
                <a:lnTo>
                  <a:pt x="279361" y="558723"/>
                </a:lnTo>
                <a:lnTo>
                  <a:pt x="324670" y="555066"/>
                </a:lnTo>
                <a:lnTo>
                  <a:pt x="367654" y="544478"/>
                </a:lnTo>
                <a:lnTo>
                  <a:pt x="407735" y="527534"/>
                </a:lnTo>
                <a:lnTo>
                  <a:pt x="444340" y="504810"/>
                </a:lnTo>
                <a:lnTo>
                  <a:pt x="476892" y="476881"/>
                </a:lnTo>
                <a:lnTo>
                  <a:pt x="504817" y="444324"/>
                </a:lnTo>
                <a:lnTo>
                  <a:pt x="527538" y="407712"/>
                </a:lnTo>
                <a:lnTo>
                  <a:pt x="544479" y="367623"/>
                </a:lnTo>
                <a:lnTo>
                  <a:pt x="555066" y="324630"/>
                </a:lnTo>
                <a:lnTo>
                  <a:pt x="558723" y="279311"/>
                </a:lnTo>
                <a:lnTo>
                  <a:pt x="555066" y="234006"/>
                </a:lnTo>
                <a:lnTo>
                  <a:pt x="544479" y="191029"/>
                </a:lnTo>
                <a:lnTo>
                  <a:pt x="527538" y="150953"/>
                </a:lnTo>
                <a:lnTo>
                  <a:pt x="504817" y="114355"/>
                </a:lnTo>
                <a:lnTo>
                  <a:pt x="476892" y="81810"/>
                </a:lnTo>
                <a:lnTo>
                  <a:pt x="444340" y="53892"/>
                </a:lnTo>
                <a:lnTo>
                  <a:pt x="407735" y="31177"/>
                </a:lnTo>
                <a:lnTo>
                  <a:pt x="367654" y="14239"/>
                </a:lnTo>
                <a:lnTo>
                  <a:pt x="324670" y="3655"/>
                </a:lnTo>
                <a:lnTo>
                  <a:pt x="279361" y="0"/>
                </a:lnTo>
                <a:lnTo>
                  <a:pt x="234028" y="3655"/>
                </a:lnTo>
                <a:lnTo>
                  <a:pt x="191030" y="14239"/>
                </a:lnTo>
                <a:lnTo>
                  <a:pt x="150943" y="31177"/>
                </a:lnTo>
                <a:lnTo>
                  <a:pt x="114339" y="53892"/>
                </a:lnTo>
                <a:lnTo>
                  <a:pt x="81792" y="81810"/>
                </a:lnTo>
                <a:lnTo>
                  <a:pt x="53877" y="114355"/>
                </a:lnTo>
                <a:lnTo>
                  <a:pt x="31166" y="150953"/>
                </a:lnTo>
                <a:lnTo>
                  <a:pt x="14234" y="191029"/>
                </a:lnTo>
                <a:lnTo>
                  <a:pt x="3654" y="234006"/>
                </a:lnTo>
                <a:lnTo>
                  <a:pt x="0" y="279311"/>
                </a:lnTo>
                <a:close/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2"/>
          <p:cNvSpPr/>
          <p:nvPr userDrawn="1"/>
        </p:nvSpPr>
        <p:spPr>
          <a:xfrm>
            <a:off x="7112402" y="6556313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558800" h="558800">
                <a:moveTo>
                  <a:pt x="279298" y="0"/>
                </a:moveTo>
                <a:lnTo>
                  <a:pt x="233997" y="3655"/>
                </a:lnTo>
                <a:lnTo>
                  <a:pt x="191022" y="14239"/>
                </a:lnTo>
                <a:lnTo>
                  <a:pt x="150949" y="31177"/>
                </a:lnTo>
                <a:lnTo>
                  <a:pt x="114353" y="53892"/>
                </a:lnTo>
                <a:lnTo>
                  <a:pt x="81808" y="81810"/>
                </a:lnTo>
                <a:lnTo>
                  <a:pt x="53891" y="114355"/>
                </a:lnTo>
                <a:lnTo>
                  <a:pt x="31176" y="150953"/>
                </a:lnTo>
                <a:lnTo>
                  <a:pt x="14239" y="191029"/>
                </a:lnTo>
                <a:lnTo>
                  <a:pt x="3655" y="234006"/>
                </a:lnTo>
                <a:lnTo>
                  <a:pt x="0" y="279311"/>
                </a:lnTo>
                <a:lnTo>
                  <a:pt x="3655" y="324630"/>
                </a:lnTo>
                <a:lnTo>
                  <a:pt x="14239" y="367623"/>
                </a:lnTo>
                <a:lnTo>
                  <a:pt x="31176" y="407712"/>
                </a:lnTo>
                <a:lnTo>
                  <a:pt x="53891" y="444324"/>
                </a:lnTo>
                <a:lnTo>
                  <a:pt x="81808" y="476881"/>
                </a:lnTo>
                <a:lnTo>
                  <a:pt x="114353" y="504810"/>
                </a:lnTo>
                <a:lnTo>
                  <a:pt x="150949" y="527534"/>
                </a:lnTo>
                <a:lnTo>
                  <a:pt x="191022" y="544478"/>
                </a:lnTo>
                <a:lnTo>
                  <a:pt x="233997" y="555066"/>
                </a:lnTo>
                <a:lnTo>
                  <a:pt x="279298" y="558723"/>
                </a:lnTo>
                <a:lnTo>
                  <a:pt x="324633" y="555066"/>
                </a:lnTo>
                <a:lnTo>
                  <a:pt x="367636" y="544478"/>
                </a:lnTo>
                <a:lnTo>
                  <a:pt x="407730" y="527534"/>
                </a:lnTo>
                <a:lnTo>
                  <a:pt x="444343" y="504810"/>
                </a:lnTo>
                <a:lnTo>
                  <a:pt x="476899" y="476881"/>
                </a:lnTo>
                <a:lnTo>
                  <a:pt x="504824" y="444324"/>
                </a:lnTo>
                <a:lnTo>
                  <a:pt x="527543" y="407712"/>
                </a:lnTo>
                <a:lnTo>
                  <a:pt x="544482" y="367623"/>
                </a:lnTo>
                <a:lnTo>
                  <a:pt x="555067" y="324630"/>
                </a:lnTo>
                <a:lnTo>
                  <a:pt x="558723" y="279311"/>
                </a:lnTo>
                <a:lnTo>
                  <a:pt x="555067" y="234006"/>
                </a:lnTo>
                <a:lnTo>
                  <a:pt x="544482" y="191029"/>
                </a:lnTo>
                <a:lnTo>
                  <a:pt x="527543" y="150953"/>
                </a:lnTo>
                <a:lnTo>
                  <a:pt x="504824" y="114355"/>
                </a:lnTo>
                <a:lnTo>
                  <a:pt x="476899" y="81810"/>
                </a:lnTo>
                <a:lnTo>
                  <a:pt x="444343" y="53892"/>
                </a:lnTo>
                <a:lnTo>
                  <a:pt x="407730" y="31177"/>
                </a:lnTo>
                <a:lnTo>
                  <a:pt x="367636" y="14239"/>
                </a:lnTo>
                <a:lnTo>
                  <a:pt x="324633" y="3655"/>
                </a:lnTo>
                <a:lnTo>
                  <a:pt x="279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3"/>
          <p:cNvSpPr/>
          <p:nvPr userDrawn="1"/>
        </p:nvSpPr>
        <p:spPr>
          <a:xfrm>
            <a:off x="7112402" y="6556313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558800" h="558800">
                <a:moveTo>
                  <a:pt x="0" y="279311"/>
                </a:moveTo>
                <a:lnTo>
                  <a:pt x="3655" y="324630"/>
                </a:lnTo>
                <a:lnTo>
                  <a:pt x="14239" y="367623"/>
                </a:lnTo>
                <a:lnTo>
                  <a:pt x="31176" y="407712"/>
                </a:lnTo>
                <a:lnTo>
                  <a:pt x="53891" y="444324"/>
                </a:lnTo>
                <a:lnTo>
                  <a:pt x="81808" y="476881"/>
                </a:lnTo>
                <a:lnTo>
                  <a:pt x="114353" y="504810"/>
                </a:lnTo>
                <a:lnTo>
                  <a:pt x="150949" y="527534"/>
                </a:lnTo>
                <a:lnTo>
                  <a:pt x="191022" y="544478"/>
                </a:lnTo>
                <a:lnTo>
                  <a:pt x="233997" y="555066"/>
                </a:lnTo>
                <a:lnTo>
                  <a:pt x="279298" y="558723"/>
                </a:lnTo>
                <a:lnTo>
                  <a:pt x="324633" y="555066"/>
                </a:lnTo>
                <a:lnTo>
                  <a:pt x="367636" y="544478"/>
                </a:lnTo>
                <a:lnTo>
                  <a:pt x="407730" y="527534"/>
                </a:lnTo>
                <a:lnTo>
                  <a:pt x="444343" y="504810"/>
                </a:lnTo>
                <a:lnTo>
                  <a:pt x="476899" y="476881"/>
                </a:lnTo>
                <a:lnTo>
                  <a:pt x="504824" y="444324"/>
                </a:lnTo>
                <a:lnTo>
                  <a:pt x="527543" y="407712"/>
                </a:lnTo>
                <a:lnTo>
                  <a:pt x="544482" y="367623"/>
                </a:lnTo>
                <a:lnTo>
                  <a:pt x="555067" y="324630"/>
                </a:lnTo>
                <a:lnTo>
                  <a:pt x="558723" y="279311"/>
                </a:lnTo>
                <a:lnTo>
                  <a:pt x="555067" y="234006"/>
                </a:lnTo>
                <a:lnTo>
                  <a:pt x="544482" y="191029"/>
                </a:lnTo>
                <a:lnTo>
                  <a:pt x="527543" y="150953"/>
                </a:lnTo>
                <a:lnTo>
                  <a:pt x="504824" y="114355"/>
                </a:lnTo>
                <a:lnTo>
                  <a:pt x="476899" y="81810"/>
                </a:lnTo>
                <a:lnTo>
                  <a:pt x="444343" y="53892"/>
                </a:lnTo>
                <a:lnTo>
                  <a:pt x="407730" y="31177"/>
                </a:lnTo>
                <a:lnTo>
                  <a:pt x="367636" y="14239"/>
                </a:lnTo>
                <a:lnTo>
                  <a:pt x="324633" y="3655"/>
                </a:lnTo>
                <a:lnTo>
                  <a:pt x="279298" y="0"/>
                </a:lnTo>
                <a:lnTo>
                  <a:pt x="233997" y="3655"/>
                </a:lnTo>
                <a:lnTo>
                  <a:pt x="191022" y="14239"/>
                </a:lnTo>
                <a:lnTo>
                  <a:pt x="150949" y="31177"/>
                </a:lnTo>
                <a:lnTo>
                  <a:pt x="114353" y="53892"/>
                </a:lnTo>
                <a:lnTo>
                  <a:pt x="81808" y="81810"/>
                </a:lnTo>
                <a:lnTo>
                  <a:pt x="53891" y="114355"/>
                </a:lnTo>
                <a:lnTo>
                  <a:pt x="31176" y="150953"/>
                </a:lnTo>
                <a:lnTo>
                  <a:pt x="14239" y="191029"/>
                </a:lnTo>
                <a:lnTo>
                  <a:pt x="3655" y="234006"/>
                </a:lnTo>
                <a:lnTo>
                  <a:pt x="0" y="279311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4"/>
          <p:cNvSpPr/>
          <p:nvPr userDrawn="1"/>
        </p:nvSpPr>
        <p:spPr>
          <a:xfrm>
            <a:off x="7112402" y="6556313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558800" h="558800">
                <a:moveTo>
                  <a:pt x="0" y="279311"/>
                </a:moveTo>
                <a:lnTo>
                  <a:pt x="3655" y="324630"/>
                </a:lnTo>
                <a:lnTo>
                  <a:pt x="14239" y="367623"/>
                </a:lnTo>
                <a:lnTo>
                  <a:pt x="31176" y="407712"/>
                </a:lnTo>
                <a:lnTo>
                  <a:pt x="53891" y="444324"/>
                </a:lnTo>
                <a:lnTo>
                  <a:pt x="81808" y="476881"/>
                </a:lnTo>
                <a:lnTo>
                  <a:pt x="114353" y="504810"/>
                </a:lnTo>
                <a:lnTo>
                  <a:pt x="150949" y="527534"/>
                </a:lnTo>
                <a:lnTo>
                  <a:pt x="191022" y="544478"/>
                </a:lnTo>
                <a:lnTo>
                  <a:pt x="233997" y="555066"/>
                </a:lnTo>
                <a:lnTo>
                  <a:pt x="279298" y="558723"/>
                </a:lnTo>
                <a:lnTo>
                  <a:pt x="324633" y="555066"/>
                </a:lnTo>
                <a:lnTo>
                  <a:pt x="367636" y="544478"/>
                </a:lnTo>
                <a:lnTo>
                  <a:pt x="407730" y="527534"/>
                </a:lnTo>
                <a:lnTo>
                  <a:pt x="444343" y="504810"/>
                </a:lnTo>
                <a:lnTo>
                  <a:pt x="476899" y="476881"/>
                </a:lnTo>
                <a:lnTo>
                  <a:pt x="504824" y="444324"/>
                </a:lnTo>
                <a:lnTo>
                  <a:pt x="527543" y="407712"/>
                </a:lnTo>
                <a:lnTo>
                  <a:pt x="544482" y="367623"/>
                </a:lnTo>
                <a:lnTo>
                  <a:pt x="555067" y="324630"/>
                </a:lnTo>
                <a:lnTo>
                  <a:pt x="558723" y="279311"/>
                </a:lnTo>
                <a:lnTo>
                  <a:pt x="555067" y="234006"/>
                </a:lnTo>
                <a:lnTo>
                  <a:pt x="544482" y="191029"/>
                </a:lnTo>
                <a:lnTo>
                  <a:pt x="527543" y="150953"/>
                </a:lnTo>
                <a:lnTo>
                  <a:pt x="504824" y="114355"/>
                </a:lnTo>
                <a:lnTo>
                  <a:pt x="476899" y="81810"/>
                </a:lnTo>
                <a:lnTo>
                  <a:pt x="444343" y="53892"/>
                </a:lnTo>
                <a:lnTo>
                  <a:pt x="407730" y="31177"/>
                </a:lnTo>
                <a:lnTo>
                  <a:pt x="367636" y="14239"/>
                </a:lnTo>
                <a:lnTo>
                  <a:pt x="324633" y="3655"/>
                </a:lnTo>
                <a:lnTo>
                  <a:pt x="279298" y="0"/>
                </a:lnTo>
                <a:lnTo>
                  <a:pt x="233997" y="3655"/>
                </a:lnTo>
                <a:lnTo>
                  <a:pt x="191022" y="14239"/>
                </a:lnTo>
                <a:lnTo>
                  <a:pt x="150949" y="31177"/>
                </a:lnTo>
                <a:lnTo>
                  <a:pt x="114353" y="53892"/>
                </a:lnTo>
                <a:lnTo>
                  <a:pt x="81808" y="81810"/>
                </a:lnTo>
                <a:lnTo>
                  <a:pt x="53891" y="114355"/>
                </a:lnTo>
                <a:lnTo>
                  <a:pt x="31176" y="150953"/>
                </a:lnTo>
                <a:lnTo>
                  <a:pt x="14239" y="191029"/>
                </a:lnTo>
                <a:lnTo>
                  <a:pt x="3655" y="234006"/>
                </a:lnTo>
                <a:lnTo>
                  <a:pt x="0" y="279311"/>
                </a:lnTo>
                <a:close/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5"/>
          <p:cNvSpPr/>
          <p:nvPr userDrawn="1"/>
        </p:nvSpPr>
        <p:spPr>
          <a:xfrm>
            <a:off x="9575567" y="6683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146" y="0"/>
                </a:moveTo>
                <a:lnTo>
                  <a:pt x="104043" y="7754"/>
                </a:lnTo>
                <a:lnTo>
                  <a:pt x="62276" y="29347"/>
                </a:lnTo>
                <a:lnTo>
                  <a:pt x="29345" y="62276"/>
                </a:lnTo>
                <a:lnTo>
                  <a:pt x="7753" y="104035"/>
                </a:lnTo>
                <a:lnTo>
                  <a:pt x="0" y="152120"/>
                </a:lnTo>
                <a:lnTo>
                  <a:pt x="7753" y="200217"/>
                </a:lnTo>
                <a:lnTo>
                  <a:pt x="29345" y="241992"/>
                </a:lnTo>
                <a:lnTo>
                  <a:pt x="62276" y="274938"/>
                </a:lnTo>
                <a:lnTo>
                  <a:pt x="104043" y="296545"/>
                </a:lnTo>
                <a:lnTo>
                  <a:pt x="152146" y="304304"/>
                </a:lnTo>
                <a:lnTo>
                  <a:pt x="200235" y="296545"/>
                </a:lnTo>
                <a:lnTo>
                  <a:pt x="242003" y="274938"/>
                </a:lnTo>
                <a:lnTo>
                  <a:pt x="274943" y="241992"/>
                </a:lnTo>
                <a:lnTo>
                  <a:pt x="296546" y="200217"/>
                </a:lnTo>
                <a:lnTo>
                  <a:pt x="304304" y="152120"/>
                </a:lnTo>
                <a:lnTo>
                  <a:pt x="296546" y="104035"/>
                </a:lnTo>
                <a:lnTo>
                  <a:pt x="274943" y="62276"/>
                </a:lnTo>
                <a:lnTo>
                  <a:pt x="242003" y="29347"/>
                </a:lnTo>
                <a:lnTo>
                  <a:pt x="200235" y="7754"/>
                </a:lnTo>
                <a:lnTo>
                  <a:pt x="152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6"/>
          <p:cNvSpPr/>
          <p:nvPr userDrawn="1"/>
        </p:nvSpPr>
        <p:spPr>
          <a:xfrm>
            <a:off x="9575567" y="6683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120"/>
                </a:moveTo>
                <a:lnTo>
                  <a:pt x="7753" y="200217"/>
                </a:lnTo>
                <a:lnTo>
                  <a:pt x="29345" y="241992"/>
                </a:lnTo>
                <a:lnTo>
                  <a:pt x="62276" y="274938"/>
                </a:lnTo>
                <a:lnTo>
                  <a:pt x="104043" y="296545"/>
                </a:lnTo>
                <a:lnTo>
                  <a:pt x="152146" y="304304"/>
                </a:lnTo>
                <a:lnTo>
                  <a:pt x="200235" y="296545"/>
                </a:lnTo>
                <a:lnTo>
                  <a:pt x="242003" y="274938"/>
                </a:lnTo>
                <a:lnTo>
                  <a:pt x="274943" y="241992"/>
                </a:lnTo>
                <a:lnTo>
                  <a:pt x="296546" y="200217"/>
                </a:lnTo>
                <a:lnTo>
                  <a:pt x="304304" y="152120"/>
                </a:lnTo>
                <a:lnTo>
                  <a:pt x="296546" y="104035"/>
                </a:lnTo>
                <a:lnTo>
                  <a:pt x="274943" y="62276"/>
                </a:lnTo>
                <a:lnTo>
                  <a:pt x="242003" y="29347"/>
                </a:lnTo>
                <a:lnTo>
                  <a:pt x="200235" y="7754"/>
                </a:lnTo>
                <a:lnTo>
                  <a:pt x="152146" y="0"/>
                </a:lnTo>
                <a:lnTo>
                  <a:pt x="104043" y="7754"/>
                </a:lnTo>
                <a:lnTo>
                  <a:pt x="62276" y="29347"/>
                </a:lnTo>
                <a:lnTo>
                  <a:pt x="29345" y="62276"/>
                </a:lnTo>
                <a:lnTo>
                  <a:pt x="7753" y="104035"/>
                </a:lnTo>
                <a:lnTo>
                  <a:pt x="0" y="152120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7"/>
          <p:cNvSpPr/>
          <p:nvPr userDrawn="1"/>
        </p:nvSpPr>
        <p:spPr>
          <a:xfrm>
            <a:off x="9575567" y="6683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120"/>
                </a:moveTo>
                <a:lnTo>
                  <a:pt x="7753" y="200217"/>
                </a:lnTo>
                <a:lnTo>
                  <a:pt x="29345" y="241992"/>
                </a:lnTo>
                <a:lnTo>
                  <a:pt x="62276" y="274938"/>
                </a:lnTo>
                <a:lnTo>
                  <a:pt x="104043" y="296545"/>
                </a:lnTo>
                <a:lnTo>
                  <a:pt x="152146" y="304304"/>
                </a:lnTo>
                <a:lnTo>
                  <a:pt x="200235" y="296545"/>
                </a:lnTo>
                <a:lnTo>
                  <a:pt x="242003" y="274938"/>
                </a:lnTo>
                <a:lnTo>
                  <a:pt x="274943" y="241992"/>
                </a:lnTo>
                <a:lnTo>
                  <a:pt x="296546" y="200217"/>
                </a:lnTo>
                <a:lnTo>
                  <a:pt x="304304" y="152120"/>
                </a:lnTo>
                <a:lnTo>
                  <a:pt x="296546" y="104035"/>
                </a:lnTo>
                <a:lnTo>
                  <a:pt x="274943" y="62276"/>
                </a:lnTo>
                <a:lnTo>
                  <a:pt x="242003" y="29347"/>
                </a:lnTo>
                <a:lnTo>
                  <a:pt x="200235" y="7754"/>
                </a:lnTo>
                <a:lnTo>
                  <a:pt x="152146" y="0"/>
                </a:lnTo>
                <a:lnTo>
                  <a:pt x="104043" y="7754"/>
                </a:lnTo>
                <a:lnTo>
                  <a:pt x="62276" y="29347"/>
                </a:lnTo>
                <a:lnTo>
                  <a:pt x="29345" y="62276"/>
                </a:lnTo>
                <a:lnTo>
                  <a:pt x="7753" y="104035"/>
                </a:lnTo>
                <a:lnTo>
                  <a:pt x="0" y="152120"/>
                </a:lnTo>
                <a:close/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58"/>
          <p:cNvSpPr/>
          <p:nvPr userDrawn="1"/>
        </p:nvSpPr>
        <p:spPr>
          <a:xfrm>
            <a:off x="7239610" y="6683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146" y="0"/>
                </a:moveTo>
                <a:lnTo>
                  <a:pt x="104043" y="7754"/>
                </a:lnTo>
                <a:lnTo>
                  <a:pt x="62276" y="29347"/>
                </a:lnTo>
                <a:lnTo>
                  <a:pt x="29345" y="62276"/>
                </a:lnTo>
                <a:lnTo>
                  <a:pt x="7753" y="104035"/>
                </a:lnTo>
                <a:lnTo>
                  <a:pt x="0" y="152120"/>
                </a:lnTo>
                <a:lnTo>
                  <a:pt x="7753" y="200217"/>
                </a:lnTo>
                <a:lnTo>
                  <a:pt x="29345" y="241992"/>
                </a:lnTo>
                <a:lnTo>
                  <a:pt x="62276" y="274938"/>
                </a:lnTo>
                <a:lnTo>
                  <a:pt x="104043" y="296545"/>
                </a:lnTo>
                <a:lnTo>
                  <a:pt x="152146" y="304304"/>
                </a:lnTo>
                <a:lnTo>
                  <a:pt x="200235" y="296545"/>
                </a:lnTo>
                <a:lnTo>
                  <a:pt x="242003" y="274938"/>
                </a:lnTo>
                <a:lnTo>
                  <a:pt x="274943" y="241992"/>
                </a:lnTo>
                <a:lnTo>
                  <a:pt x="296546" y="200217"/>
                </a:lnTo>
                <a:lnTo>
                  <a:pt x="304304" y="152120"/>
                </a:lnTo>
                <a:lnTo>
                  <a:pt x="296546" y="104035"/>
                </a:lnTo>
                <a:lnTo>
                  <a:pt x="274943" y="62276"/>
                </a:lnTo>
                <a:lnTo>
                  <a:pt x="242003" y="29347"/>
                </a:lnTo>
                <a:lnTo>
                  <a:pt x="200235" y="7754"/>
                </a:lnTo>
                <a:lnTo>
                  <a:pt x="152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59"/>
          <p:cNvSpPr/>
          <p:nvPr userDrawn="1"/>
        </p:nvSpPr>
        <p:spPr>
          <a:xfrm>
            <a:off x="7239610" y="6683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120"/>
                </a:moveTo>
                <a:lnTo>
                  <a:pt x="7753" y="200217"/>
                </a:lnTo>
                <a:lnTo>
                  <a:pt x="29345" y="241992"/>
                </a:lnTo>
                <a:lnTo>
                  <a:pt x="62276" y="274938"/>
                </a:lnTo>
                <a:lnTo>
                  <a:pt x="104043" y="296545"/>
                </a:lnTo>
                <a:lnTo>
                  <a:pt x="152146" y="304304"/>
                </a:lnTo>
                <a:lnTo>
                  <a:pt x="200235" y="296545"/>
                </a:lnTo>
                <a:lnTo>
                  <a:pt x="242003" y="274938"/>
                </a:lnTo>
                <a:lnTo>
                  <a:pt x="274943" y="241992"/>
                </a:lnTo>
                <a:lnTo>
                  <a:pt x="296546" y="200217"/>
                </a:lnTo>
                <a:lnTo>
                  <a:pt x="304304" y="152120"/>
                </a:lnTo>
                <a:lnTo>
                  <a:pt x="296546" y="104035"/>
                </a:lnTo>
                <a:lnTo>
                  <a:pt x="274943" y="62276"/>
                </a:lnTo>
                <a:lnTo>
                  <a:pt x="242003" y="29347"/>
                </a:lnTo>
                <a:lnTo>
                  <a:pt x="200235" y="7754"/>
                </a:lnTo>
                <a:lnTo>
                  <a:pt x="152146" y="0"/>
                </a:lnTo>
                <a:lnTo>
                  <a:pt x="104043" y="7754"/>
                </a:lnTo>
                <a:lnTo>
                  <a:pt x="62276" y="29347"/>
                </a:lnTo>
                <a:lnTo>
                  <a:pt x="29345" y="62276"/>
                </a:lnTo>
                <a:lnTo>
                  <a:pt x="7753" y="104035"/>
                </a:lnTo>
                <a:lnTo>
                  <a:pt x="0" y="152120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60"/>
          <p:cNvSpPr/>
          <p:nvPr userDrawn="1"/>
        </p:nvSpPr>
        <p:spPr>
          <a:xfrm>
            <a:off x="7239610" y="6683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120"/>
                </a:moveTo>
                <a:lnTo>
                  <a:pt x="7753" y="200217"/>
                </a:lnTo>
                <a:lnTo>
                  <a:pt x="29345" y="241992"/>
                </a:lnTo>
                <a:lnTo>
                  <a:pt x="62276" y="274938"/>
                </a:lnTo>
                <a:lnTo>
                  <a:pt x="104043" y="296545"/>
                </a:lnTo>
                <a:lnTo>
                  <a:pt x="152146" y="304304"/>
                </a:lnTo>
                <a:lnTo>
                  <a:pt x="200235" y="296545"/>
                </a:lnTo>
                <a:lnTo>
                  <a:pt x="242003" y="274938"/>
                </a:lnTo>
                <a:lnTo>
                  <a:pt x="274943" y="241992"/>
                </a:lnTo>
                <a:lnTo>
                  <a:pt x="296546" y="200217"/>
                </a:lnTo>
                <a:lnTo>
                  <a:pt x="304304" y="152120"/>
                </a:lnTo>
                <a:lnTo>
                  <a:pt x="296546" y="104035"/>
                </a:lnTo>
                <a:lnTo>
                  <a:pt x="274943" y="62276"/>
                </a:lnTo>
                <a:lnTo>
                  <a:pt x="242003" y="29347"/>
                </a:lnTo>
                <a:lnTo>
                  <a:pt x="200235" y="7754"/>
                </a:lnTo>
                <a:lnTo>
                  <a:pt x="152146" y="0"/>
                </a:lnTo>
                <a:lnTo>
                  <a:pt x="104043" y="7754"/>
                </a:lnTo>
                <a:lnTo>
                  <a:pt x="62276" y="29347"/>
                </a:lnTo>
                <a:lnTo>
                  <a:pt x="29345" y="62276"/>
                </a:lnTo>
                <a:lnTo>
                  <a:pt x="7753" y="104035"/>
                </a:lnTo>
                <a:lnTo>
                  <a:pt x="0" y="152120"/>
                </a:lnTo>
                <a:close/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1"/>
          <p:cNvSpPr/>
          <p:nvPr userDrawn="1"/>
        </p:nvSpPr>
        <p:spPr>
          <a:xfrm>
            <a:off x="9458846" y="4129744"/>
            <a:ext cx="0" cy="1624965"/>
          </a:xfrm>
          <a:custGeom>
            <a:avLst/>
            <a:gdLst/>
            <a:ahLst/>
            <a:cxnLst/>
            <a:rect l="l" t="t" r="r" b="b"/>
            <a:pathLst>
              <a:path h="1624964">
                <a:moveTo>
                  <a:pt x="0" y="0"/>
                </a:moveTo>
                <a:lnTo>
                  <a:pt x="0" y="1624672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62"/>
          <p:cNvSpPr/>
          <p:nvPr userDrawn="1"/>
        </p:nvSpPr>
        <p:spPr>
          <a:xfrm>
            <a:off x="8693671" y="4129744"/>
            <a:ext cx="0" cy="1624965"/>
          </a:xfrm>
          <a:custGeom>
            <a:avLst/>
            <a:gdLst/>
            <a:ahLst/>
            <a:cxnLst/>
            <a:rect l="l" t="t" r="r" b="b"/>
            <a:pathLst>
              <a:path h="1624964">
                <a:moveTo>
                  <a:pt x="0" y="0"/>
                </a:moveTo>
                <a:lnTo>
                  <a:pt x="0" y="1624672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3"/>
          <p:cNvSpPr/>
          <p:nvPr userDrawn="1"/>
        </p:nvSpPr>
        <p:spPr>
          <a:xfrm>
            <a:off x="7928547" y="4129744"/>
            <a:ext cx="0" cy="1624965"/>
          </a:xfrm>
          <a:custGeom>
            <a:avLst/>
            <a:gdLst/>
            <a:ahLst/>
            <a:cxnLst/>
            <a:rect l="l" t="t" r="r" b="b"/>
            <a:pathLst>
              <a:path h="1624964">
                <a:moveTo>
                  <a:pt x="0" y="0"/>
                </a:moveTo>
                <a:lnTo>
                  <a:pt x="0" y="1624672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64"/>
          <p:cNvSpPr/>
          <p:nvPr userDrawn="1"/>
        </p:nvSpPr>
        <p:spPr>
          <a:xfrm>
            <a:off x="6371997" y="3623623"/>
            <a:ext cx="824865" cy="506730"/>
          </a:xfrm>
          <a:custGeom>
            <a:avLst/>
            <a:gdLst/>
            <a:ahLst/>
            <a:cxnLst/>
            <a:rect l="l" t="t" r="r" b="b"/>
            <a:pathLst>
              <a:path w="824865" h="506729">
                <a:moveTo>
                  <a:pt x="0" y="0"/>
                </a:moveTo>
                <a:lnTo>
                  <a:pt x="318579" y="0"/>
                </a:lnTo>
                <a:lnTo>
                  <a:pt x="824750" y="506120"/>
                </a:lnTo>
              </a:path>
            </a:pathLst>
          </a:custGeom>
          <a:ln w="51346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048" y="1800225"/>
            <a:ext cx="2892452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Тематический урок</a:t>
            </a:r>
            <a:endParaRPr lang="ru-RU" dirty="0"/>
          </a:p>
        </p:txBody>
      </p:sp>
      <p:sp>
        <p:nvSpPr>
          <p:cNvPr id="46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70331" y="2486025"/>
            <a:ext cx="5516563" cy="990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Название урока в одну или две строки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340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3900" y="428625"/>
            <a:ext cx="6858000" cy="533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раздела, рубрики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8500" y="2028825"/>
            <a:ext cx="91440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736923" y="6910061"/>
            <a:ext cx="614582" cy="43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Gilroy-Light"/>
              </a:defRPr>
            </a:lvl1pPr>
          </a:lstStyle>
          <a:p>
            <a:fld id="{29F2819D-2B2B-4DC5-A857-2DF8AC454D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423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двумя текст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3900" y="428625"/>
            <a:ext cx="6858000" cy="533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раздела, рубрики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8500" y="2028825"/>
            <a:ext cx="41910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2"/>
          </p:nvPr>
        </p:nvSpPr>
        <p:spPr>
          <a:xfrm>
            <a:off x="5270500" y="2028825"/>
            <a:ext cx="41910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736923" y="6910061"/>
            <a:ext cx="614582" cy="43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Gilroy-Light"/>
              </a:defRPr>
            </a:lvl1pPr>
          </a:lstStyle>
          <a:p>
            <a:fld id="{29F2819D-2B2B-4DC5-A857-2DF8AC454D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963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картинкой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3900" y="428625"/>
            <a:ext cx="6858000" cy="533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раздела, рубрики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850900" y="1869884"/>
            <a:ext cx="3962400" cy="479266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5041900" y="1876425"/>
            <a:ext cx="44958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736923" y="6910061"/>
            <a:ext cx="614582" cy="43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Gilroy-Light"/>
              </a:defRPr>
            </a:lvl1pPr>
          </a:lstStyle>
          <a:p>
            <a:fld id="{29F2819D-2B2B-4DC5-A857-2DF8AC454D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014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содержанием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4381929" y="2431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8894315" y="2431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4381929" y="30406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 userDrawn="1"/>
        </p:nvSpPr>
        <p:spPr>
          <a:xfrm>
            <a:off x="8885044" y="30406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4381929" y="3650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8811104" y="3650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248329" y="1114425"/>
            <a:ext cx="4267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2500" y="2105025"/>
            <a:ext cx="7199312" cy="236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Gilroy-Light"/>
              </a:defRPr>
            </a:lvl1pPr>
          </a:lstStyle>
          <a:p>
            <a:pPr lvl="0"/>
            <a:r>
              <a:rPr lang="ru-RU" dirty="0" smtClean="0"/>
              <a:t>Первый раздел…………………….……………..№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Второй раздел…………………….…….………..№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Третий раздел………………………..…………..№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049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8300" y="2790825"/>
            <a:ext cx="6477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baseline="0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Спасибо!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2433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номеро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374900" y="2108424"/>
            <a:ext cx="1219200" cy="176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141899" y="2081128"/>
            <a:ext cx="4822825" cy="342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Титульный слайд с названием раздела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6778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8300" y="2790825"/>
            <a:ext cx="6477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baseline="0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Спасибо!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243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675299" y="396887"/>
            <a:ext cx="8661654" cy="162349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675299" y="2040210"/>
            <a:ext cx="8661654" cy="1932728"/>
          </a:xfrm>
        </p:spPr>
        <p:txBody>
          <a:bodyPr tIns="0"/>
          <a:lstStyle>
            <a:lvl1pPr marL="31294" indent="0" algn="l">
              <a:buNone/>
              <a:defRPr sz="3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077565" y="1559110"/>
            <a:ext cx="245948" cy="23192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353253" y="1483254"/>
            <a:ext cx="74854" cy="705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69713" y="-60"/>
            <a:ext cx="8020050" cy="756291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5286" y="2867581"/>
            <a:ext cx="7485380" cy="2520950"/>
          </a:xfrm>
        </p:spPr>
        <p:txBody>
          <a:bodyPr anchor="t"/>
          <a:lstStyle>
            <a:lvl1pPr algn="l">
              <a:lnSpc>
                <a:spcPts val="5134"/>
              </a:lnSpc>
              <a:buNone/>
              <a:defRPr sz="46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5286" y="1176443"/>
            <a:ext cx="7485380" cy="1664877"/>
          </a:xfrm>
        </p:spPr>
        <p:txBody>
          <a:bodyPr anchor="b"/>
          <a:lstStyle>
            <a:lvl1pPr marL="20863" indent="0">
              <a:lnSpc>
                <a:spcPts val="2624"/>
              </a:lnSpc>
              <a:spcBef>
                <a:spcPts val="0"/>
              </a:spcBef>
              <a:buNone/>
              <a:defRPr sz="23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673350" y="0"/>
            <a:ext cx="89112" cy="756291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540409" y="3103940"/>
            <a:ext cx="245948" cy="23192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816097" y="3028084"/>
            <a:ext cx="74854" cy="705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64" y="302514"/>
            <a:ext cx="8768588" cy="1260475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8864" y="1680633"/>
            <a:ext cx="4277360" cy="514273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0092" y="1680633"/>
            <a:ext cx="4277360" cy="514273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5690704"/>
            <a:ext cx="9624060" cy="1260475"/>
          </a:xfrm>
        </p:spPr>
        <p:txBody>
          <a:bodyPr anchor="ctr"/>
          <a:lstStyle>
            <a:lvl1pPr algn="ctr">
              <a:defRPr sz="51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362018"/>
            <a:ext cx="4705096" cy="70586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3020" indent="0" algn="l">
              <a:lnSpc>
                <a:spcPct val="100000"/>
              </a:lnSpc>
              <a:spcBef>
                <a:spcPts val="114"/>
              </a:spcBef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53634" y="362018"/>
            <a:ext cx="4705096" cy="70586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3020" indent="0" algn="l">
              <a:lnSpc>
                <a:spcPct val="100000"/>
              </a:lnSpc>
              <a:spcBef>
                <a:spcPts val="114"/>
              </a:spcBef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1068962"/>
            <a:ext cx="4705096" cy="453771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8553" indent="-312944">
              <a:lnSpc>
                <a:spcPct val="100000"/>
              </a:lnSpc>
              <a:spcBef>
                <a:spcPts val="799"/>
              </a:spcBef>
              <a:defRPr sz="2700"/>
            </a:lvl1pPr>
            <a:lvl2pPr>
              <a:lnSpc>
                <a:spcPct val="100000"/>
              </a:lnSpc>
              <a:spcBef>
                <a:spcPts val="799"/>
              </a:spcBef>
              <a:defRPr sz="2300"/>
            </a:lvl2pPr>
            <a:lvl3pPr>
              <a:lnSpc>
                <a:spcPct val="100000"/>
              </a:lnSpc>
              <a:spcBef>
                <a:spcPts val="799"/>
              </a:spcBef>
              <a:defRPr sz="2100"/>
            </a:lvl3pPr>
            <a:lvl4pPr>
              <a:lnSpc>
                <a:spcPct val="100000"/>
              </a:lnSpc>
              <a:spcBef>
                <a:spcPts val="799"/>
              </a:spcBef>
              <a:defRPr sz="1800"/>
            </a:lvl4pPr>
            <a:lvl5pPr>
              <a:lnSpc>
                <a:spcPct val="100000"/>
              </a:lnSpc>
              <a:spcBef>
                <a:spcPts val="799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53634" y="1068962"/>
            <a:ext cx="4705096" cy="453771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8553" indent="-312944">
              <a:lnSpc>
                <a:spcPct val="100000"/>
              </a:lnSpc>
              <a:spcBef>
                <a:spcPts val="799"/>
              </a:spcBef>
              <a:defRPr sz="2700"/>
            </a:lvl1pPr>
            <a:lvl2pPr>
              <a:lnSpc>
                <a:spcPct val="100000"/>
              </a:lnSpc>
              <a:spcBef>
                <a:spcPts val="799"/>
              </a:spcBef>
              <a:defRPr sz="2300"/>
            </a:lvl2pPr>
            <a:lvl3pPr>
              <a:lnSpc>
                <a:spcPct val="100000"/>
              </a:lnSpc>
              <a:spcBef>
                <a:spcPts val="799"/>
              </a:spcBef>
              <a:defRPr sz="2100"/>
            </a:lvl3pPr>
            <a:lvl4pPr>
              <a:lnSpc>
                <a:spcPct val="100000"/>
              </a:lnSpc>
              <a:spcBef>
                <a:spcPts val="799"/>
              </a:spcBef>
              <a:defRPr sz="1800"/>
            </a:lvl4pPr>
            <a:lvl5pPr>
              <a:lnSpc>
                <a:spcPct val="100000"/>
              </a:lnSpc>
              <a:spcBef>
                <a:spcPts val="799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64" y="302514"/>
            <a:ext cx="8768588" cy="1260475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/>
          <p:cNvSpPr/>
          <p:nvPr/>
        </p:nvSpPr>
        <p:spPr>
          <a:xfrm>
            <a:off x="0" y="4773434"/>
            <a:ext cx="1393825" cy="2787015"/>
          </a:xfrm>
          <a:custGeom>
            <a:avLst/>
            <a:gdLst/>
            <a:ahLst/>
            <a:cxnLst/>
            <a:rect l="l" t="t" r="r" b="b"/>
            <a:pathLst>
              <a:path w="1393825" h="2787015">
                <a:moveTo>
                  <a:pt x="3" y="0"/>
                </a:moveTo>
                <a:lnTo>
                  <a:pt x="0" y="2786570"/>
                </a:lnTo>
                <a:lnTo>
                  <a:pt x="47902" y="2785775"/>
                </a:lnTo>
                <a:lnTo>
                  <a:pt x="95395" y="2783368"/>
                </a:lnTo>
                <a:lnTo>
                  <a:pt x="142457" y="2779389"/>
                </a:lnTo>
                <a:lnTo>
                  <a:pt x="189062" y="2773864"/>
                </a:lnTo>
                <a:lnTo>
                  <a:pt x="235183" y="2766817"/>
                </a:lnTo>
                <a:lnTo>
                  <a:pt x="280796" y="2758276"/>
                </a:lnTo>
                <a:lnTo>
                  <a:pt x="325873" y="2748266"/>
                </a:lnTo>
                <a:lnTo>
                  <a:pt x="370390" y="2736813"/>
                </a:lnTo>
                <a:lnTo>
                  <a:pt x="414319" y="2723943"/>
                </a:lnTo>
                <a:lnTo>
                  <a:pt x="457636" y="2709682"/>
                </a:lnTo>
                <a:lnTo>
                  <a:pt x="500314" y="2694056"/>
                </a:lnTo>
                <a:lnTo>
                  <a:pt x="542328" y="2677091"/>
                </a:lnTo>
                <a:lnTo>
                  <a:pt x="583650" y="2658812"/>
                </a:lnTo>
                <a:lnTo>
                  <a:pt x="624256" y="2639247"/>
                </a:lnTo>
                <a:lnTo>
                  <a:pt x="664120" y="2618420"/>
                </a:lnTo>
                <a:lnTo>
                  <a:pt x="703215" y="2596357"/>
                </a:lnTo>
                <a:lnTo>
                  <a:pt x="741516" y="2573086"/>
                </a:lnTo>
                <a:lnTo>
                  <a:pt x="778996" y="2548630"/>
                </a:lnTo>
                <a:lnTo>
                  <a:pt x="815630" y="2523017"/>
                </a:lnTo>
                <a:lnTo>
                  <a:pt x="851392" y="2496273"/>
                </a:lnTo>
                <a:lnTo>
                  <a:pt x="886255" y="2468422"/>
                </a:lnTo>
                <a:lnTo>
                  <a:pt x="920195" y="2439492"/>
                </a:lnTo>
                <a:lnTo>
                  <a:pt x="953184" y="2409509"/>
                </a:lnTo>
                <a:lnTo>
                  <a:pt x="985198" y="2378497"/>
                </a:lnTo>
                <a:lnTo>
                  <a:pt x="1016209" y="2346483"/>
                </a:lnTo>
                <a:lnTo>
                  <a:pt x="1046193" y="2313493"/>
                </a:lnTo>
                <a:lnTo>
                  <a:pt x="1075123" y="2279554"/>
                </a:lnTo>
                <a:lnTo>
                  <a:pt x="1102973" y="2244690"/>
                </a:lnTo>
                <a:lnTo>
                  <a:pt x="1129718" y="2208928"/>
                </a:lnTo>
                <a:lnTo>
                  <a:pt x="1155330" y="2172293"/>
                </a:lnTo>
                <a:lnTo>
                  <a:pt x="1179786" y="2134813"/>
                </a:lnTo>
                <a:lnTo>
                  <a:pt x="1203057" y="2096512"/>
                </a:lnTo>
                <a:lnTo>
                  <a:pt x="1225120" y="2057416"/>
                </a:lnTo>
                <a:lnTo>
                  <a:pt x="1245947" y="2017552"/>
                </a:lnTo>
                <a:lnTo>
                  <a:pt x="1265512" y="1976946"/>
                </a:lnTo>
                <a:lnTo>
                  <a:pt x="1283791" y="1935623"/>
                </a:lnTo>
                <a:lnTo>
                  <a:pt x="1300756" y="1893609"/>
                </a:lnTo>
                <a:lnTo>
                  <a:pt x="1316382" y="1850930"/>
                </a:lnTo>
                <a:lnTo>
                  <a:pt x="1330643" y="1807613"/>
                </a:lnTo>
                <a:lnTo>
                  <a:pt x="1343512" y="1763683"/>
                </a:lnTo>
                <a:lnTo>
                  <a:pt x="1354965" y="1719166"/>
                </a:lnTo>
                <a:lnTo>
                  <a:pt x="1364975" y="1674088"/>
                </a:lnTo>
                <a:lnTo>
                  <a:pt x="1373517" y="1628475"/>
                </a:lnTo>
                <a:lnTo>
                  <a:pt x="1380563" y="1582352"/>
                </a:lnTo>
                <a:lnTo>
                  <a:pt x="1386089" y="1535747"/>
                </a:lnTo>
                <a:lnTo>
                  <a:pt x="1390068" y="1488684"/>
                </a:lnTo>
                <a:lnTo>
                  <a:pt x="1392474" y="1441190"/>
                </a:lnTo>
                <a:lnTo>
                  <a:pt x="1393282" y="1393291"/>
                </a:lnTo>
                <a:lnTo>
                  <a:pt x="1392474" y="1345392"/>
                </a:lnTo>
                <a:lnTo>
                  <a:pt x="1390068" y="1297898"/>
                </a:lnTo>
                <a:lnTo>
                  <a:pt x="1386089" y="1250835"/>
                </a:lnTo>
                <a:lnTo>
                  <a:pt x="1380563" y="1204230"/>
                </a:lnTo>
                <a:lnTo>
                  <a:pt x="1373517" y="1158108"/>
                </a:lnTo>
                <a:lnTo>
                  <a:pt x="1364975" y="1112494"/>
                </a:lnTo>
                <a:lnTo>
                  <a:pt x="1354965" y="1067416"/>
                </a:lnTo>
                <a:lnTo>
                  <a:pt x="1343512" y="1022899"/>
                </a:lnTo>
                <a:lnTo>
                  <a:pt x="1330643" y="978969"/>
                </a:lnTo>
                <a:lnTo>
                  <a:pt x="1316382" y="935652"/>
                </a:lnTo>
                <a:lnTo>
                  <a:pt x="1300756" y="892973"/>
                </a:lnTo>
                <a:lnTo>
                  <a:pt x="1283791" y="850959"/>
                </a:lnTo>
                <a:lnTo>
                  <a:pt x="1265512" y="809636"/>
                </a:lnTo>
                <a:lnTo>
                  <a:pt x="1245947" y="769030"/>
                </a:lnTo>
                <a:lnTo>
                  <a:pt x="1225120" y="729166"/>
                </a:lnTo>
                <a:lnTo>
                  <a:pt x="1203057" y="690070"/>
                </a:lnTo>
                <a:lnTo>
                  <a:pt x="1179786" y="651769"/>
                </a:lnTo>
                <a:lnTo>
                  <a:pt x="1155330" y="614289"/>
                </a:lnTo>
                <a:lnTo>
                  <a:pt x="1129718" y="577655"/>
                </a:lnTo>
                <a:lnTo>
                  <a:pt x="1102973" y="541892"/>
                </a:lnTo>
                <a:lnTo>
                  <a:pt x="1075123" y="507029"/>
                </a:lnTo>
                <a:lnTo>
                  <a:pt x="1046193" y="473089"/>
                </a:lnTo>
                <a:lnTo>
                  <a:pt x="1016209" y="440099"/>
                </a:lnTo>
                <a:lnTo>
                  <a:pt x="985198" y="408085"/>
                </a:lnTo>
                <a:lnTo>
                  <a:pt x="953184" y="377074"/>
                </a:lnTo>
                <a:lnTo>
                  <a:pt x="920195" y="347090"/>
                </a:lnTo>
                <a:lnTo>
                  <a:pt x="886255" y="318160"/>
                </a:lnTo>
                <a:lnTo>
                  <a:pt x="851392" y="290310"/>
                </a:lnTo>
                <a:lnTo>
                  <a:pt x="815630" y="263565"/>
                </a:lnTo>
                <a:lnTo>
                  <a:pt x="778996" y="237952"/>
                </a:lnTo>
                <a:lnTo>
                  <a:pt x="741516" y="213497"/>
                </a:lnTo>
                <a:lnTo>
                  <a:pt x="703215" y="190225"/>
                </a:lnTo>
                <a:lnTo>
                  <a:pt x="664120" y="168162"/>
                </a:lnTo>
                <a:lnTo>
                  <a:pt x="624256" y="147335"/>
                </a:lnTo>
                <a:lnTo>
                  <a:pt x="583650" y="127770"/>
                </a:lnTo>
                <a:lnTo>
                  <a:pt x="542328" y="109491"/>
                </a:lnTo>
                <a:lnTo>
                  <a:pt x="500314" y="92526"/>
                </a:lnTo>
                <a:lnTo>
                  <a:pt x="457636" y="76900"/>
                </a:lnTo>
                <a:lnTo>
                  <a:pt x="414319" y="62639"/>
                </a:lnTo>
                <a:lnTo>
                  <a:pt x="370390" y="49769"/>
                </a:lnTo>
                <a:lnTo>
                  <a:pt x="325873" y="38316"/>
                </a:lnTo>
                <a:lnTo>
                  <a:pt x="280796" y="28306"/>
                </a:lnTo>
                <a:lnTo>
                  <a:pt x="235183" y="19765"/>
                </a:lnTo>
                <a:lnTo>
                  <a:pt x="189062" y="12719"/>
                </a:lnTo>
                <a:lnTo>
                  <a:pt x="142457" y="7193"/>
                </a:lnTo>
                <a:lnTo>
                  <a:pt x="95395" y="3214"/>
                </a:lnTo>
                <a:lnTo>
                  <a:pt x="47902" y="807"/>
                </a:lnTo>
                <a:lnTo>
                  <a:pt x="3" y="0"/>
                </a:lnTo>
                <a:close/>
              </a:path>
            </a:pathLst>
          </a:custGeom>
          <a:solidFill>
            <a:srgbClr val="E42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/>
        </p:nvSpPr>
        <p:spPr>
          <a:xfrm>
            <a:off x="0" y="2386714"/>
            <a:ext cx="1393825" cy="2787015"/>
          </a:xfrm>
          <a:custGeom>
            <a:avLst/>
            <a:gdLst/>
            <a:ahLst/>
            <a:cxnLst/>
            <a:rect l="l" t="t" r="r" b="b"/>
            <a:pathLst>
              <a:path w="1393825" h="2787015">
                <a:moveTo>
                  <a:pt x="5" y="0"/>
                </a:moveTo>
                <a:lnTo>
                  <a:pt x="0" y="2786583"/>
                </a:lnTo>
                <a:lnTo>
                  <a:pt x="47903" y="2785775"/>
                </a:lnTo>
                <a:lnTo>
                  <a:pt x="95396" y="2783368"/>
                </a:lnTo>
                <a:lnTo>
                  <a:pt x="142458" y="2779389"/>
                </a:lnTo>
                <a:lnTo>
                  <a:pt x="189063" y="2773864"/>
                </a:lnTo>
                <a:lnTo>
                  <a:pt x="235184" y="2766817"/>
                </a:lnTo>
                <a:lnTo>
                  <a:pt x="280797" y="2758276"/>
                </a:lnTo>
                <a:lnTo>
                  <a:pt x="325875" y="2748266"/>
                </a:lnTo>
                <a:lnTo>
                  <a:pt x="370391" y="2736813"/>
                </a:lnTo>
                <a:lnTo>
                  <a:pt x="414321" y="2723943"/>
                </a:lnTo>
                <a:lnTo>
                  <a:pt x="457638" y="2709682"/>
                </a:lnTo>
                <a:lnTo>
                  <a:pt x="500316" y="2694056"/>
                </a:lnTo>
                <a:lnTo>
                  <a:pt x="542329" y="2677091"/>
                </a:lnTo>
                <a:lnTo>
                  <a:pt x="583652" y="2658812"/>
                </a:lnTo>
                <a:lnTo>
                  <a:pt x="624258" y="2639247"/>
                </a:lnTo>
                <a:lnTo>
                  <a:pt x="664121" y="2618420"/>
                </a:lnTo>
                <a:lnTo>
                  <a:pt x="703216" y="2596357"/>
                </a:lnTo>
                <a:lnTo>
                  <a:pt x="741517" y="2573086"/>
                </a:lnTo>
                <a:lnTo>
                  <a:pt x="778997" y="2548630"/>
                </a:lnTo>
                <a:lnTo>
                  <a:pt x="815631" y="2523017"/>
                </a:lnTo>
                <a:lnTo>
                  <a:pt x="851393" y="2496273"/>
                </a:lnTo>
                <a:lnTo>
                  <a:pt x="886257" y="2468422"/>
                </a:lnTo>
                <a:lnTo>
                  <a:pt x="920196" y="2439492"/>
                </a:lnTo>
                <a:lnTo>
                  <a:pt x="953186" y="2409509"/>
                </a:lnTo>
                <a:lnTo>
                  <a:pt x="985199" y="2378497"/>
                </a:lnTo>
                <a:lnTo>
                  <a:pt x="1016211" y="2346483"/>
                </a:lnTo>
                <a:lnTo>
                  <a:pt x="1046194" y="2313493"/>
                </a:lnTo>
                <a:lnTo>
                  <a:pt x="1075124" y="2279554"/>
                </a:lnTo>
                <a:lnTo>
                  <a:pt x="1102974" y="2244690"/>
                </a:lnTo>
                <a:lnTo>
                  <a:pt x="1129719" y="2208928"/>
                </a:lnTo>
                <a:lnTo>
                  <a:pt x="1155332" y="2172293"/>
                </a:lnTo>
                <a:lnTo>
                  <a:pt x="1179787" y="2134813"/>
                </a:lnTo>
                <a:lnTo>
                  <a:pt x="1203059" y="2096512"/>
                </a:lnTo>
                <a:lnTo>
                  <a:pt x="1225121" y="2057416"/>
                </a:lnTo>
                <a:lnTo>
                  <a:pt x="1245948" y="2017552"/>
                </a:lnTo>
                <a:lnTo>
                  <a:pt x="1265513" y="1976946"/>
                </a:lnTo>
                <a:lnTo>
                  <a:pt x="1283792" y="1935623"/>
                </a:lnTo>
                <a:lnTo>
                  <a:pt x="1300757" y="1893609"/>
                </a:lnTo>
                <a:lnTo>
                  <a:pt x="1316383" y="1850930"/>
                </a:lnTo>
                <a:lnTo>
                  <a:pt x="1330644" y="1807613"/>
                </a:lnTo>
                <a:lnTo>
                  <a:pt x="1343514" y="1763683"/>
                </a:lnTo>
                <a:lnTo>
                  <a:pt x="1354967" y="1719166"/>
                </a:lnTo>
                <a:lnTo>
                  <a:pt x="1364977" y="1674088"/>
                </a:lnTo>
                <a:lnTo>
                  <a:pt x="1373518" y="1628475"/>
                </a:lnTo>
                <a:lnTo>
                  <a:pt x="1380564" y="1582352"/>
                </a:lnTo>
                <a:lnTo>
                  <a:pt x="1386090" y="1535747"/>
                </a:lnTo>
                <a:lnTo>
                  <a:pt x="1390069" y="1488684"/>
                </a:lnTo>
                <a:lnTo>
                  <a:pt x="1392476" y="1441190"/>
                </a:lnTo>
                <a:lnTo>
                  <a:pt x="1393283" y="1393291"/>
                </a:lnTo>
                <a:lnTo>
                  <a:pt x="1392476" y="1345392"/>
                </a:lnTo>
                <a:lnTo>
                  <a:pt x="1390069" y="1297898"/>
                </a:lnTo>
                <a:lnTo>
                  <a:pt x="1386090" y="1250835"/>
                </a:lnTo>
                <a:lnTo>
                  <a:pt x="1380564" y="1204230"/>
                </a:lnTo>
                <a:lnTo>
                  <a:pt x="1373518" y="1158108"/>
                </a:lnTo>
                <a:lnTo>
                  <a:pt x="1364977" y="1112494"/>
                </a:lnTo>
                <a:lnTo>
                  <a:pt x="1354967" y="1067416"/>
                </a:lnTo>
                <a:lnTo>
                  <a:pt x="1343514" y="1022899"/>
                </a:lnTo>
                <a:lnTo>
                  <a:pt x="1330644" y="978969"/>
                </a:lnTo>
                <a:lnTo>
                  <a:pt x="1316383" y="935652"/>
                </a:lnTo>
                <a:lnTo>
                  <a:pt x="1300757" y="892973"/>
                </a:lnTo>
                <a:lnTo>
                  <a:pt x="1283792" y="850959"/>
                </a:lnTo>
                <a:lnTo>
                  <a:pt x="1265513" y="809636"/>
                </a:lnTo>
                <a:lnTo>
                  <a:pt x="1245948" y="769030"/>
                </a:lnTo>
                <a:lnTo>
                  <a:pt x="1225121" y="729166"/>
                </a:lnTo>
                <a:lnTo>
                  <a:pt x="1203059" y="690070"/>
                </a:lnTo>
                <a:lnTo>
                  <a:pt x="1179787" y="651769"/>
                </a:lnTo>
                <a:lnTo>
                  <a:pt x="1155332" y="614289"/>
                </a:lnTo>
                <a:lnTo>
                  <a:pt x="1129719" y="577655"/>
                </a:lnTo>
                <a:lnTo>
                  <a:pt x="1102974" y="541892"/>
                </a:lnTo>
                <a:lnTo>
                  <a:pt x="1075124" y="507029"/>
                </a:lnTo>
                <a:lnTo>
                  <a:pt x="1046194" y="473089"/>
                </a:lnTo>
                <a:lnTo>
                  <a:pt x="1016211" y="440099"/>
                </a:lnTo>
                <a:lnTo>
                  <a:pt x="985199" y="408085"/>
                </a:lnTo>
                <a:lnTo>
                  <a:pt x="953186" y="377074"/>
                </a:lnTo>
                <a:lnTo>
                  <a:pt x="920196" y="347090"/>
                </a:lnTo>
                <a:lnTo>
                  <a:pt x="886257" y="318160"/>
                </a:lnTo>
                <a:lnTo>
                  <a:pt x="851393" y="290310"/>
                </a:lnTo>
                <a:lnTo>
                  <a:pt x="815631" y="263565"/>
                </a:lnTo>
                <a:lnTo>
                  <a:pt x="778997" y="237952"/>
                </a:lnTo>
                <a:lnTo>
                  <a:pt x="741517" y="213497"/>
                </a:lnTo>
                <a:lnTo>
                  <a:pt x="703216" y="190225"/>
                </a:lnTo>
                <a:lnTo>
                  <a:pt x="664121" y="168162"/>
                </a:lnTo>
                <a:lnTo>
                  <a:pt x="624258" y="147335"/>
                </a:lnTo>
                <a:lnTo>
                  <a:pt x="583652" y="127770"/>
                </a:lnTo>
                <a:lnTo>
                  <a:pt x="542329" y="109491"/>
                </a:lnTo>
                <a:lnTo>
                  <a:pt x="500316" y="92526"/>
                </a:lnTo>
                <a:lnTo>
                  <a:pt x="457638" y="76900"/>
                </a:lnTo>
                <a:lnTo>
                  <a:pt x="414321" y="62639"/>
                </a:lnTo>
                <a:lnTo>
                  <a:pt x="370391" y="49769"/>
                </a:lnTo>
                <a:lnTo>
                  <a:pt x="325875" y="38316"/>
                </a:lnTo>
                <a:lnTo>
                  <a:pt x="280797" y="28306"/>
                </a:lnTo>
                <a:lnTo>
                  <a:pt x="235184" y="19765"/>
                </a:lnTo>
                <a:lnTo>
                  <a:pt x="189063" y="12719"/>
                </a:lnTo>
                <a:lnTo>
                  <a:pt x="142458" y="7193"/>
                </a:lnTo>
                <a:lnTo>
                  <a:pt x="95396" y="3214"/>
                </a:lnTo>
                <a:lnTo>
                  <a:pt x="47903" y="807"/>
                </a:lnTo>
                <a:lnTo>
                  <a:pt x="5" y="0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/>
        </p:nvSpPr>
        <p:spPr>
          <a:xfrm>
            <a:off x="0" y="0"/>
            <a:ext cx="1393825" cy="2787015"/>
          </a:xfrm>
          <a:custGeom>
            <a:avLst/>
            <a:gdLst/>
            <a:ahLst/>
            <a:cxnLst/>
            <a:rect l="l" t="t" r="r" b="b"/>
            <a:pathLst>
              <a:path w="1393825" h="2787015">
                <a:moveTo>
                  <a:pt x="0" y="0"/>
                </a:moveTo>
                <a:lnTo>
                  <a:pt x="0" y="2786581"/>
                </a:lnTo>
                <a:lnTo>
                  <a:pt x="47902" y="2785773"/>
                </a:lnTo>
                <a:lnTo>
                  <a:pt x="95395" y="2783367"/>
                </a:lnTo>
                <a:lnTo>
                  <a:pt x="142457" y="2779388"/>
                </a:lnTo>
                <a:lnTo>
                  <a:pt x="189062" y="2773862"/>
                </a:lnTo>
                <a:lnTo>
                  <a:pt x="235183" y="2766816"/>
                </a:lnTo>
                <a:lnTo>
                  <a:pt x="280796" y="2758274"/>
                </a:lnTo>
                <a:lnTo>
                  <a:pt x="325873" y="2748264"/>
                </a:lnTo>
                <a:lnTo>
                  <a:pt x="370390" y="2736811"/>
                </a:lnTo>
                <a:lnTo>
                  <a:pt x="414319" y="2723942"/>
                </a:lnTo>
                <a:lnTo>
                  <a:pt x="457636" y="2709681"/>
                </a:lnTo>
                <a:lnTo>
                  <a:pt x="500314" y="2694055"/>
                </a:lnTo>
                <a:lnTo>
                  <a:pt x="542328" y="2677089"/>
                </a:lnTo>
                <a:lnTo>
                  <a:pt x="583650" y="2658811"/>
                </a:lnTo>
                <a:lnTo>
                  <a:pt x="624256" y="2639245"/>
                </a:lnTo>
                <a:lnTo>
                  <a:pt x="664120" y="2618418"/>
                </a:lnTo>
                <a:lnTo>
                  <a:pt x="703215" y="2596356"/>
                </a:lnTo>
                <a:lnTo>
                  <a:pt x="741516" y="2573084"/>
                </a:lnTo>
                <a:lnTo>
                  <a:pt x="778996" y="2548629"/>
                </a:lnTo>
                <a:lnTo>
                  <a:pt x="815630" y="2523016"/>
                </a:lnTo>
                <a:lnTo>
                  <a:pt x="851392" y="2496271"/>
                </a:lnTo>
                <a:lnTo>
                  <a:pt x="886255" y="2468421"/>
                </a:lnTo>
                <a:lnTo>
                  <a:pt x="920195" y="2439491"/>
                </a:lnTo>
                <a:lnTo>
                  <a:pt x="953184" y="2409507"/>
                </a:lnTo>
                <a:lnTo>
                  <a:pt x="985198" y="2378495"/>
                </a:lnTo>
                <a:lnTo>
                  <a:pt x="1016209" y="2346482"/>
                </a:lnTo>
                <a:lnTo>
                  <a:pt x="1046193" y="2313492"/>
                </a:lnTo>
                <a:lnTo>
                  <a:pt x="1075123" y="2279552"/>
                </a:lnTo>
                <a:lnTo>
                  <a:pt x="1102973" y="2244688"/>
                </a:lnTo>
                <a:lnTo>
                  <a:pt x="1129718" y="2208926"/>
                </a:lnTo>
                <a:lnTo>
                  <a:pt x="1155330" y="2172292"/>
                </a:lnTo>
                <a:lnTo>
                  <a:pt x="1179786" y="2134811"/>
                </a:lnTo>
                <a:lnTo>
                  <a:pt x="1203057" y="2096510"/>
                </a:lnTo>
                <a:lnTo>
                  <a:pt x="1225120" y="2057415"/>
                </a:lnTo>
                <a:lnTo>
                  <a:pt x="1245947" y="2017551"/>
                </a:lnTo>
                <a:lnTo>
                  <a:pt x="1265512" y="1976944"/>
                </a:lnTo>
                <a:lnTo>
                  <a:pt x="1283791" y="1935621"/>
                </a:lnTo>
                <a:lnTo>
                  <a:pt x="1300756" y="1893608"/>
                </a:lnTo>
                <a:lnTo>
                  <a:pt x="1316382" y="1850929"/>
                </a:lnTo>
                <a:lnTo>
                  <a:pt x="1330643" y="1807612"/>
                </a:lnTo>
                <a:lnTo>
                  <a:pt x="1343512" y="1763681"/>
                </a:lnTo>
                <a:lnTo>
                  <a:pt x="1354965" y="1719164"/>
                </a:lnTo>
                <a:lnTo>
                  <a:pt x="1364975" y="1674086"/>
                </a:lnTo>
                <a:lnTo>
                  <a:pt x="1373517" y="1628473"/>
                </a:lnTo>
                <a:lnTo>
                  <a:pt x="1380563" y="1582351"/>
                </a:lnTo>
                <a:lnTo>
                  <a:pt x="1386089" y="1535745"/>
                </a:lnTo>
                <a:lnTo>
                  <a:pt x="1390068" y="1488683"/>
                </a:lnTo>
                <a:lnTo>
                  <a:pt x="1392474" y="1441189"/>
                </a:lnTo>
                <a:lnTo>
                  <a:pt x="1393282" y="1393290"/>
                </a:lnTo>
                <a:lnTo>
                  <a:pt x="1392474" y="1345390"/>
                </a:lnTo>
                <a:lnTo>
                  <a:pt x="1390068" y="1297896"/>
                </a:lnTo>
                <a:lnTo>
                  <a:pt x="1386089" y="1250834"/>
                </a:lnTo>
                <a:lnTo>
                  <a:pt x="1380563" y="1204228"/>
                </a:lnTo>
                <a:lnTo>
                  <a:pt x="1373517" y="1158106"/>
                </a:lnTo>
                <a:lnTo>
                  <a:pt x="1364975" y="1112493"/>
                </a:lnTo>
                <a:lnTo>
                  <a:pt x="1354965" y="1067415"/>
                </a:lnTo>
                <a:lnTo>
                  <a:pt x="1343512" y="1022898"/>
                </a:lnTo>
                <a:lnTo>
                  <a:pt x="1330643" y="978968"/>
                </a:lnTo>
                <a:lnTo>
                  <a:pt x="1316382" y="935650"/>
                </a:lnTo>
                <a:lnTo>
                  <a:pt x="1300756" y="892972"/>
                </a:lnTo>
                <a:lnTo>
                  <a:pt x="1283791" y="850958"/>
                </a:lnTo>
                <a:lnTo>
                  <a:pt x="1265512" y="809635"/>
                </a:lnTo>
                <a:lnTo>
                  <a:pt x="1245947" y="769028"/>
                </a:lnTo>
                <a:lnTo>
                  <a:pt x="1225120" y="729164"/>
                </a:lnTo>
                <a:lnTo>
                  <a:pt x="1203057" y="690069"/>
                </a:lnTo>
                <a:lnTo>
                  <a:pt x="1179786" y="651768"/>
                </a:lnTo>
                <a:lnTo>
                  <a:pt x="1155330" y="614287"/>
                </a:lnTo>
                <a:lnTo>
                  <a:pt x="1129718" y="577653"/>
                </a:lnTo>
                <a:lnTo>
                  <a:pt x="1102973" y="541891"/>
                </a:lnTo>
                <a:lnTo>
                  <a:pt x="1075123" y="507027"/>
                </a:lnTo>
                <a:lnTo>
                  <a:pt x="1046193" y="473087"/>
                </a:lnTo>
                <a:lnTo>
                  <a:pt x="1016209" y="440098"/>
                </a:lnTo>
                <a:lnTo>
                  <a:pt x="985198" y="408084"/>
                </a:lnTo>
                <a:lnTo>
                  <a:pt x="953184" y="377072"/>
                </a:lnTo>
                <a:lnTo>
                  <a:pt x="920195" y="347088"/>
                </a:lnTo>
                <a:lnTo>
                  <a:pt x="886255" y="318158"/>
                </a:lnTo>
                <a:lnTo>
                  <a:pt x="851392" y="290308"/>
                </a:lnTo>
                <a:lnTo>
                  <a:pt x="815630" y="263563"/>
                </a:lnTo>
                <a:lnTo>
                  <a:pt x="778996" y="237951"/>
                </a:lnTo>
                <a:lnTo>
                  <a:pt x="741516" y="213495"/>
                </a:lnTo>
                <a:lnTo>
                  <a:pt x="703215" y="190223"/>
                </a:lnTo>
                <a:lnTo>
                  <a:pt x="664120" y="168161"/>
                </a:lnTo>
                <a:lnTo>
                  <a:pt x="624256" y="147334"/>
                </a:lnTo>
                <a:lnTo>
                  <a:pt x="583650" y="127768"/>
                </a:lnTo>
                <a:lnTo>
                  <a:pt x="542328" y="109490"/>
                </a:lnTo>
                <a:lnTo>
                  <a:pt x="500314" y="92525"/>
                </a:lnTo>
                <a:lnTo>
                  <a:pt x="457636" y="76899"/>
                </a:lnTo>
                <a:lnTo>
                  <a:pt x="414319" y="62638"/>
                </a:lnTo>
                <a:lnTo>
                  <a:pt x="370390" y="49768"/>
                </a:lnTo>
                <a:lnTo>
                  <a:pt x="325873" y="38315"/>
                </a:lnTo>
                <a:lnTo>
                  <a:pt x="280796" y="28305"/>
                </a:lnTo>
                <a:lnTo>
                  <a:pt x="235183" y="19764"/>
                </a:lnTo>
                <a:lnTo>
                  <a:pt x="189062" y="12717"/>
                </a:lnTo>
                <a:lnTo>
                  <a:pt x="142457" y="7191"/>
                </a:lnTo>
                <a:lnTo>
                  <a:pt x="95395" y="3212"/>
                </a:lnTo>
                <a:lnTo>
                  <a:pt x="47902" y="806"/>
                </a:lnTo>
                <a:lnTo>
                  <a:pt x="0" y="0"/>
                </a:lnTo>
                <a:close/>
              </a:path>
            </a:pathLst>
          </a:custGeom>
          <a:solidFill>
            <a:srgbClr val="13A53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2474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954181" y="-899780"/>
            <a:ext cx="1916587" cy="1807328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97421" y="23272"/>
            <a:ext cx="1990618" cy="187713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13870" y="1163516"/>
            <a:ext cx="1316463" cy="121594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184499" y="-60"/>
            <a:ext cx="9508901" cy="756291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8864" y="302865"/>
            <a:ext cx="8768588" cy="1260475"/>
          </a:xfrm>
          <a:prstGeom prst="rect">
            <a:avLst/>
          </a:prstGeom>
        </p:spPr>
        <p:txBody>
          <a:bodyPr lIns="104315" tIns="52157" rIns="104315" bIns="52157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78864" y="1596602"/>
            <a:ext cx="8768588" cy="5293995"/>
          </a:xfrm>
          <a:prstGeom prst="rect">
            <a:avLst/>
          </a:prstGeom>
        </p:spPr>
        <p:txBody>
          <a:bodyPr lIns="104315" tIns="52157" rIns="104315" bIns="52157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188248" y="6953620"/>
            <a:ext cx="2495127" cy="525198"/>
          </a:xfrm>
          <a:prstGeom prst="rect">
            <a:avLst/>
          </a:prstGeom>
        </p:spPr>
        <p:txBody>
          <a:bodyPr lIns="104315" tIns="52157" rIns="104315" bIns="52157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12/4/2019</a:t>
            </a:fld>
            <a:endParaRPr lang="en-US" sz="14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683375" y="6953620"/>
            <a:ext cx="3386243" cy="525198"/>
          </a:xfrm>
          <a:prstGeom prst="rect">
            <a:avLst/>
          </a:prstGeom>
        </p:spPr>
        <p:txBody>
          <a:bodyPr lIns="104315" tIns="52157" rIns="104315" bIns="52157" anchor="b"/>
          <a:lstStyle>
            <a:lvl1pPr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4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73183" y="6953620"/>
            <a:ext cx="534670" cy="525198"/>
          </a:xfrm>
          <a:prstGeom prst="rect">
            <a:avLst/>
          </a:prstGeom>
        </p:spPr>
        <p:txBody>
          <a:bodyPr lIns="104315" tIns="52157" rIns="104315" bIns="52157" anchor="b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4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186968" y="-60"/>
            <a:ext cx="85547" cy="756291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661" r:id="rId13"/>
    <p:sldLayoutId id="2147483662" r:id="rId14"/>
    <p:sldLayoutId id="2147483665" r:id="rId15"/>
    <p:sldLayoutId id="2147483686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739" r:id="rId23"/>
    <p:sldLayoutId id="2147483740" r:id="rId24"/>
    <p:sldLayoutId id="2147483741" r:id="rId25"/>
    <p:sldLayoutId id="2147483710" r:id="rId26"/>
    <p:sldLayoutId id="2147483742" r:id="rId27"/>
    <p:sldLayoutId id="2147483743" r:id="rId2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7259" indent="-323376" algn="l" rtl="0" eaLnBrk="1" latinLnBrk="0" hangingPunct="1">
        <a:lnSpc>
          <a:spcPct val="100000"/>
        </a:lnSpc>
        <a:spcBef>
          <a:spcPts val="684"/>
        </a:spcBef>
        <a:buClr>
          <a:schemeClr val="accent1"/>
        </a:buClr>
        <a:buSzPct val="80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71218" algn="l" rtl="0" eaLnBrk="1" latinLnBrk="0" hangingPunct="1">
        <a:lnSpc>
          <a:spcPct val="100000"/>
        </a:lnSpc>
        <a:spcBef>
          <a:spcPts val="627"/>
        </a:spcBef>
        <a:buClr>
          <a:schemeClr val="accent1"/>
        </a:buClr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853" indent="-260787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1777" indent="-198198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269" indent="-20863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721193" indent="-20863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1961117" indent="-20863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0610" indent="-20863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534" indent="-20863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73048" y="1800225"/>
            <a:ext cx="3649516" cy="5334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Тема </a:t>
            </a:r>
            <a:r>
              <a:rPr lang="ru-RU" dirty="0" smtClean="0">
                <a:solidFill>
                  <a:srgbClr val="FF0000"/>
                </a:solidFill>
              </a:rPr>
              <a:t>занятия: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70331" y="2485281"/>
            <a:ext cx="5516563" cy="1512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Платежные услуги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6260" y="5365601"/>
            <a:ext cx="58326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Преподаватель ГБПОУ КК «Славянский </a:t>
            </a:r>
            <a:r>
              <a:rPr lang="ru-RU" sz="2400" b="1" dirty="0" err="1" smtClean="0">
                <a:solidFill>
                  <a:srgbClr val="800000"/>
                </a:solidFill>
              </a:rPr>
              <a:t>электротехнологиический</a:t>
            </a:r>
            <a:r>
              <a:rPr lang="ru-RU" sz="2400" b="1" dirty="0" smtClean="0">
                <a:solidFill>
                  <a:srgbClr val="800000"/>
                </a:solidFill>
              </a:rPr>
              <a:t> техникум»</a:t>
            </a:r>
          </a:p>
          <a:p>
            <a:r>
              <a:rPr lang="ru-RU" sz="2400" b="1" dirty="0" err="1" smtClean="0">
                <a:solidFill>
                  <a:srgbClr val="800000"/>
                </a:solidFill>
              </a:rPr>
              <a:t>Агабекова</a:t>
            </a:r>
            <a:r>
              <a:rPr lang="ru-RU" sz="2400" b="1" dirty="0" smtClean="0">
                <a:solidFill>
                  <a:srgbClr val="800000"/>
                </a:solidFill>
              </a:rPr>
              <a:t> Виктория Яновна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vik-agabekova@yandex.ru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6260" y="757089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Основы финансовой грамотности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0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2600" y="1477169"/>
            <a:ext cx="9740900" cy="42484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rgbClr val="A50021"/>
                </a:solidFill>
                <a:latin typeface="Gilroy-Light"/>
                <a:ea typeface="+mn-ea"/>
                <a:cs typeface="+mn-cs"/>
              </a:rPr>
              <a:t>Тренируем навыки устного счета, чтобы не ошибиться со сдачей и разменом</a:t>
            </a:r>
          </a:p>
          <a:p>
            <a:pPr algn="l">
              <a:spcBef>
                <a:spcPct val="20000"/>
              </a:spcBef>
            </a:pPr>
            <a:endParaRPr lang="ru-RU" sz="2800" dirty="0" smtClean="0">
              <a:latin typeface="Gilroy-Light"/>
              <a:ea typeface="+mn-ea"/>
              <a:cs typeface="+mn-cs"/>
            </a:endParaRPr>
          </a:p>
          <a:p>
            <a:pPr algn="l">
              <a:spcBef>
                <a:spcPct val="20000"/>
              </a:spcBef>
            </a:pPr>
            <a:r>
              <a:rPr lang="ru-RU" sz="2800" b="1" dirty="0" smtClean="0">
                <a:solidFill>
                  <a:srgbClr val="A50021"/>
                </a:solidFill>
                <a:latin typeface="Gilroy-Light"/>
                <a:ea typeface="+mn-ea"/>
                <a:cs typeface="+mn-cs"/>
              </a:rPr>
              <a:t>Решите задачу:</a:t>
            </a:r>
          </a:p>
          <a:p>
            <a:pPr marL="0" lvl="2" fontAlgn="base">
              <a:spcBef>
                <a:spcPct val="20000"/>
              </a:spcBef>
            </a:pPr>
            <a:r>
              <a:rPr lang="ru-RU" sz="2800" dirty="0">
                <a:latin typeface="Gilroy-Light"/>
                <a:cs typeface="Arial" panose="020B0604020202020204" pitchFamily="34" charset="0"/>
              </a:rPr>
              <a:t>Килограмм клубники стоит 280 рублей. Маша купила 1 кг 300 г клубники и расплатилась купюрой в 1000 рублей. Сколько сдачи она должна получить</a:t>
            </a:r>
            <a:r>
              <a:rPr lang="ru-RU" sz="2800" dirty="0" smtClean="0">
                <a:latin typeface="Gilroy-Light"/>
                <a:cs typeface="Arial" panose="020B0604020202020204" pitchFamily="34" charset="0"/>
              </a:rPr>
              <a:t>?</a:t>
            </a:r>
          </a:p>
          <a:p>
            <a:pPr marL="0" lvl="2" fontAlgn="base">
              <a:spcBef>
                <a:spcPct val="20000"/>
              </a:spcBef>
            </a:pPr>
            <a:r>
              <a:rPr lang="ru-RU" sz="2800" dirty="0" smtClean="0">
                <a:latin typeface="Gilroy-Light"/>
                <a:cs typeface="Arial" panose="020B0604020202020204" pitchFamily="34" charset="0"/>
              </a:rPr>
              <a:t>Сколько Маша должна доплатить, если продавец выдает сдачу только купюрами в 500, 100 и 50 рублей?</a:t>
            </a:r>
            <a:endParaRPr lang="ru-RU" sz="2800" dirty="0">
              <a:latin typeface="Gilroy-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116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Наличные деньги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1"/>
          </p:nvPr>
        </p:nvSpPr>
        <p:spPr>
          <a:xfrm>
            <a:off x="4578693" y="1890980"/>
            <a:ext cx="5959275" cy="2376264"/>
          </a:xfrm>
        </p:spPr>
        <p:txBody>
          <a:bodyPr/>
          <a:lstStyle/>
          <a:p>
            <a:pPr marL="538163" indent="-538163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Чтобы не стать жертвой</a:t>
            </a:r>
            <a:br>
              <a:rPr 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фальшивомонетчиков, нужно знать </a:t>
            </a:r>
            <a:br>
              <a:rPr 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внешний вид и признаки подлинности денег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Если обнаружили у себя в кошельке фальшивую купюру – не пытайтесь ею расплатиться,  </a:t>
            </a: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у вас будут серьезные неприятности!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0" y="1890980"/>
            <a:ext cx="4071479" cy="230425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2601" y="1117129"/>
            <a:ext cx="8178800" cy="7738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Gilroy-Light"/>
                <a:ea typeface="+mn-ea"/>
                <a:cs typeface="+mn-cs"/>
              </a:rPr>
              <a:t>Если вы столкнулись с фальшивкой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20" y="4501505"/>
            <a:ext cx="983218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Gilroy-Light"/>
                <a:cs typeface="Arial" panose="020B0604020202020204" pitchFamily="34" charset="0"/>
              </a:rPr>
              <a:t>Если есть сомнения, что купюра подлинная – обратитесь в банк за экспертизой</a:t>
            </a:r>
            <a:endParaRPr lang="ru-RU" sz="1600" dirty="0">
              <a:latin typeface="Gilroy-Light"/>
            </a:endParaRPr>
          </a:p>
          <a:p>
            <a:pPr marL="538163" lvl="0" indent="-538163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Gilroy-Light"/>
                <a:cs typeface="Arial" panose="020B0604020202020204" pitchFamily="34" charset="0"/>
              </a:rPr>
              <a:t>Если </a:t>
            </a:r>
            <a:r>
              <a:rPr lang="ru-RU" sz="2000" dirty="0">
                <a:solidFill>
                  <a:prstClr val="black"/>
                </a:solidFill>
                <a:latin typeface="Gilroy-Light"/>
                <a:cs typeface="Arial" panose="020B0604020202020204" pitchFamily="34" charset="0"/>
              </a:rPr>
              <a:t>продавец считает, что ваша купюра фальшивая, он должен передать ее на экспертизу в банк, а вам выдать об этом справку. Если деньги подлинные, вам их вернут.</a:t>
            </a:r>
          </a:p>
          <a:p>
            <a:pPr marL="538163" lvl="0" indent="-538163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Gilroy-Light"/>
                <a:cs typeface="Arial" panose="020B0604020202020204" pitchFamily="34" charset="0"/>
              </a:rPr>
              <a:t>Если есть подозрения, откуда к вам попала фальшивая купюра, поделитесь ими с полицией.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3845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Наличные деньги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6" y="1890980"/>
            <a:ext cx="2779848" cy="120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2601" y="1117129"/>
            <a:ext cx="8178800" cy="7738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rgbClr val="A50021"/>
                </a:solidFill>
                <a:latin typeface="Gilroy-Light"/>
                <a:ea typeface="+mn-ea"/>
                <a:cs typeface="+mn-cs"/>
              </a:rPr>
              <a:t>Купюры и монеты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35" y="1890980"/>
            <a:ext cx="2732075" cy="120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60" y="1890980"/>
            <a:ext cx="2824635" cy="120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6" y="3446288"/>
            <a:ext cx="2592288" cy="110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86" y="3446289"/>
            <a:ext cx="2562178" cy="109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60" y="3440769"/>
            <a:ext cx="2592287" cy="110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9" y="4861544"/>
            <a:ext cx="2592287" cy="1088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8" t="5924" r="2802" b="8135"/>
          <a:stretch/>
        </p:blipFill>
        <p:spPr bwMode="auto">
          <a:xfrm>
            <a:off x="3670586" y="4861544"/>
            <a:ext cx="2582485" cy="108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8" t="3116" r="1336" b="2554"/>
          <a:stretch/>
        </p:blipFill>
        <p:spPr bwMode="auto">
          <a:xfrm>
            <a:off x="6786860" y="4861545"/>
            <a:ext cx="2582485" cy="108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56" y="623761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96" y="6237614"/>
            <a:ext cx="792480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19005" y="6299565"/>
            <a:ext cx="705992" cy="68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6" y="6373713"/>
            <a:ext cx="611027" cy="60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95" y="6420818"/>
            <a:ext cx="563134" cy="5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930876" y="6446132"/>
            <a:ext cx="506517" cy="5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03" y="6459408"/>
            <a:ext cx="495180" cy="49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64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322365" y="2081128"/>
            <a:ext cx="6642360" cy="3425825"/>
          </a:xfrm>
        </p:spPr>
        <p:txBody>
          <a:bodyPr/>
          <a:lstStyle/>
          <a:p>
            <a:r>
              <a:rPr lang="ru-RU" sz="4800" dirty="0">
                <a:solidFill>
                  <a:srgbClr val="FF0000"/>
                </a:solidFill>
                <a:latin typeface="Gilroy-Light"/>
              </a:rPr>
              <a:t>Банковские карты</a:t>
            </a:r>
          </a:p>
        </p:txBody>
      </p:sp>
      <p:pic>
        <p:nvPicPr>
          <p:cNvPr id="5" name="Picture 8" descr="https://cdn.canstar.com.au/wp-content/uploads/2016/04/Ratings-Report-Illustrations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4772" y="3205361"/>
            <a:ext cx="3546500" cy="36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0986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68" y="1931535"/>
            <a:ext cx="5875772" cy="370551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Банковские карты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2276" y="1189137"/>
            <a:ext cx="8898880" cy="7738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Gilroy-Light"/>
                <a:ea typeface="+mn-ea"/>
                <a:cs typeface="+mn-cs"/>
              </a:rPr>
              <a:t>Основные элементы банковской карты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338588" y="1697033"/>
            <a:ext cx="1094563" cy="876199"/>
          </a:xfrm>
          <a:prstGeom prst="wedgeRectCallout">
            <a:avLst>
              <a:gd name="adj1" fmla="val -90746"/>
              <a:gd name="adj2" fmla="val 203632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Номер </a:t>
            </a:r>
          </a:p>
          <a:p>
            <a:pPr algn="ctr"/>
            <a:r>
              <a:rPr lang="ru-RU" sz="2000" dirty="0" smtClean="0">
                <a:latin typeface="Gilroy-Light"/>
              </a:rPr>
              <a:t>карты</a:t>
            </a:r>
            <a:endParaRPr lang="ru-RU" sz="2000" dirty="0">
              <a:latin typeface="Gilroy-Light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058665" y="2701305"/>
            <a:ext cx="972108" cy="514424"/>
          </a:xfrm>
          <a:prstGeom prst="wedgeRectCallout">
            <a:avLst>
              <a:gd name="adj1" fmla="val 110159"/>
              <a:gd name="adj2" fmla="val 115548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Чип</a:t>
            </a:r>
            <a:endParaRPr lang="ru-RU" sz="2000" dirty="0">
              <a:latin typeface="Gilroy-Light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722964" y="4537918"/>
            <a:ext cx="1944216" cy="1152128"/>
          </a:xfrm>
          <a:prstGeom prst="wedgeRectCallout">
            <a:avLst>
              <a:gd name="adj1" fmla="val -76866"/>
              <a:gd name="adj2" fmla="val -4955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Платежная система</a:t>
            </a:r>
            <a:endParaRPr lang="ru-RU" sz="2000" dirty="0">
              <a:latin typeface="Gilroy-Light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722964" y="3221558"/>
            <a:ext cx="1944216" cy="1152128"/>
          </a:xfrm>
          <a:prstGeom prst="wedgeRectCallout">
            <a:avLst>
              <a:gd name="adj1" fmla="val -99973"/>
              <a:gd name="adj2" fmla="val -44588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Возможны бесконтактные платежи</a:t>
            </a:r>
            <a:endParaRPr lang="ru-RU" sz="2000" dirty="0">
              <a:latin typeface="Gilroy-Light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722964" y="1726953"/>
            <a:ext cx="1944216" cy="1284993"/>
          </a:xfrm>
          <a:prstGeom prst="wedgeRectCallout">
            <a:avLst>
              <a:gd name="adj1" fmla="val -72853"/>
              <a:gd name="adj2" fmla="val 6506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Банк, выпустивший карту</a:t>
            </a:r>
            <a:endParaRPr lang="ru-RU" sz="2000" dirty="0">
              <a:latin typeface="Gilroy-Light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050556" y="5464562"/>
            <a:ext cx="2232248" cy="695312"/>
          </a:xfrm>
          <a:prstGeom prst="wedgeRectCallout">
            <a:avLst>
              <a:gd name="adj1" fmla="val -17567"/>
              <a:gd name="adj2" fmla="val -126264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Срок окончания действия</a:t>
            </a:r>
            <a:endParaRPr lang="ru-RU" sz="2000" dirty="0">
              <a:latin typeface="Gilroy-Light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245974" y="5464562"/>
            <a:ext cx="1594957" cy="695311"/>
          </a:xfrm>
          <a:prstGeom prst="wedgeRectCallout">
            <a:avLst>
              <a:gd name="adj1" fmla="val -36977"/>
              <a:gd name="adj2" fmla="val -94940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Держатель карты</a:t>
            </a:r>
            <a:endParaRPr lang="ru-RU" sz="2000" dirty="0">
              <a:latin typeface="Gilroy-Light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595673" y="3709417"/>
            <a:ext cx="1586006" cy="864096"/>
          </a:xfrm>
          <a:prstGeom prst="wedgeRectCallout">
            <a:avLst>
              <a:gd name="adj1" fmla="val 24255"/>
              <a:gd name="adj2" fmla="val 79001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Тип карты - кредитная</a:t>
            </a:r>
            <a:endParaRPr lang="ru-RU" sz="2000" dirty="0">
              <a:latin typeface="Gilroy-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632" y="6229697"/>
            <a:ext cx="8680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dk1"/>
                </a:solidFill>
                <a:latin typeface="Gilroy-Light"/>
              </a:rPr>
              <a:t>На обороте </a:t>
            </a:r>
            <a:r>
              <a:rPr lang="ru-RU" sz="2000" dirty="0">
                <a:solidFill>
                  <a:schemeClr val="dk1"/>
                </a:solidFill>
                <a:latin typeface="Gilroy-Light"/>
              </a:rPr>
              <a:t>карты: подпись владельца, </a:t>
            </a:r>
            <a:r>
              <a:rPr lang="en-US" sz="2000" dirty="0" err="1" smtClean="0">
                <a:solidFill>
                  <a:schemeClr val="dk1"/>
                </a:solidFill>
                <a:latin typeface="Gilroy-Light"/>
              </a:rPr>
              <a:t>cvv</a:t>
            </a:r>
            <a:r>
              <a:rPr lang="ru-RU" sz="2000" dirty="0" smtClean="0">
                <a:solidFill>
                  <a:schemeClr val="dk1"/>
                </a:solidFill>
                <a:latin typeface="Gilroy-Light"/>
              </a:rPr>
              <a:t>/</a:t>
            </a:r>
            <a:r>
              <a:rPr lang="en-US" sz="2000" dirty="0" err="1" smtClean="0">
                <a:solidFill>
                  <a:schemeClr val="dk1"/>
                </a:solidFill>
                <a:latin typeface="Gilroy-Light"/>
              </a:rPr>
              <a:t>cvc</a:t>
            </a:r>
            <a:r>
              <a:rPr lang="en-US" sz="2000" dirty="0" smtClean="0">
                <a:solidFill>
                  <a:schemeClr val="dk1"/>
                </a:solidFill>
                <a:latin typeface="Gilroy-Light"/>
              </a:rPr>
              <a:t>-</a:t>
            </a:r>
            <a:r>
              <a:rPr lang="ru-RU" sz="2000" dirty="0">
                <a:solidFill>
                  <a:schemeClr val="dk1"/>
                </a:solidFill>
                <a:latin typeface="Gilroy-Light"/>
              </a:rPr>
              <a:t>код, </a:t>
            </a:r>
            <a:r>
              <a:rPr lang="ru-RU" sz="2000" dirty="0" smtClean="0">
                <a:solidFill>
                  <a:schemeClr val="dk1"/>
                </a:solidFill>
                <a:latin typeface="Gilroy-Light"/>
              </a:rPr>
              <a:t>магнитная полоса, голограмма (элемент защиты)</a:t>
            </a:r>
            <a:endParaRPr lang="ru-RU" sz="2000" dirty="0">
              <a:solidFill>
                <a:schemeClr val="dk1"/>
              </a:solidFill>
              <a:latin typeface="Gilroy-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7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Банковские карты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2601" y="1289750"/>
            <a:ext cx="8178800" cy="7738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rgbClr val="A50021"/>
                </a:solidFill>
                <a:latin typeface="Gilroy-Light"/>
                <a:ea typeface="+mn-ea"/>
                <a:cs typeface="+mn-cs"/>
              </a:rPr>
              <a:t>Виды банковских карт</a:t>
            </a:r>
          </a:p>
        </p:txBody>
      </p:sp>
      <p:graphicFrame>
        <p:nvGraphicFramePr>
          <p:cNvPr id="17" name="Объект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5465939"/>
              </p:ext>
            </p:extLst>
          </p:nvPr>
        </p:nvGraphicFramePr>
        <p:xfrm>
          <a:off x="1026220" y="1973655"/>
          <a:ext cx="8928992" cy="434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067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Банковские карты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2600" y="1289750"/>
            <a:ext cx="9472612" cy="7738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rgbClr val="A50021"/>
                </a:solidFill>
                <a:latin typeface="Gilroy-Light"/>
                <a:ea typeface="+mn-ea"/>
                <a:cs typeface="+mn-cs"/>
              </a:rPr>
              <a:t>Банковские карты: возможности и риски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562724" y="6229697"/>
            <a:ext cx="1944216" cy="720080"/>
          </a:xfrm>
          <a:prstGeom prst="wedgeRectCallout">
            <a:avLst>
              <a:gd name="adj1" fmla="val -11349"/>
              <a:gd name="adj2" fmla="val -93748"/>
            </a:avLst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Банкомат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33" y="3277369"/>
            <a:ext cx="1981811" cy="252028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37" y="3606756"/>
            <a:ext cx="1689590" cy="2280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640016" y="3277369"/>
            <a:ext cx="2876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Убедитесь, нет ли в банкомате специальной накладки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скиммера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541" y="3270300"/>
            <a:ext cx="224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Убедитесь, что никто не видит ваш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-код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33368" y="4404849"/>
            <a:ext cx="2673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Проверьте, нет ли рядом подозрительных личностей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540" y="5738415"/>
            <a:ext cx="2424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Проверьте сумму операции, заберите и сохраните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433" y="4370263"/>
            <a:ext cx="2627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позволяйте проводить операции с картой вне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поля вашего зрения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705475" y="6229697"/>
            <a:ext cx="1944216" cy="720080"/>
          </a:xfrm>
          <a:prstGeom prst="wedgeRectCallout">
            <a:avLst>
              <a:gd name="adj1" fmla="val 6950"/>
              <a:gd name="adj2" fmla="val -171298"/>
            </a:avLst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POS-</a:t>
            </a:r>
            <a:r>
              <a:rPr lang="ru-RU" sz="2400" dirty="0" smtClean="0">
                <a:latin typeface="Arial Narrow" panose="020B0606020202030204" pitchFamily="34" charset="0"/>
              </a:rPr>
              <a:t>терминал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10660" y="5502148"/>
            <a:ext cx="2935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Убедитесь, что никто не видит ваш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-код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6755" y="2557289"/>
            <a:ext cx="1036738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7241" y="1909217"/>
            <a:ext cx="10213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А какие вы знаете способы использования банковских карт? В чем они нам помогают?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7241" y="2691671"/>
            <a:ext cx="10292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А какие </a:t>
            </a:r>
            <a:r>
              <a:rPr lang="ru-RU" sz="2000" b="1" i="1" dirty="0" smtClean="0"/>
              <a:t>существуют риски при использовании </a:t>
            </a:r>
            <a:r>
              <a:rPr lang="ru-RU" sz="2000" b="1" i="1" dirty="0"/>
              <a:t>банковских </a:t>
            </a:r>
            <a:r>
              <a:rPr lang="ru-RU" sz="2000" b="1" i="1" dirty="0" smtClean="0"/>
              <a:t>карт?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5272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170236" y="2081128"/>
            <a:ext cx="8856983" cy="3425825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Gilroy-Light"/>
              </a:rPr>
              <a:t>Электронные платежи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30676" y="3781425"/>
            <a:ext cx="499255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1318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Электронные платежи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2600" y="1289750"/>
            <a:ext cx="9472612" cy="7738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rgbClr val="A50021"/>
                </a:solidFill>
                <a:latin typeface="Gilroy-Light"/>
                <a:ea typeface="+mn-ea"/>
                <a:cs typeface="+mn-cs"/>
              </a:rPr>
              <a:t>Расчеты банковской картой в интернете</a:t>
            </a:r>
          </a:p>
        </p:txBody>
      </p:sp>
      <p:pic>
        <p:nvPicPr>
          <p:cNvPr id="2052" name="Picture 4" descr="ÐÐ°ÑÑÐ¸Ð½ÐºÐ¸ Ð¿Ð¾ Ð·Ð°Ð¿ÑÐ¾ÑÑ cvv ÐºÐ¾Ð´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26" r="11967"/>
          <a:stretch/>
        </p:blipFill>
        <p:spPr bwMode="auto">
          <a:xfrm>
            <a:off x="6096496" y="2135514"/>
            <a:ext cx="4003625" cy="1895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6180" y="2130756"/>
            <a:ext cx="5256584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latin typeface="Gilroy-Light"/>
                <a:cs typeface="Arial" panose="020B0604020202020204" pitchFamily="34" charset="0"/>
              </a:rPr>
              <a:t>На сайтах магазинов вас просят ввести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Gilroy-Light"/>
                <a:cs typeface="Arial" panose="020B0604020202020204" pitchFamily="34" charset="0"/>
              </a:rPr>
              <a:t>номер карты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Gilroy-Light"/>
                <a:cs typeface="Arial" panose="020B0604020202020204" pitchFamily="34" charset="0"/>
              </a:rPr>
              <a:t>фамилию и имя владельца карты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Gilroy-Light"/>
                <a:cs typeface="Arial" panose="020B0604020202020204" pitchFamily="34" charset="0"/>
              </a:rPr>
              <a:t>срок действия карты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Gilroy-Light"/>
                <a:cs typeface="Arial" panose="020B0604020202020204" pitchFamily="34" charset="0"/>
              </a:rPr>
              <a:t>секретный код </a:t>
            </a:r>
            <a:r>
              <a:rPr lang="en-US" sz="2400" dirty="0" err="1">
                <a:latin typeface="Gilroy-Light"/>
                <a:cs typeface="Arial" panose="020B0604020202020204" pitchFamily="34" charset="0"/>
              </a:rPr>
              <a:t>cvv</a:t>
            </a:r>
            <a:r>
              <a:rPr lang="ru-RU" sz="2400" dirty="0">
                <a:latin typeface="Gilroy-Light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Gilroy-Light"/>
                <a:cs typeface="Arial" panose="020B0604020202020204" pitchFamily="34" charset="0"/>
              </a:rPr>
              <a:t>cvc</a:t>
            </a:r>
            <a:r>
              <a:rPr lang="ru-RU" sz="2400" dirty="0">
                <a:latin typeface="Gilroy-Light"/>
                <a:cs typeface="Arial" panose="020B0604020202020204" pitchFamily="34" charset="0"/>
              </a:rPr>
              <a:t> код на обратной стороне карты</a:t>
            </a:r>
          </a:p>
          <a:p>
            <a:pPr>
              <a:spcAft>
                <a:spcPts val="600"/>
              </a:spcAft>
            </a:pPr>
            <a:endParaRPr lang="ru-RU" sz="2400" dirty="0">
              <a:latin typeface="Gilroy-Light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872" y="5931797"/>
            <a:ext cx="10181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Gilroy-Light"/>
                <a:cs typeface="Arial" panose="020B0604020202020204" pitchFamily="34" charset="0"/>
              </a:rPr>
              <a:t>Делайте покупки на сайтах с технологией защиты 3D-securе  - подтверждение операции при помощи</a:t>
            </a:r>
            <a:r>
              <a:rPr lang="en-US" sz="2400" dirty="0">
                <a:solidFill>
                  <a:srgbClr val="C00000"/>
                </a:solidFill>
                <a:latin typeface="Gilroy-Light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Gilroy-Light"/>
                <a:cs typeface="Arial" panose="020B0604020202020204" pitchFamily="34" charset="0"/>
              </a:rPr>
              <a:t>кода из </a:t>
            </a:r>
            <a:r>
              <a:rPr lang="en-US" sz="2400" dirty="0">
                <a:solidFill>
                  <a:srgbClr val="C00000"/>
                </a:solidFill>
                <a:latin typeface="Gilroy-Light"/>
                <a:cs typeface="Arial" panose="020B0604020202020204" pitchFamily="34" charset="0"/>
              </a:rPr>
              <a:t>SMS</a:t>
            </a:r>
            <a:endParaRPr lang="ru-RU" sz="2400" dirty="0">
              <a:solidFill>
                <a:srgbClr val="C00000"/>
              </a:solidFill>
              <a:latin typeface="Gilroy-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2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Электронные платежи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03412" y="2340772"/>
            <a:ext cx="5491360" cy="4419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Фишинг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– получение персональных данных любым доступным 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способом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Выманивание 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данных карты мошенниками при обращении в социальных сетях 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от лица знакомого человека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Ненадежные интернет-магазины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2600" y="1289750"/>
            <a:ext cx="9472612" cy="7738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rgbClr val="A50021"/>
                </a:solidFill>
                <a:latin typeface="Gilroy-Light"/>
                <a:ea typeface="+mn-ea"/>
                <a:cs typeface="+mn-cs"/>
              </a:rPr>
              <a:t>Мошенничества при оплате банковской картой в интернете</a:t>
            </a:r>
          </a:p>
        </p:txBody>
      </p:sp>
      <p:pic>
        <p:nvPicPr>
          <p:cNvPr id="2050" name="Picture 2" descr="https://ddr5.ru/wp-content/uploads/2018/04/fishing-2-132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2351548"/>
            <a:ext cx="4510583" cy="170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172" y="6158418"/>
            <a:ext cx="974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Gilroy-Light"/>
                <a:cs typeface="Arial" panose="020B0604020202020204" pitchFamily="34" charset="0"/>
              </a:rPr>
              <a:t>Разновидностей  мошенничества очень много, но нужно понимать общие </a:t>
            </a:r>
            <a:r>
              <a:rPr lang="ru-RU" sz="2400" dirty="0" smtClean="0">
                <a:solidFill>
                  <a:srgbClr val="C00000"/>
                </a:solidFill>
                <a:latin typeface="Gilroy-Light"/>
                <a:cs typeface="Arial" panose="020B0604020202020204" pitchFamily="34" charset="0"/>
              </a:rPr>
              <a:t>правила безопасности </a:t>
            </a:r>
            <a:endParaRPr lang="ru-RU" sz="2400" dirty="0">
              <a:solidFill>
                <a:srgbClr val="C00000"/>
              </a:solidFill>
              <a:latin typeface="Gilroy-Light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4772" y="4357489"/>
            <a:ext cx="4217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Gilroy-Light"/>
                <a:cs typeface="Arial" panose="020B0604020202020204" pitchFamily="34" charset="0"/>
              </a:rPr>
              <a:t>Мошенничества на сайтах объявлений продажи товаров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496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736923" y="6877769"/>
            <a:ext cx="614582" cy="434378"/>
          </a:xfrm>
        </p:spPr>
        <p:txBody>
          <a:bodyPr/>
          <a:lstStyle/>
          <a:p>
            <a:fld id="{29F2819D-2B2B-4DC5-A857-2DF8AC454D3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98228" y="675209"/>
            <a:ext cx="9001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Целевая аудитория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: студенты 1 курса ППКРС и ППССЗ учреждения СПО, может быть использована для школьников старших классов СОШ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ea typeface="Calibri" pitchFamily="34" charset="0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Цель занятия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: Ознакомить обучающихся с основами грамотного потребительского поведения при пользовании современными платежными средствами.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ea typeface="Calibri" pitchFamily="34" charset="0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Образовательная: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сформировать основные понятия о платежных услугах, их разнообразии, условиях использования;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научить пользоваться платежными услугами, выбирать наиболее оптимальные;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научить как не стать жертвой мошенников при использовании платежных услуг.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Развивающая: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выработать у учащихся основы навыков рационального мышления и самостоятельного принятия решений.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Воспитательная: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roy-Light"/>
                <a:ea typeface="Calibri" pitchFamily="34" charset="0"/>
                <a:cs typeface="Aharoni" pitchFamily="2" charset="-79"/>
              </a:rPr>
              <a:t>содействовать в ходе урока формированию активности и самостоятельности учащихся.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5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Электронные платежи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9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482600" y="1289750"/>
            <a:ext cx="9472612" cy="7738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rgbClr val="A50021"/>
                </a:solidFill>
                <a:latin typeface="Gilroy-Light"/>
                <a:ea typeface="+mn-ea"/>
                <a:cs typeface="+mn-cs"/>
              </a:rPr>
              <a:t>Основные правила безопасности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2600" y="2286335"/>
            <a:ext cx="55841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Gilroy-Light"/>
                <a:cs typeface="Arial" panose="020B0604020202020204" pitchFamily="34" charset="0"/>
              </a:rPr>
              <a:t>Никому не сообщайте ваш пароль. Не храните его на компьютере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Gilroy-Light"/>
                <a:cs typeface="Arial" panose="020B0604020202020204" pitchFamily="34" charset="0"/>
              </a:rPr>
              <a:t>Проверяйте, что соединение происходит на защищенном сайте («https://»)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Gilroy-Light"/>
                <a:cs typeface="Arial" panose="020B0604020202020204" pitchFamily="34" charset="0"/>
              </a:rPr>
              <a:t>Убедитесь, что компьютер не заражен вирусами</a:t>
            </a:r>
          </a:p>
        </p:txBody>
      </p:sp>
      <p:pic>
        <p:nvPicPr>
          <p:cNvPr id="1026" name="Picture 2" descr="ÐÐ°ÑÑÐ¸Ð½ÐºÐ¸ Ð¿Ð¾ Ð·Ð°Ð¿ÑÐ¾ÑÑ Ð¼Ð¾ÑÐµÐ½Ð½Ð¸ÑÐµÑÑÐ²Ð° Ñ ÑÐ»ÐµÐºÑÑÐ¾Ð½Ð½ÑÐ¼Ð¸ ÐºÐ¾ÑÐµÐ»ÑÐºÐ°Ð¼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28" y="2286335"/>
            <a:ext cx="4032448" cy="2677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172" y="6051143"/>
            <a:ext cx="9141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Gilroy-Light"/>
                <a:cs typeface="Arial" panose="020B0604020202020204" pitchFamily="34" charset="0"/>
              </a:rPr>
              <a:t>Основное правило </a:t>
            </a:r>
            <a:r>
              <a:rPr lang="ru-RU" sz="2400" dirty="0" smtClean="0">
                <a:solidFill>
                  <a:srgbClr val="C00000"/>
                </a:solidFill>
                <a:latin typeface="Gilroy-Light"/>
                <a:cs typeface="Arial" panose="020B0604020202020204" pitchFamily="34" charset="0"/>
              </a:rPr>
              <a:t>– пользуйтесь </a:t>
            </a:r>
            <a:r>
              <a:rPr lang="ru-RU" sz="2400" dirty="0">
                <a:solidFill>
                  <a:srgbClr val="C00000"/>
                </a:solidFill>
                <a:latin typeface="Gilroy-Light"/>
                <a:cs typeface="Arial" panose="020B0604020202020204" pitchFamily="34" charset="0"/>
              </a:rPr>
              <a:t>проверенными (знакомыми) сервисами и сайтами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1088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Электронные платежи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8500" y="2028825"/>
            <a:ext cx="6376392" cy="441960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Деньги лежат на счете, при этом сам счет заводит не банк, а какая-то другая 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организация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Пополнение возможно: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Наличными в терминалах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Наличными в банкоматах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Переводом с банковской карты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Привязыванием банковской карты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2600" y="1289750"/>
            <a:ext cx="9472612" cy="7738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rgbClr val="A50021"/>
                </a:solidFill>
                <a:latin typeface="Gilroy-Light"/>
                <a:ea typeface="+mn-ea"/>
                <a:cs typeface="+mn-cs"/>
              </a:rPr>
              <a:t>Электронные кошельки</a:t>
            </a:r>
          </a:p>
        </p:txBody>
      </p:sp>
      <p:pic>
        <p:nvPicPr>
          <p:cNvPr id="3074" name="Picture 2" descr="ÐÐ°ÑÑÐ¸Ð½ÐºÐ¸ Ð¿Ð¾ Ð·Ð°Ð¿ÑÐ¾ÑÑ ÑÐ½Ð´ÐµÐºÑ Ð´ÐµÐ½ÑÐ³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24" y="1909217"/>
            <a:ext cx="2831483" cy="1179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ÐÐ°ÑÑÐ¸Ð½ÐºÐ¸ Ð¿Ð¾ Ð·Ð°Ð¿ÑÐ¾ÑÑ qiw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ÐÐ°ÑÑÐ¸Ð½ÐºÐ¸ Ð¿Ð¾ Ð·Ð°Ð¿ÑÐ¾ÑÑ qiw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98" y="3083152"/>
            <a:ext cx="2357686" cy="914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payp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34" y="4285481"/>
            <a:ext cx="2902968" cy="768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26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Электронные платежи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8500" y="2453977"/>
            <a:ext cx="4520406" cy="44958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Достоинства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 marL="533400" indent="-5334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Возможность анонимных операций (до 15000 руб.)</a:t>
            </a:r>
          </a:p>
          <a:p>
            <a:pPr marL="533400" indent="-5334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Быстрое открытие счета</a:t>
            </a:r>
          </a:p>
          <a:p>
            <a:endParaRPr lang="ru-RU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5634732" y="2413273"/>
            <a:ext cx="4752528" cy="44958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Недостатки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 marL="533400" indent="-5334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Технически и юридически сложнее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33400" indent="-5334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Не так широко распространены</a:t>
            </a:r>
          </a:p>
          <a:p>
            <a:pPr marL="533400" indent="-5334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Комиссии выше</a:t>
            </a:r>
          </a:p>
          <a:p>
            <a:pPr marL="533400" indent="-5334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Могут быть ограничения на ввод-вывод денег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2600" y="1289750"/>
            <a:ext cx="9472612" cy="7738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rgbClr val="A50021"/>
                </a:solidFill>
                <a:latin typeface="Gilroy-Light"/>
                <a:ea typeface="+mn-ea"/>
                <a:cs typeface="+mn-cs"/>
              </a:rPr>
              <a:t>Достоинства и недостатки электронных кошельков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080" y="6229697"/>
            <a:ext cx="917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Gilroy-Light"/>
                <a:cs typeface="Arial" panose="020B0604020202020204" pitchFamily="34" charset="0"/>
              </a:rPr>
              <a:t>Использование электронных кошельков  подвержено тем же рискам, что и использование банковских карт</a:t>
            </a:r>
          </a:p>
        </p:txBody>
      </p:sp>
    </p:spTree>
    <p:extLst>
      <p:ext uri="{BB962C8B-B14F-4D97-AF65-F5344CB8AC3E}">
        <p14:creationId xmlns="" xmlns:p14="http://schemas.microsoft.com/office/powerpoint/2010/main" val="41973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Электронные платежи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2600" y="1333153"/>
            <a:ext cx="9256588" cy="57606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Gilroy-Light"/>
                <a:ea typeface="+mn-ea"/>
                <a:cs typeface="+mn-cs"/>
              </a:rPr>
              <a:t>Задача</a:t>
            </a:r>
          </a:p>
          <a:p>
            <a:pPr marL="0" lvl="2" fontAlgn="base">
              <a:spcBef>
                <a:spcPct val="20000"/>
              </a:spcBef>
            </a:pPr>
            <a:r>
              <a:rPr lang="ru-RU" sz="2400" dirty="0" smtClean="0">
                <a:latin typeface="Gilroy-Light"/>
                <a:cs typeface="Arial" panose="020B0604020202020204" pitchFamily="34" charset="0"/>
              </a:rPr>
              <a:t>У студента Сергея на банковской карте осталось 500 рублей от стипендии. Он решил потратить их на компьютерную онлайн-игру. Сайт игры запросил реквизиты его карты, но Сергей не захотел их указывать. Он перекинул 500 рублей на свой электронный кошелек, чтобы заплатить оттуда. </a:t>
            </a:r>
          </a:p>
          <a:p>
            <a:pPr marL="0" lvl="2" fontAlgn="base">
              <a:spcBef>
                <a:spcPct val="20000"/>
              </a:spcBef>
            </a:pPr>
            <a:r>
              <a:rPr lang="ru-RU" sz="2400" dirty="0" smtClean="0">
                <a:latin typeface="Gilroy-Light"/>
                <a:cs typeface="Arial" panose="020B0604020202020204" pitchFamily="34" charset="0"/>
              </a:rPr>
              <a:t>Потом прочитал отзыв об игре, передумал и перевел деньги назад на карту. А на следующий день снял с банковской карты 500 рублей наличными.</a:t>
            </a:r>
          </a:p>
          <a:p>
            <a:pPr marL="0" lvl="2" fontAlgn="base">
              <a:spcBef>
                <a:spcPct val="20000"/>
              </a:spcBef>
            </a:pPr>
            <a:endParaRPr lang="ru-RU" sz="2400" dirty="0" smtClean="0">
              <a:latin typeface="Gilroy-Light"/>
              <a:cs typeface="Arial" panose="020B0604020202020204" pitchFamily="34" charset="0"/>
            </a:endParaRPr>
          </a:p>
          <a:p>
            <a:pPr marL="0" lvl="2" fontAlgn="base">
              <a:spcBef>
                <a:spcPct val="20000"/>
              </a:spcBef>
            </a:pPr>
            <a:r>
              <a:rPr lang="ru-RU" sz="2400" b="1" dirty="0" smtClean="0">
                <a:latin typeface="Gilroy-Light"/>
                <a:cs typeface="Arial" panose="020B0604020202020204" pitchFamily="34" charset="0"/>
              </a:rPr>
              <a:t>Затем ему пришло сообщение: «По Вашей карте возникла задолженность 27 рублей, срочно погасите её!». Почему так вышло?</a:t>
            </a:r>
            <a:endParaRPr lang="ru-RU" sz="2400" b="1" dirty="0">
              <a:latin typeface="Gilroy-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Электронные платежи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46700" y="2557289"/>
            <a:ext cx="5096346" cy="396044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дает гарантии 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решать различные неприятные ситуации с банковскими картами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проведении операций через небанковские платежные системы больше вероятность столкнуться с ненадежным контрагентом или мошенниками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2600" y="1289750"/>
            <a:ext cx="9472612" cy="7738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rgbClr val="A50021"/>
                </a:solidFill>
                <a:latin typeface="Gilroy-Light"/>
                <a:ea typeface="+mn-ea"/>
                <a:cs typeface="+mn-cs"/>
              </a:rPr>
              <a:t>Риски совершения операций через небанковские платежные системы</a:t>
            </a:r>
          </a:p>
        </p:txBody>
      </p:sp>
      <p:pic>
        <p:nvPicPr>
          <p:cNvPr id="5122" name="Picture 2" descr="ÐÐ°ÑÑÐ¸Ð½ÐºÐ¸ Ð¿Ð¾ Ð·Ð°Ð¿ÑÐ¾ÑÑ Ð¾Ð¿Ð°ÑÐ½Ð¾ÑÑÑ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796" y="2701305"/>
            <a:ext cx="4660978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16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674292" y="757089"/>
            <a:ext cx="8424936" cy="6480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haroni" pitchFamily="2" charset="-79"/>
              </a:rPr>
              <a:t>Рефлексия</a:t>
            </a:r>
          </a:p>
          <a:p>
            <a:pPr algn="just"/>
            <a:r>
              <a:rPr lang="ru-RU" sz="2000" i="1" dirty="0" smtClean="0">
                <a:solidFill>
                  <a:schemeClr val="tx1"/>
                </a:solidFill>
                <a:cs typeface="Aharoni" pitchFamily="2" charset="-79"/>
              </a:rPr>
              <a:t>Давайте  подведем </a:t>
            </a:r>
            <a:r>
              <a:rPr lang="ru-RU" sz="2000" i="1" dirty="0" smtClean="0">
                <a:solidFill>
                  <a:schemeClr val="tx1"/>
                </a:solidFill>
                <a:cs typeface="Aharoni" pitchFamily="2" charset="-79"/>
              </a:rPr>
              <a:t>итоги </a:t>
            </a:r>
            <a:r>
              <a:rPr lang="ru-RU" sz="2000" i="1" dirty="0" smtClean="0">
                <a:solidFill>
                  <a:schemeClr val="tx1"/>
                </a:solidFill>
                <a:cs typeface="Aharoni" pitchFamily="2" charset="-79"/>
              </a:rPr>
              <a:t>сегодняшнего занятия.</a:t>
            </a:r>
            <a:endParaRPr lang="ru-RU" sz="2000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just"/>
            <a:r>
              <a:rPr lang="ru-RU" sz="2000" i="1" dirty="0" smtClean="0">
                <a:solidFill>
                  <a:schemeClr val="tx1"/>
                </a:solidFill>
                <a:cs typeface="Aharoni" pitchFamily="2" charset="-79"/>
              </a:rPr>
              <a:t>Что мы сегодня рассмотрели?</a:t>
            </a:r>
            <a:endParaRPr lang="ru-RU" sz="2000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just"/>
            <a:r>
              <a:rPr lang="ru-RU" sz="2000" b="0" i="1" dirty="0" smtClean="0">
                <a:solidFill>
                  <a:schemeClr val="tx1"/>
                </a:solidFill>
                <a:cs typeface="Aharoni" pitchFamily="2" charset="-79"/>
              </a:rPr>
              <a:t>(Платежные услуги, их разновидность, преимущества, недостатки использования различных платежных услуг  и правила их использования)</a:t>
            </a:r>
            <a:endParaRPr lang="ru-RU" sz="2000" b="0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just"/>
            <a:r>
              <a:rPr lang="ru-RU" sz="2000" i="1" dirty="0" smtClean="0">
                <a:solidFill>
                  <a:schemeClr val="tx1"/>
                </a:solidFill>
                <a:cs typeface="Aharoni" pitchFamily="2" charset="-79"/>
              </a:rPr>
              <a:t>Какие вы знаете виды платежных средств?</a:t>
            </a:r>
            <a:endParaRPr lang="ru-RU" sz="2000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just"/>
            <a:r>
              <a:rPr lang="ru-RU" sz="2000" b="0" i="1" dirty="0" smtClean="0">
                <a:solidFill>
                  <a:schemeClr val="tx1"/>
                </a:solidFill>
                <a:cs typeface="Aharoni" pitchFamily="2" charset="-79"/>
              </a:rPr>
              <a:t>(Наличные и безналичные деньги)</a:t>
            </a:r>
            <a:endParaRPr lang="ru-RU" sz="2000" b="0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just"/>
            <a:r>
              <a:rPr lang="ru-RU" sz="2000" i="1" dirty="0" smtClean="0">
                <a:solidFill>
                  <a:schemeClr val="tx1"/>
                </a:solidFill>
                <a:cs typeface="Aharoni" pitchFamily="2" charset="-79"/>
              </a:rPr>
              <a:t>Что нужно помнить при использовании платежных услуг с безналичными деньгами, чтобы не стать жертвой мошенников?</a:t>
            </a:r>
            <a:endParaRPr lang="ru-RU" sz="2000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cs typeface="Aharoni" pitchFamily="2" charset="-79"/>
              </a:rPr>
              <a:t>(</a:t>
            </a:r>
            <a:r>
              <a:rPr lang="ru-RU" sz="2000" b="0" i="1" dirty="0" smtClean="0">
                <a:solidFill>
                  <a:schemeClr val="tx1"/>
                </a:solidFill>
                <a:cs typeface="Aharoni" pitchFamily="2" charset="-79"/>
              </a:rPr>
              <a:t>помнить о перечисленных правилах безопасности при выборе платежных средств, внимательно знакомиться с условиями оказания платежной услуги, быть осторожными при использовании небанковских платежных систем, никому не сообщать </a:t>
            </a:r>
            <a:r>
              <a:rPr lang="ru-RU" sz="2000" b="0" i="1" dirty="0" err="1" smtClean="0">
                <a:solidFill>
                  <a:schemeClr val="tx1"/>
                </a:solidFill>
                <a:cs typeface="Aharoni" pitchFamily="2" charset="-79"/>
              </a:rPr>
              <a:t>пин-коды</a:t>
            </a:r>
            <a:r>
              <a:rPr lang="ru-RU" sz="2000" b="0" i="1" dirty="0" smtClean="0">
                <a:solidFill>
                  <a:schemeClr val="tx1"/>
                </a:solidFill>
                <a:cs typeface="Aharoni" pitchFamily="2" charset="-79"/>
              </a:rPr>
              <a:t> пластиковых карт, не доверять «звонкам фирм и банков…»)</a:t>
            </a:r>
            <a:endParaRPr lang="ru-RU" sz="2000" b="0" dirty="0">
              <a:solidFill>
                <a:schemeClr val="tx1"/>
              </a:solidFill>
              <a:latin typeface="Arial" panose="020B060402020202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  <a:endParaRPr lang="ru-RU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736923" y="6877769"/>
            <a:ext cx="614582" cy="434378"/>
          </a:xfrm>
        </p:spPr>
        <p:txBody>
          <a:bodyPr/>
          <a:lstStyle/>
          <a:p>
            <a:fld id="{29F2819D-2B2B-4DC5-A857-2DF8AC454D3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98228" y="1367709"/>
            <a:ext cx="9001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u="sng" dirty="0" smtClean="0">
                <a:latin typeface="Gilroy-Light"/>
              </a:rPr>
              <a:t>Наглядные пособия:</a:t>
            </a:r>
            <a:r>
              <a:rPr lang="ru-RU" sz="2000" b="1" dirty="0" smtClean="0">
                <a:latin typeface="Gilroy-Light"/>
              </a:rPr>
              <a:t> </a:t>
            </a:r>
            <a:endParaRPr lang="ru-RU" sz="2000" b="1" dirty="0" smtClean="0">
              <a:latin typeface="Gilroy-Light"/>
            </a:endParaRPr>
          </a:p>
          <a:p>
            <a:pPr algn="just"/>
            <a:endParaRPr lang="ru-RU" sz="1000" b="1" dirty="0" smtClean="0">
              <a:latin typeface="Gilroy-Light"/>
            </a:endParaRPr>
          </a:p>
          <a:p>
            <a:pPr algn="just"/>
            <a:r>
              <a:rPr lang="ru-RU" sz="2000" dirty="0" err="1" smtClean="0">
                <a:latin typeface="Gilroy-Light"/>
              </a:rPr>
              <a:t>мультимедийная</a:t>
            </a:r>
            <a:r>
              <a:rPr lang="ru-RU" sz="2000" dirty="0" smtClean="0">
                <a:latin typeface="Gilroy-Light"/>
              </a:rPr>
              <a:t> </a:t>
            </a:r>
            <a:r>
              <a:rPr lang="ru-RU" sz="2000" dirty="0" smtClean="0">
                <a:latin typeface="Gilroy-Light"/>
              </a:rPr>
              <a:t>презентация</a:t>
            </a:r>
            <a:r>
              <a:rPr lang="ru-RU" sz="2000" dirty="0" smtClean="0">
                <a:latin typeface="Gilroy-Light"/>
              </a:rPr>
              <a:t>.</a:t>
            </a:r>
          </a:p>
          <a:p>
            <a:pPr algn="just"/>
            <a:endParaRPr lang="ru-RU" sz="2000" dirty="0" smtClean="0">
              <a:latin typeface="Gilroy-Light"/>
            </a:endParaRPr>
          </a:p>
          <a:p>
            <a:pPr algn="just"/>
            <a:r>
              <a:rPr lang="ru-RU" sz="2000" b="1" u="sng" dirty="0" smtClean="0">
                <a:latin typeface="Gilroy-Light"/>
              </a:rPr>
              <a:t>Педагогический инструментарий:  </a:t>
            </a:r>
            <a:endParaRPr lang="ru-RU" sz="2000" b="1" u="sng" dirty="0" smtClean="0">
              <a:latin typeface="Gilroy-Light"/>
            </a:endParaRPr>
          </a:p>
          <a:p>
            <a:pPr algn="just"/>
            <a:endParaRPr lang="ru-RU" sz="1000" dirty="0" smtClean="0">
              <a:latin typeface="Gilroy-Light"/>
            </a:endParaRPr>
          </a:p>
          <a:p>
            <a:pPr algn="just"/>
            <a:r>
              <a:rPr lang="ru-RU" sz="2000" dirty="0" smtClean="0">
                <a:latin typeface="Gilroy-Light"/>
              </a:rPr>
              <a:t>Форматы урока: интерактивная лекция с использованием электронной </a:t>
            </a:r>
            <a:r>
              <a:rPr lang="ru-RU" sz="2000" dirty="0" smtClean="0">
                <a:latin typeface="Gilroy-Light"/>
              </a:rPr>
              <a:t>презентации.</a:t>
            </a:r>
          </a:p>
          <a:p>
            <a:pPr algn="just"/>
            <a:endParaRPr lang="ru-RU" sz="2000" dirty="0" smtClean="0">
              <a:latin typeface="Gilroy-Light"/>
            </a:endParaRPr>
          </a:p>
          <a:p>
            <a:pPr algn="just"/>
            <a:r>
              <a:rPr lang="ru-RU" sz="2000" b="1" u="sng" dirty="0" smtClean="0">
                <a:latin typeface="Gilroy-Light"/>
              </a:rPr>
              <a:t>Методы обучения:</a:t>
            </a:r>
            <a:r>
              <a:rPr lang="ru-RU" sz="2000" b="1" dirty="0" smtClean="0">
                <a:latin typeface="Gilroy-Light"/>
              </a:rPr>
              <a:t> </a:t>
            </a:r>
            <a:endParaRPr lang="ru-RU" sz="2000" b="1" dirty="0" smtClean="0">
              <a:latin typeface="Gilroy-Light"/>
            </a:endParaRPr>
          </a:p>
          <a:p>
            <a:pPr algn="just"/>
            <a:endParaRPr lang="ru-RU" sz="1000" dirty="0" smtClean="0">
              <a:latin typeface="Gilroy-Light"/>
            </a:endParaRPr>
          </a:p>
          <a:p>
            <a:pPr lvl="0" algn="just">
              <a:lnSpc>
                <a:spcPct val="150000"/>
              </a:lnSpc>
            </a:pPr>
            <a:r>
              <a:rPr lang="ru-RU" sz="2000" i="1" dirty="0" smtClean="0">
                <a:latin typeface="Gilroy-Light"/>
              </a:rPr>
              <a:t>словесные - </a:t>
            </a:r>
            <a:r>
              <a:rPr lang="ru-RU" sz="2000" dirty="0" smtClean="0">
                <a:latin typeface="Gilroy-Light"/>
              </a:rPr>
              <a:t>объяснение нового материала, фронтальная беседа; 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 smtClean="0">
                <a:latin typeface="Gilroy-Light"/>
              </a:rPr>
              <a:t>н</a:t>
            </a:r>
            <a:r>
              <a:rPr lang="ru-RU" sz="2000" i="1" dirty="0" smtClean="0">
                <a:latin typeface="Gilroy-Light"/>
              </a:rPr>
              <a:t>аглядные – </a:t>
            </a:r>
            <a:r>
              <a:rPr lang="ru-RU" sz="2000" dirty="0" smtClean="0">
                <a:latin typeface="Gilroy-Light"/>
              </a:rPr>
              <a:t>демонстрация </a:t>
            </a:r>
            <a:r>
              <a:rPr lang="ru-RU" sz="2000" dirty="0" err="1" smtClean="0">
                <a:latin typeface="Gilroy-Light"/>
              </a:rPr>
              <a:t>мультимедийной</a:t>
            </a:r>
            <a:r>
              <a:rPr lang="ru-RU" sz="2000" dirty="0" smtClean="0">
                <a:latin typeface="Gilroy-Light"/>
              </a:rPr>
              <a:t> презентации;</a:t>
            </a:r>
          </a:p>
          <a:p>
            <a:pPr lvl="0" algn="just">
              <a:lnSpc>
                <a:spcPct val="150000"/>
              </a:lnSpc>
            </a:pPr>
            <a:r>
              <a:rPr lang="ru-RU" sz="2000" i="1" dirty="0" smtClean="0">
                <a:latin typeface="Gilroy-Light"/>
              </a:rPr>
              <a:t>решения задач – </a:t>
            </a:r>
            <a:r>
              <a:rPr lang="ru-RU" sz="2000" dirty="0" smtClean="0">
                <a:latin typeface="Gilroy-Light"/>
              </a:rPr>
              <a:t>актуализация материала на примере решения ситуативных задач.</a:t>
            </a:r>
            <a:endParaRPr lang="ru-RU" sz="2000" dirty="0">
              <a:latin typeface="Gilroy-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5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736923" y="6877769"/>
            <a:ext cx="614582" cy="434378"/>
          </a:xfrm>
        </p:spPr>
        <p:txBody>
          <a:bodyPr/>
          <a:lstStyle/>
          <a:p>
            <a:fld id="{29F2819D-2B2B-4DC5-A857-2DF8AC454D3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98228" y="685082"/>
            <a:ext cx="9289032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3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b="1" u="sng" dirty="0" smtClean="0">
                <a:latin typeface="Gilroy-Light"/>
              </a:rPr>
              <a:t>личностные:</a:t>
            </a:r>
            <a:r>
              <a:rPr lang="ru-RU" sz="1200" b="1" dirty="0" smtClean="0">
                <a:latin typeface="Gilroy-Light"/>
              </a:rPr>
              <a:t> </a:t>
            </a:r>
            <a:endParaRPr lang="ru-RU" sz="1200" dirty="0" smtClean="0">
              <a:latin typeface="Gilroy-Light"/>
            </a:endParaRPr>
          </a:p>
          <a:p>
            <a:pPr lvl="0"/>
            <a:r>
              <a:rPr lang="ru-RU" sz="1100" dirty="0" err="1" smtClean="0">
                <a:latin typeface="Gilroy-Light"/>
              </a:rPr>
              <a:t>сформированность</a:t>
            </a:r>
            <a:r>
              <a:rPr lang="ru-RU" sz="1100" dirty="0" smtClean="0">
                <a:latin typeface="Gilroy-Light"/>
              </a:rPr>
              <a:t> у выпускника гражданской позиции как активного и ответственного члена российского общества, осознающего свои конституционные права и обязанности, уважающего закон и правопорядок, обладающего чувством собственного достоинства, осознанно принимающего традиционные национальные и общечеловеческие гуманистические и демократические ценности;</a:t>
            </a:r>
          </a:p>
          <a:p>
            <a:pPr lvl="0"/>
            <a:r>
              <a:rPr lang="ru-RU" sz="1100" dirty="0" err="1" smtClean="0">
                <a:latin typeface="Gilroy-Light"/>
              </a:rPr>
              <a:t>сформированность</a:t>
            </a:r>
            <a:r>
              <a:rPr lang="ru-RU" sz="1100" dirty="0" smtClean="0">
                <a:latin typeface="Gilroy-Light"/>
              </a:rPr>
              <a:t> основ саморазвития и самовоспитания в соответствии с общечеловеческими ценностями и идеалами гражданского общества;</a:t>
            </a:r>
          </a:p>
          <a:p>
            <a:pPr lvl="0"/>
            <a:r>
              <a:rPr lang="ru-RU" sz="1100" dirty="0" smtClean="0">
                <a:latin typeface="Gilroy-Light"/>
              </a:rPr>
              <a:t>готовность и способность к самостоятельной, творческой и ответственной деятельности, к саморазвитию и личностному самоопределению,</a:t>
            </a:r>
          </a:p>
          <a:p>
            <a:pPr lvl="0"/>
            <a:r>
              <a:rPr lang="ru-RU" sz="1100" dirty="0" smtClean="0">
                <a:latin typeface="Gilroy-Light"/>
              </a:rPr>
              <a:t>к образованию, в том числе самообразованию на протяжении всей выявление и мотивация к раскрытию лидерских и предпринимательских качеств;</a:t>
            </a:r>
          </a:p>
          <a:p>
            <a:pPr lvl="0"/>
            <a:r>
              <a:rPr lang="ru-RU" sz="1100" dirty="0" smtClean="0">
                <a:latin typeface="Gilroy-Light"/>
              </a:rPr>
              <a:t>сознательное отношение к непрерывному образованию как условию успешной профессиональной и общественной деятельности;</a:t>
            </a:r>
          </a:p>
          <a:p>
            <a:pPr lvl="0"/>
            <a:r>
              <a:rPr lang="ru-RU" sz="1100" dirty="0" smtClean="0">
                <a:latin typeface="Gilroy-Light"/>
              </a:rPr>
              <a:t>ответственное отношение к созданию семьи на основе осознанного принятия ценностей семейной жизни;</a:t>
            </a:r>
          </a:p>
          <a:p>
            <a:pPr lvl="0"/>
            <a:r>
              <a:rPr lang="ru-RU" sz="1100" dirty="0" smtClean="0">
                <a:latin typeface="Gilroy-Light"/>
              </a:rPr>
              <a:t>мотивация к труду, умение оценивать и аргументировать собственную точку зрения по финансовым проблемам, стремление строить свое будущее на основе </a:t>
            </a:r>
            <a:r>
              <a:rPr lang="ru-RU" sz="1100" dirty="0" err="1" smtClean="0">
                <a:latin typeface="Gilroy-Light"/>
              </a:rPr>
              <a:t>целеполагания</a:t>
            </a:r>
            <a:r>
              <a:rPr lang="ru-RU" sz="1100" dirty="0" smtClean="0">
                <a:latin typeface="Gilroy-Light"/>
              </a:rPr>
              <a:t> и планирования;</a:t>
            </a:r>
          </a:p>
          <a:p>
            <a:pPr lvl="0"/>
            <a:r>
              <a:rPr lang="ru-RU" sz="1100" dirty="0" smtClean="0">
                <a:latin typeface="Gilroy-Light"/>
              </a:rPr>
              <a:t>осознание ответственности за настоящее и будущее собственное финансовое благополучие, благополучие своей семьи и государства</a:t>
            </a:r>
            <a:r>
              <a:rPr lang="ru-RU" sz="1100" dirty="0" smtClean="0">
                <a:latin typeface="Gilroy-Light"/>
              </a:rPr>
              <a:t>.</a:t>
            </a:r>
          </a:p>
          <a:p>
            <a:pPr lvl="0"/>
            <a:r>
              <a:rPr lang="ru-RU" sz="1200" b="1" u="sng" dirty="0" err="1" smtClean="0">
                <a:latin typeface="Gilroy-Light"/>
              </a:rPr>
              <a:t>метапредметные</a:t>
            </a:r>
            <a:r>
              <a:rPr lang="ru-RU" sz="1200" b="1" u="sng" dirty="0" smtClean="0">
                <a:latin typeface="Gilroy-Light"/>
              </a:rPr>
              <a:t>:</a:t>
            </a:r>
            <a:endParaRPr lang="ru-RU" sz="1200" u="sng" dirty="0" smtClean="0">
              <a:latin typeface="Gilroy-Light"/>
            </a:endParaRPr>
          </a:p>
          <a:p>
            <a:pPr lvl="0"/>
            <a:r>
              <a:rPr lang="ru-RU" sz="1100" dirty="0" smtClean="0">
                <a:latin typeface="Gilroy-Light"/>
              </a:rPr>
              <a:t>умение самостоятельно определять цели деятельности и составлять планы деятельности; самостоятельно осуществлять, контролировать и корректировать деятельность; использовать все возможные ресурсы для достижения поставленных целей и реализации планов деятельности; выбирать успешные стратегии в различных ситуациях;</a:t>
            </a:r>
          </a:p>
          <a:p>
            <a:pPr lvl="0"/>
            <a:r>
              <a:rPr lang="ru-RU" sz="1100" dirty="0" smtClean="0">
                <a:latin typeface="Gilroy-Light"/>
              </a:rPr>
              <a:t>умение продуктивно общаться и взаимодействовать в процессе        совместной деятельности, учитывать позиции других участников деятельности, эффективно разрешать конфликты;</a:t>
            </a:r>
          </a:p>
          <a:p>
            <a:pPr lvl="0"/>
            <a:r>
              <a:rPr lang="ru-RU" sz="1100" dirty="0" smtClean="0">
                <a:latin typeface="Gilroy-Light"/>
              </a:rPr>
              <a:t>владение навыками познавательной, учебно-исследовательской и проектной деятельности, навыками разрешения проблем; способность и готовность к самостоятельному поиску методов решения практических задач, применению различных методов познания;</a:t>
            </a:r>
          </a:p>
          <a:p>
            <a:pPr lvl="0"/>
            <a:r>
              <a:rPr lang="ru-RU" sz="1100" dirty="0" smtClean="0">
                <a:latin typeface="Gilroy-Light"/>
              </a:rPr>
              <a:t>готовность и способность к самостоятельной информационно-познавательной деятельности, включая умение ориентироваться в различных источниках исторической информации, критически ее оценивать и интерпретировать;</a:t>
            </a:r>
          </a:p>
          <a:p>
            <a:pPr lvl="0"/>
            <a:r>
              <a:rPr lang="ru-RU" sz="1100" dirty="0" smtClean="0">
                <a:latin typeface="Gilroy-Light"/>
              </a:rPr>
              <a:t>умение использовать средства информационных и коммуникационных технологий в решении когнитивных, коммуникативных и организационных задач с соблюдением требований эргономики, техники безопасности, гигиены, ресурсосбережения, правовых и этических норм, норм информационной безопасности;</a:t>
            </a:r>
          </a:p>
          <a:p>
            <a:pPr lvl="0"/>
            <a:r>
              <a:rPr lang="ru-RU" sz="1100" dirty="0" smtClean="0">
                <a:latin typeface="Gilroy-Light"/>
              </a:rPr>
              <a:t>умение самостоятельно оценивать и принимать решения, определяющие стратегию поведения, с учетом гражданских и нравственных ценностей;</a:t>
            </a:r>
          </a:p>
          <a:p>
            <a:pPr lvl="0"/>
            <a:r>
              <a:rPr lang="ru-RU" sz="1200" b="1" u="sng" dirty="0" smtClean="0">
                <a:latin typeface="Gilroy-Light"/>
              </a:rPr>
              <a:t>предметные:</a:t>
            </a:r>
            <a:endParaRPr lang="ru-RU" sz="1200" b="1" u="sng" dirty="0" smtClean="0">
              <a:latin typeface="Gilroy-Light"/>
            </a:endParaRPr>
          </a:p>
          <a:p>
            <a:pPr lvl="0"/>
            <a:r>
              <a:rPr lang="ru-RU" sz="1100" dirty="0" smtClean="0">
                <a:latin typeface="Gilroy-Light"/>
              </a:rPr>
              <a:t>умение самостоятельно планировать пути достижения личных финансовых целей, в том числе альтернативные, осознанно выбирать наиболее эффективные способы решения финансовых задач;</a:t>
            </a:r>
          </a:p>
          <a:p>
            <a:pPr lvl="0"/>
            <a:r>
              <a:rPr lang="ru-RU" sz="1100" dirty="0" smtClean="0">
                <a:latin typeface="Gilroy-Light"/>
              </a:rPr>
              <a:t> умение соотносить свои действия с планируемыми результатами, осуществлять контроль своей деятельности в процессе достижения результата, определять способы действий в рамках предложенных условий и требований, корректировать свои действия в соответствии с изменяющейся ситуацией;</a:t>
            </a:r>
          </a:p>
          <a:p>
            <a:pPr lvl="0"/>
            <a:r>
              <a:rPr lang="ru-RU" sz="1100" dirty="0" smtClean="0">
                <a:latin typeface="Gilroy-Light"/>
              </a:rPr>
              <a:t> формирование навыков принятия решений на основе сравнительного анализа финансовых альтернатив, планирования и прогнозирования будущих доходов и расходов личного бюджета, навыков самоанализа и </a:t>
            </a:r>
            <a:r>
              <a:rPr lang="ru-RU" sz="1100" dirty="0" err="1" smtClean="0">
                <a:latin typeface="Gilroy-Light"/>
              </a:rPr>
              <a:t>самоменеджмента</a:t>
            </a:r>
            <a:r>
              <a:rPr lang="ru-RU" sz="1100" dirty="0" smtClean="0">
                <a:latin typeface="Gilroy-Light"/>
              </a:rPr>
              <a:t>;</a:t>
            </a:r>
          </a:p>
          <a:p>
            <a:pPr lvl="0"/>
            <a:r>
              <a:rPr lang="ru-RU" sz="1100" dirty="0" smtClean="0">
                <a:latin typeface="Gilroy-Light"/>
              </a:rPr>
              <a:t>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причинно-следственные связи, строить логическое рассуждение, умозаключение (индуктивное, дедуктивное и по аналогии) и делать выводы на примере материалов данного курса;</a:t>
            </a:r>
          </a:p>
          <a:p>
            <a:pPr lvl="0"/>
            <a:r>
              <a:rPr lang="ru-RU" sz="1100" dirty="0" smtClean="0">
                <a:latin typeface="Gilroy-Light"/>
              </a:rPr>
              <a:t> умение создавать, применять и преобразовывать знаки и символы, модели и схемы для решения задач данного курса.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roy-Light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6300" y="25303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/>
              <a:t>Результаты обучения: 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42695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057438">
            <a:off x="3017910" y="3523307"/>
            <a:ext cx="1382177" cy="2897296"/>
          </a:xfrm>
          <a:prstGeom prst="rect">
            <a:avLst/>
          </a:prstGeom>
        </p:spPr>
      </p:pic>
      <p:pic>
        <p:nvPicPr>
          <p:cNvPr id="14" name="Рисунок 13" descr="стрел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949136">
            <a:off x="2734674" y="1161002"/>
            <a:ext cx="1174828" cy="246265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66180" y="1189137"/>
            <a:ext cx="9144000" cy="4896544"/>
          </a:xfrm>
        </p:spPr>
        <p:txBody>
          <a:bodyPr/>
          <a:lstStyle/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</a:rPr>
              <a:t>Когда и за что мы платим?</a:t>
            </a:r>
          </a:p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736923" y="6877769"/>
            <a:ext cx="614582" cy="434378"/>
          </a:xfrm>
        </p:spPr>
        <p:txBody>
          <a:bodyPr/>
          <a:lstStyle/>
          <a:p>
            <a:fld id="{29F2819D-2B2B-4DC5-A857-2DF8AC454D33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Рисунок 4" descr="consu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140" y="2629297"/>
            <a:ext cx="1768664" cy="1869342"/>
          </a:xfrm>
          <a:prstGeom prst="rect">
            <a:avLst/>
          </a:prstGeom>
        </p:spPr>
      </p:pic>
      <p:pic>
        <p:nvPicPr>
          <p:cNvPr id="6" name="Рисунок 5" descr="pay-cashi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0596" y="2557289"/>
            <a:ext cx="1943638" cy="1983118"/>
          </a:xfrm>
          <a:prstGeom prst="rect">
            <a:avLst/>
          </a:prstGeom>
        </p:spPr>
      </p:pic>
      <p:pic>
        <p:nvPicPr>
          <p:cNvPr id="9" name="Рисунок 8" descr="pur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4412" y="4042672"/>
            <a:ext cx="1080120" cy="809047"/>
          </a:xfrm>
          <a:prstGeom prst="rect">
            <a:avLst/>
          </a:prstGeom>
        </p:spPr>
      </p:pic>
      <p:pic>
        <p:nvPicPr>
          <p:cNvPr id="8" name="Рисунок 7" descr="ban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4412" y="2917329"/>
            <a:ext cx="1506007" cy="1024085"/>
          </a:xfrm>
          <a:prstGeom prst="rect">
            <a:avLst/>
          </a:prstGeom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6299160" y="2053233"/>
            <a:ext cx="4320480" cy="4495800"/>
          </a:xfrm>
          <a:prstGeom prst="rect">
            <a:avLst/>
          </a:prstGeom>
        </p:spPr>
        <p:txBody>
          <a:bodyPr/>
          <a:lstStyle/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800" noProof="0" dirty="0" smtClean="0">
                <a:latin typeface="Gilroy-Light"/>
                <a:cs typeface="Arial" panose="020B0604020202020204" pitchFamily="34" charset="0"/>
              </a:rPr>
              <a:t>Люди </a:t>
            </a:r>
            <a:r>
              <a:rPr lang="ru-RU" sz="2800" dirty="0" smtClean="0">
                <a:latin typeface="Gilroy-Light"/>
                <a:cs typeface="Arial" panose="020B0604020202020204" pitchFamily="34" charset="0"/>
              </a:rPr>
              <a:t>покупают товары и услуги и платят при этом деньги поставщикам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roy-Light"/>
              <a:cs typeface="Arial" panose="020B0604020202020204" pitchFamily="34" charset="0"/>
            </a:endParaRPr>
          </a:p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roy-Light"/>
                <a:cs typeface="Arial" panose="020B0604020202020204" pitchFamily="34" charset="0"/>
              </a:rPr>
              <a:t>Бесплатных завтраков не бывает!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388" y="6162485"/>
            <a:ext cx="9778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Gilroy-Light"/>
                <a:cs typeface="Arial" panose="020B0604020202020204" pitchFamily="34" charset="0"/>
              </a:rPr>
              <a:t>Для оплаты товаров и услуг нужны наличные или безналичные деньги</a:t>
            </a:r>
          </a:p>
        </p:txBody>
      </p:sp>
    </p:spTree>
    <p:extLst>
      <p:ext uri="{BB962C8B-B14F-4D97-AF65-F5344CB8AC3E}">
        <p14:creationId xmlns="" xmlns:p14="http://schemas.microsoft.com/office/powerpoint/2010/main" val="42695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66180" y="1477169"/>
            <a:ext cx="9557320" cy="5257006"/>
          </a:xfrm>
        </p:spPr>
        <p:txBody>
          <a:bodyPr/>
          <a:lstStyle/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</a:rPr>
              <a:t>Чем можно платить?</a:t>
            </a:r>
          </a:p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indent="531813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Бумажные и металлические </a:t>
            </a:r>
            <a:r>
              <a:rPr lang="ru-RU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наличные 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деньги передаются от покупателя к продавцу без посредников</a:t>
            </a:r>
            <a:endParaRPr lang="ru-R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indent="531813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Большая часть денежных оборотов в мире – </a:t>
            </a:r>
            <a:r>
              <a:rPr lang="ru-RU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безналичные. 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Если вы пользуетесь безналичными деньгами, вам нужна организация-посредник для проведения расчетов. Вы должны доверить ей свои средства.</a:t>
            </a:r>
            <a:endParaRPr lang="ru-R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95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698500" y="2028825"/>
            <a:ext cx="4144144" cy="44958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Не всё продается за наличные!</a:t>
            </a:r>
            <a:endParaRPr lang="ru-RU" sz="4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5270499" y="2028825"/>
            <a:ext cx="4412733" cy="44958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  <a:cs typeface="Arial" panose="020B0604020202020204" pitchFamily="34" charset="0"/>
              </a:rPr>
              <a:t>Не всё продается за наличные!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>
              <a:buNone/>
            </a:pPr>
            <a:r>
              <a:rPr lang="ru-RU" sz="5800" b="1" dirty="0">
                <a:solidFill>
                  <a:srgbClr val="C00000"/>
                </a:solidFill>
                <a:cs typeface="Arial" panose="020B0604020202020204" pitchFamily="34" charset="0"/>
              </a:rPr>
              <a:t>Не </a:t>
            </a:r>
            <a:r>
              <a:rPr lang="ru-RU" sz="5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везде принимают безналичные</a:t>
            </a:r>
            <a:r>
              <a:rPr lang="ru-RU" sz="5800" b="1" dirty="0">
                <a:solidFill>
                  <a:srgbClr val="C00000"/>
                </a:solidFill>
                <a:cs typeface="Arial" panose="020B0604020202020204" pitchFamily="34" charset="0"/>
              </a:rPr>
              <a:t>!</a:t>
            </a:r>
          </a:p>
          <a:p>
            <a:endParaRPr lang="ru-RU" sz="5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2601" y="1289750"/>
            <a:ext cx="8178800" cy="7738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Gilroy-Light"/>
                <a:ea typeface="+mn-ea"/>
                <a:cs typeface="+mn-cs"/>
              </a:rPr>
              <a:t>Без каких денег жить труднее?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5" y="2059806"/>
            <a:ext cx="4113999" cy="3051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92" y="2030190"/>
            <a:ext cx="4408541" cy="30473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80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322365" y="2081128"/>
            <a:ext cx="6642360" cy="3425825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Gilroy-Light"/>
              </a:rPr>
              <a:t>Наличные </a:t>
            </a:r>
            <a:r>
              <a:rPr lang="ru-RU" sz="5400" dirty="0" smtClean="0">
                <a:solidFill>
                  <a:srgbClr val="FF0000"/>
                </a:solidFill>
                <a:latin typeface="Gilroy-Light"/>
              </a:rPr>
              <a:t>деньги</a:t>
            </a:r>
          </a:p>
          <a:p>
            <a:endParaRPr lang="ru-RU" sz="5400" dirty="0">
              <a:solidFill>
                <a:srgbClr val="FF0000"/>
              </a:solidFill>
              <a:latin typeface="Gilroy-Ligh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4852" y="3493392"/>
            <a:ext cx="3240360" cy="322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90986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Наличные деньги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94172" y="2028825"/>
            <a:ext cx="4295328" cy="4495800"/>
          </a:xfrm>
        </p:spPr>
        <p:txBody>
          <a:bodyPr/>
          <a:lstStyle/>
          <a:p>
            <a:pPr marL="447675" indent="-447675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Быстро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Конфиденциально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Везде принимают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Обычно нет комиссий </a:t>
            </a:r>
          </a:p>
          <a:p>
            <a:pPr marL="285750" indent="-28575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914652" y="2028825"/>
            <a:ext cx="5472608" cy="4495800"/>
          </a:xfrm>
        </p:spPr>
        <p:txBody>
          <a:bodyPr/>
          <a:lstStyle/>
          <a:p>
            <a:pPr marL="447675" indent="-447675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Крупные суммы физически неудобны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Могут возникать сложности со сдачей и разменом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Необходим личный контакт с получателем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Практически невозможно вернуть в случае утраты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Встречаются фальшивые деньги</a:t>
            </a:r>
          </a:p>
          <a:p>
            <a:pPr marL="285750" indent="-285750"/>
            <a:endParaRPr lang="ru-RU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2601" y="1289750"/>
            <a:ext cx="8178800" cy="7738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sz="2800" b="1" dirty="0">
                <a:solidFill>
                  <a:srgbClr val="A50021"/>
                </a:solidFill>
                <a:latin typeface="Gilroy-Light"/>
                <a:ea typeface="+mn-ea"/>
                <a:cs typeface="+mn-cs"/>
              </a:rPr>
              <a:t>Достоинства и недостатки наличных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244" y="3997449"/>
            <a:ext cx="2419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26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омежуточ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ХМЗ Шаблон</Template>
  <TotalTime>8933</TotalTime>
  <Words>1549</Words>
  <Application>Microsoft Office PowerPoint</Application>
  <PresentationFormat>Произвольный</PresentationFormat>
  <Paragraphs>227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Промежуточный слайд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Кизилов В.В.</dc:creator>
  <cp:lastModifiedBy>admin</cp:lastModifiedBy>
  <cp:revision>158</cp:revision>
  <cp:lastPrinted>2018-12-07T11:42:43Z</cp:lastPrinted>
  <dcterms:created xsi:type="dcterms:W3CDTF">2018-11-13T17:42:07Z</dcterms:created>
  <dcterms:modified xsi:type="dcterms:W3CDTF">2019-12-04T17:05:00Z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2018-10-24T00:00:00Z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2018-10-24T00:00:00Z</vt:filetime>
  </property>
</Properties>
</file>