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107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Справились с </a:t>
            </a:r>
            <a:r>
              <a:rPr lang="ru-RU" sz="2000" dirty="0" smtClean="0"/>
              <a:t>заданием в формате ЕГЭ</a:t>
            </a:r>
            <a:endParaRPr lang="ru-RU" sz="2000" dirty="0"/>
          </a:p>
        </c:rich>
      </c:tx>
      <c:layout/>
      <c:overlay val="0"/>
      <c:spPr>
        <a:solidFill>
          <a:schemeClr val="accent6">
            <a:lumMod val="20000"/>
            <a:lumOff val="80000"/>
          </a:schemeClr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Справились с </a:t>
            </a:r>
            <a:r>
              <a:rPr lang="ru-RU" sz="2000" dirty="0" smtClean="0"/>
              <a:t>заданием в формате ЕГЭ</a:t>
            </a:r>
            <a:endParaRPr lang="ru-RU" sz="2000" dirty="0"/>
          </a:p>
        </c:rich>
      </c:tx>
      <c:layout/>
      <c:overlay val="0"/>
      <c:spPr>
        <a:solidFill>
          <a:schemeClr val="accent6">
            <a:lumMod val="20000"/>
            <a:lumOff val="80000"/>
          </a:schemeClr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98185-FCCC-4A16-B73D-ED5E21A863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83F98-750C-487E-A034-39E3B2ADD42C}">
      <dgm:prSet phldrT="[Текст]" custT="1"/>
      <dgm:spPr/>
      <dgm:t>
        <a:bodyPr/>
        <a:lstStyle/>
        <a:p>
          <a:r>
            <a:rPr lang="ru-RU" sz="1800" b="1" i="1" u="sng" dirty="0" smtClean="0"/>
            <a:t>Образовательные: </a:t>
          </a:r>
          <a:r>
            <a:rPr lang="ru-RU" sz="1800" b="1" i="1" u="none" dirty="0" smtClean="0"/>
            <a:t>        </a:t>
          </a:r>
          <a:r>
            <a:rPr lang="ru-RU" sz="1800" b="1" dirty="0" smtClean="0"/>
            <a:t>дать понятие о предпринимательской деятельности; ознакомить учащихся с основными видами и формами предпринимательства в России; </a:t>
          </a:r>
          <a:endParaRPr lang="ru-RU" sz="1800" b="1" dirty="0"/>
        </a:p>
      </dgm:t>
    </dgm:pt>
    <dgm:pt modelId="{6C37CCAD-B5FF-460D-9710-69F3C8B00863}" type="parTrans" cxnId="{CA9FDB32-0BB8-4804-85C4-8860997B582A}">
      <dgm:prSet/>
      <dgm:spPr/>
      <dgm:t>
        <a:bodyPr/>
        <a:lstStyle/>
        <a:p>
          <a:endParaRPr lang="ru-RU"/>
        </a:p>
      </dgm:t>
    </dgm:pt>
    <dgm:pt modelId="{1A815B2F-AB24-4700-9357-C8C5C3235F4B}" type="sibTrans" cxnId="{CA9FDB32-0BB8-4804-85C4-8860997B582A}">
      <dgm:prSet/>
      <dgm:spPr/>
      <dgm:t>
        <a:bodyPr/>
        <a:lstStyle/>
        <a:p>
          <a:endParaRPr lang="ru-RU"/>
        </a:p>
      </dgm:t>
    </dgm:pt>
    <dgm:pt modelId="{789AC8B3-278F-4B78-AE7F-755541059482}">
      <dgm:prSet phldrT="[Текст]" custT="1"/>
      <dgm:spPr/>
      <dgm:t>
        <a:bodyPr/>
        <a:lstStyle/>
        <a:p>
          <a:r>
            <a:rPr lang="ru-RU" sz="1800" b="1" i="1" u="sng" dirty="0" smtClean="0">
              <a:solidFill>
                <a:schemeClr val="tx1"/>
              </a:solidFill>
            </a:rPr>
            <a:t>Развивающие:</a:t>
          </a:r>
          <a:r>
            <a:rPr lang="ru-RU" sz="1800" b="1" dirty="0" smtClean="0">
              <a:solidFill>
                <a:schemeClr val="tx1"/>
              </a:solidFill>
            </a:rPr>
            <a:t>          уметь составлять элементы учебного бизнес-плана, определять сходство и различие; уметь работать в группах с нормативными документами; работать над созданием проекта предприятия по алгоритму; </a:t>
          </a:r>
          <a:endParaRPr lang="ru-RU" sz="1800" b="1" dirty="0">
            <a:solidFill>
              <a:schemeClr val="tx1"/>
            </a:solidFill>
          </a:endParaRPr>
        </a:p>
      </dgm:t>
    </dgm:pt>
    <dgm:pt modelId="{27556673-A0E3-4B08-B223-2927B726F8A1}" type="parTrans" cxnId="{D424FFA4-E29D-43DE-A577-9429A7F5FA82}">
      <dgm:prSet/>
      <dgm:spPr/>
      <dgm:t>
        <a:bodyPr/>
        <a:lstStyle/>
        <a:p>
          <a:endParaRPr lang="ru-RU"/>
        </a:p>
      </dgm:t>
    </dgm:pt>
    <dgm:pt modelId="{523737DE-EB43-4738-84F9-362396FCE3E5}" type="sibTrans" cxnId="{D424FFA4-E29D-43DE-A577-9429A7F5FA82}">
      <dgm:prSet/>
      <dgm:spPr/>
      <dgm:t>
        <a:bodyPr/>
        <a:lstStyle/>
        <a:p>
          <a:endParaRPr lang="ru-RU"/>
        </a:p>
      </dgm:t>
    </dgm:pt>
    <dgm:pt modelId="{2A8A53BE-F1FC-4431-B77B-F795D7F13CBC}">
      <dgm:prSet phldrT="[Текст]" custT="1"/>
      <dgm:spPr/>
      <dgm:t>
        <a:bodyPr/>
        <a:lstStyle/>
        <a:p>
          <a:r>
            <a:rPr lang="ru-RU" sz="1900" b="1" i="1" u="sng" dirty="0" smtClean="0">
              <a:solidFill>
                <a:schemeClr val="tx1"/>
              </a:solidFill>
            </a:rPr>
            <a:t>Воспитательные:</a:t>
          </a:r>
          <a:r>
            <a:rPr lang="ru-RU" sz="1900" b="1" dirty="0" smtClean="0">
              <a:solidFill>
                <a:schemeClr val="tx1"/>
              </a:solidFill>
            </a:rPr>
            <a:t>          формирование предпринимательского мышления и социальной ответственности будущих бизнесменов</a:t>
          </a:r>
          <a:endParaRPr lang="ru-RU" sz="1900" b="1" dirty="0">
            <a:solidFill>
              <a:schemeClr val="tx1"/>
            </a:solidFill>
          </a:endParaRPr>
        </a:p>
      </dgm:t>
    </dgm:pt>
    <dgm:pt modelId="{D57C96BA-C661-4432-AED8-CBF66B26BEDB}" type="parTrans" cxnId="{6D124F2C-D6A3-4F86-9F44-F08AB39744C3}">
      <dgm:prSet/>
      <dgm:spPr/>
      <dgm:t>
        <a:bodyPr/>
        <a:lstStyle/>
        <a:p>
          <a:endParaRPr lang="ru-RU"/>
        </a:p>
      </dgm:t>
    </dgm:pt>
    <dgm:pt modelId="{85A8DEF2-D947-4563-A9A4-DD8E10DE08B2}" type="sibTrans" cxnId="{6D124F2C-D6A3-4F86-9F44-F08AB39744C3}">
      <dgm:prSet/>
      <dgm:spPr/>
      <dgm:t>
        <a:bodyPr/>
        <a:lstStyle/>
        <a:p>
          <a:endParaRPr lang="ru-RU"/>
        </a:p>
      </dgm:t>
    </dgm:pt>
    <dgm:pt modelId="{D4146547-1874-459C-8D89-8404D1003257}" type="pres">
      <dgm:prSet presAssocID="{CC698185-FCCC-4A16-B73D-ED5E21A863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299C11-838A-4F1E-B699-878899867035}" type="pres">
      <dgm:prSet presAssocID="{CC698185-FCCC-4A16-B73D-ED5E21A8633C}" presName="Name1" presStyleCnt="0"/>
      <dgm:spPr/>
    </dgm:pt>
    <dgm:pt modelId="{6E6DE36A-C315-4D06-A91C-2F5A063F2B97}" type="pres">
      <dgm:prSet presAssocID="{CC698185-FCCC-4A16-B73D-ED5E21A8633C}" presName="cycle" presStyleCnt="0"/>
      <dgm:spPr/>
    </dgm:pt>
    <dgm:pt modelId="{A56E1F96-9350-46AA-B26F-CF3C25E533D8}" type="pres">
      <dgm:prSet presAssocID="{CC698185-FCCC-4A16-B73D-ED5E21A8633C}" presName="srcNode" presStyleLbl="node1" presStyleIdx="0" presStyleCnt="3"/>
      <dgm:spPr/>
    </dgm:pt>
    <dgm:pt modelId="{73241CD7-77A0-4E7D-AD98-A36174D5599A}" type="pres">
      <dgm:prSet presAssocID="{CC698185-FCCC-4A16-B73D-ED5E21A8633C}" presName="conn" presStyleLbl="parChTrans1D2" presStyleIdx="0" presStyleCnt="1"/>
      <dgm:spPr/>
      <dgm:t>
        <a:bodyPr/>
        <a:lstStyle/>
        <a:p>
          <a:endParaRPr lang="ru-RU"/>
        </a:p>
      </dgm:t>
    </dgm:pt>
    <dgm:pt modelId="{64D94828-00C2-48E6-B840-64AF50A2F1E7}" type="pres">
      <dgm:prSet presAssocID="{CC698185-FCCC-4A16-B73D-ED5E21A8633C}" presName="extraNode" presStyleLbl="node1" presStyleIdx="0" presStyleCnt="3"/>
      <dgm:spPr/>
    </dgm:pt>
    <dgm:pt modelId="{7877F983-26B4-4583-842C-E7C9CBF3B3F5}" type="pres">
      <dgm:prSet presAssocID="{CC698185-FCCC-4A16-B73D-ED5E21A8633C}" presName="dstNode" presStyleLbl="node1" presStyleIdx="0" presStyleCnt="3"/>
      <dgm:spPr/>
    </dgm:pt>
    <dgm:pt modelId="{F3607FBA-9108-42CF-844D-327F8D75D78C}" type="pres">
      <dgm:prSet presAssocID="{90F83F98-750C-487E-A034-39E3B2ADD42C}" presName="text_1" presStyleLbl="node1" presStyleIdx="0" presStyleCnt="3" custScaleX="94573" custScaleY="14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07AA3-99D3-4E0A-8258-CAD25EB0AECE}" type="pres">
      <dgm:prSet presAssocID="{90F83F98-750C-487E-A034-39E3B2ADD42C}" presName="accent_1" presStyleCnt="0"/>
      <dgm:spPr/>
    </dgm:pt>
    <dgm:pt modelId="{ACC39267-CD92-4F36-A2B4-AC13EC760395}" type="pres">
      <dgm:prSet presAssocID="{90F83F98-750C-487E-A034-39E3B2ADD42C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 l="-32000" r="-32000"/>
          </a:stretch>
        </a:blipFill>
      </dgm:spPr>
    </dgm:pt>
    <dgm:pt modelId="{864F83E7-7948-4CAF-BAA9-4BED381ED614}" type="pres">
      <dgm:prSet presAssocID="{789AC8B3-278F-4B78-AE7F-755541059482}" presName="text_2" presStyleLbl="node1" presStyleIdx="1" presStyleCnt="3" custScaleX="103190" custScaleY="13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A8841-B6C4-437E-8604-569F9D505C5D}" type="pres">
      <dgm:prSet presAssocID="{789AC8B3-278F-4B78-AE7F-755541059482}" presName="accent_2" presStyleCnt="0"/>
      <dgm:spPr/>
    </dgm:pt>
    <dgm:pt modelId="{4289CEF1-C932-4128-9116-53B2F4A750F6}" type="pres">
      <dgm:prSet presAssocID="{789AC8B3-278F-4B78-AE7F-755541059482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 l="-32000" r="-32000"/>
          </a:stretch>
        </a:blipFill>
      </dgm:spPr>
    </dgm:pt>
    <dgm:pt modelId="{C053583A-21FE-4E19-9FD6-BF7EF7360002}" type="pres">
      <dgm:prSet presAssocID="{2A8A53BE-F1FC-4431-B77B-F795D7F13CBC}" presName="text_3" presStyleLbl="node1" presStyleIdx="2" presStyleCnt="3" custScaleX="96811" custScaleY="10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61EE9-9161-4F3E-A6D7-477BE4DC1BB8}" type="pres">
      <dgm:prSet presAssocID="{2A8A53BE-F1FC-4431-B77B-F795D7F13CBC}" presName="accent_3" presStyleCnt="0"/>
      <dgm:spPr/>
    </dgm:pt>
    <dgm:pt modelId="{FCB9589C-80AE-4B9E-9076-275289C4A37B}" type="pres">
      <dgm:prSet presAssocID="{2A8A53BE-F1FC-4431-B77B-F795D7F13CBC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 l="-32000" r="-32000"/>
          </a:stretch>
        </a:blipFill>
      </dgm:spPr>
    </dgm:pt>
  </dgm:ptLst>
  <dgm:cxnLst>
    <dgm:cxn modelId="{CA9FDB32-0BB8-4804-85C4-8860997B582A}" srcId="{CC698185-FCCC-4A16-B73D-ED5E21A8633C}" destId="{90F83F98-750C-487E-A034-39E3B2ADD42C}" srcOrd="0" destOrd="0" parTransId="{6C37CCAD-B5FF-460D-9710-69F3C8B00863}" sibTransId="{1A815B2F-AB24-4700-9357-C8C5C3235F4B}"/>
    <dgm:cxn modelId="{F163A00D-9F78-462E-BC8E-FCB4018236C4}" type="presOf" srcId="{1A815B2F-AB24-4700-9357-C8C5C3235F4B}" destId="{73241CD7-77A0-4E7D-AD98-A36174D5599A}" srcOrd="0" destOrd="0" presId="urn:microsoft.com/office/officeart/2008/layout/VerticalCurvedList"/>
    <dgm:cxn modelId="{662E0C4B-58A1-4ACF-9DDD-BFA48F611012}" type="presOf" srcId="{90F83F98-750C-487E-A034-39E3B2ADD42C}" destId="{F3607FBA-9108-42CF-844D-327F8D75D78C}" srcOrd="0" destOrd="0" presId="urn:microsoft.com/office/officeart/2008/layout/VerticalCurvedList"/>
    <dgm:cxn modelId="{3459300D-5E49-41BC-8484-63639157DDBA}" type="presOf" srcId="{CC698185-FCCC-4A16-B73D-ED5E21A8633C}" destId="{D4146547-1874-459C-8D89-8404D1003257}" srcOrd="0" destOrd="0" presId="urn:microsoft.com/office/officeart/2008/layout/VerticalCurvedList"/>
    <dgm:cxn modelId="{6D124F2C-D6A3-4F86-9F44-F08AB39744C3}" srcId="{CC698185-FCCC-4A16-B73D-ED5E21A8633C}" destId="{2A8A53BE-F1FC-4431-B77B-F795D7F13CBC}" srcOrd="2" destOrd="0" parTransId="{D57C96BA-C661-4432-AED8-CBF66B26BEDB}" sibTransId="{85A8DEF2-D947-4563-A9A4-DD8E10DE08B2}"/>
    <dgm:cxn modelId="{132CAEBA-98A3-448A-9F26-3BEBB4737759}" type="presOf" srcId="{2A8A53BE-F1FC-4431-B77B-F795D7F13CBC}" destId="{C053583A-21FE-4E19-9FD6-BF7EF7360002}" srcOrd="0" destOrd="0" presId="urn:microsoft.com/office/officeart/2008/layout/VerticalCurvedList"/>
    <dgm:cxn modelId="{5A867E81-15ED-42A1-B9EC-84B54DEA5978}" type="presOf" srcId="{789AC8B3-278F-4B78-AE7F-755541059482}" destId="{864F83E7-7948-4CAF-BAA9-4BED381ED614}" srcOrd="0" destOrd="0" presId="urn:microsoft.com/office/officeart/2008/layout/VerticalCurvedList"/>
    <dgm:cxn modelId="{D424FFA4-E29D-43DE-A577-9429A7F5FA82}" srcId="{CC698185-FCCC-4A16-B73D-ED5E21A8633C}" destId="{789AC8B3-278F-4B78-AE7F-755541059482}" srcOrd="1" destOrd="0" parTransId="{27556673-A0E3-4B08-B223-2927B726F8A1}" sibTransId="{523737DE-EB43-4738-84F9-362396FCE3E5}"/>
    <dgm:cxn modelId="{9DB9079C-FCC9-4CF5-A7BB-9C13767BD5B4}" type="presParOf" srcId="{D4146547-1874-459C-8D89-8404D1003257}" destId="{20299C11-838A-4F1E-B699-878899867035}" srcOrd="0" destOrd="0" presId="urn:microsoft.com/office/officeart/2008/layout/VerticalCurvedList"/>
    <dgm:cxn modelId="{0FF30AD7-495A-4CE9-9B28-D035FBD5E764}" type="presParOf" srcId="{20299C11-838A-4F1E-B699-878899867035}" destId="{6E6DE36A-C315-4D06-A91C-2F5A063F2B97}" srcOrd="0" destOrd="0" presId="urn:microsoft.com/office/officeart/2008/layout/VerticalCurvedList"/>
    <dgm:cxn modelId="{90AF01CD-51C3-438C-BCE8-19C20CF545CA}" type="presParOf" srcId="{6E6DE36A-C315-4D06-A91C-2F5A063F2B97}" destId="{A56E1F96-9350-46AA-B26F-CF3C25E533D8}" srcOrd="0" destOrd="0" presId="urn:microsoft.com/office/officeart/2008/layout/VerticalCurvedList"/>
    <dgm:cxn modelId="{59075E22-3F0F-4742-8235-409AC93D2B17}" type="presParOf" srcId="{6E6DE36A-C315-4D06-A91C-2F5A063F2B97}" destId="{73241CD7-77A0-4E7D-AD98-A36174D5599A}" srcOrd="1" destOrd="0" presId="urn:microsoft.com/office/officeart/2008/layout/VerticalCurvedList"/>
    <dgm:cxn modelId="{4FC10241-9FE1-4DC7-B34E-29D4B9418228}" type="presParOf" srcId="{6E6DE36A-C315-4D06-A91C-2F5A063F2B97}" destId="{64D94828-00C2-48E6-B840-64AF50A2F1E7}" srcOrd="2" destOrd="0" presId="urn:microsoft.com/office/officeart/2008/layout/VerticalCurvedList"/>
    <dgm:cxn modelId="{DBAC8C3C-54D2-44AA-A91A-366BCA89D5D8}" type="presParOf" srcId="{6E6DE36A-C315-4D06-A91C-2F5A063F2B97}" destId="{7877F983-26B4-4583-842C-E7C9CBF3B3F5}" srcOrd="3" destOrd="0" presId="urn:microsoft.com/office/officeart/2008/layout/VerticalCurvedList"/>
    <dgm:cxn modelId="{7ACEEB5F-6D5E-42C6-8A9B-37F814F19463}" type="presParOf" srcId="{20299C11-838A-4F1E-B699-878899867035}" destId="{F3607FBA-9108-42CF-844D-327F8D75D78C}" srcOrd="1" destOrd="0" presId="urn:microsoft.com/office/officeart/2008/layout/VerticalCurvedList"/>
    <dgm:cxn modelId="{C12BD69A-CB95-4C01-A4AD-E229B0DFC25A}" type="presParOf" srcId="{20299C11-838A-4F1E-B699-878899867035}" destId="{7C507AA3-99D3-4E0A-8258-CAD25EB0AECE}" srcOrd="2" destOrd="0" presId="urn:microsoft.com/office/officeart/2008/layout/VerticalCurvedList"/>
    <dgm:cxn modelId="{43040074-DCF0-4CE7-8F02-CD429C009067}" type="presParOf" srcId="{7C507AA3-99D3-4E0A-8258-CAD25EB0AECE}" destId="{ACC39267-CD92-4F36-A2B4-AC13EC760395}" srcOrd="0" destOrd="0" presId="urn:microsoft.com/office/officeart/2008/layout/VerticalCurvedList"/>
    <dgm:cxn modelId="{DAB6F451-F52F-4404-B655-3929B27AF733}" type="presParOf" srcId="{20299C11-838A-4F1E-B699-878899867035}" destId="{864F83E7-7948-4CAF-BAA9-4BED381ED614}" srcOrd="3" destOrd="0" presId="urn:microsoft.com/office/officeart/2008/layout/VerticalCurvedList"/>
    <dgm:cxn modelId="{910116EB-8227-4F0D-AFF5-DDF1853611D8}" type="presParOf" srcId="{20299C11-838A-4F1E-B699-878899867035}" destId="{516A8841-B6C4-437E-8604-569F9D505C5D}" srcOrd="4" destOrd="0" presId="urn:microsoft.com/office/officeart/2008/layout/VerticalCurvedList"/>
    <dgm:cxn modelId="{5C89856E-E90A-42DB-874D-9037CFEE9A3F}" type="presParOf" srcId="{516A8841-B6C4-437E-8604-569F9D505C5D}" destId="{4289CEF1-C932-4128-9116-53B2F4A750F6}" srcOrd="0" destOrd="0" presId="urn:microsoft.com/office/officeart/2008/layout/VerticalCurvedList"/>
    <dgm:cxn modelId="{A6D1828B-9D1B-4030-A50A-CE7F565D50DB}" type="presParOf" srcId="{20299C11-838A-4F1E-B699-878899867035}" destId="{C053583A-21FE-4E19-9FD6-BF7EF7360002}" srcOrd="5" destOrd="0" presId="urn:microsoft.com/office/officeart/2008/layout/VerticalCurvedList"/>
    <dgm:cxn modelId="{74FD5C18-BE87-47B2-839F-BC74096DC79D}" type="presParOf" srcId="{20299C11-838A-4F1E-B699-878899867035}" destId="{51161EE9-9161-4F3E-A6D7-477BE4DC1BB8}" srcOrd="6" destOrd="0" presId="urn:microsoft.com/office/officeart/2008/layout/VerticalCurvedList"/>
    <dgm:cxn modelId="{CD2806C6-5FCB-421A-BE2C-9A845614BDF7}" type="presParOf" srcId="{51161EE9-9161-4F3E-A6D7-477BE4DC1BB8}" destId="{FCB9589C-80AE-4B9E-9076-275289C4A3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162B3-1EA5-4246-9626-CDA04BA9E21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DE7AE-3F13-40CC-8638-BD7C1740D2F8}">
      <dgm:prSet phldrT="[Текст]" custT="1"/>
      <dgm:spPr/>
      <dgm:t>
        <a:bodyPr/>
        <a:lstStyle/>
        <a:p>
          <a:r>
            <a:rPr lang="ru-RU" sz="2300" b="1" u="sng" dirty="0" smtClean="0"/>
            <a:t>Личностные УУД:</a:t>
          </a:r>
          <a:r>
            <a:rPr lang="ru-RU" sz="2300" b="1" dirty="0" smtClean="0"/>
            <a:t>	воспитание предприимчивости, профессиональное самоопределение, понимание смысла и роли предпринимательства;</a:t>
          </a:r>
          <a:endParaRPr lang="ru-RU" sz="2300" b="1" dirty="0"/>
        </a:p>
      </dgm:t>
    </dgm:pt>
    <dgm:pt modelId="{B63D373E-DBFF-4CF9-ADF3-A0BB5575A908}" type="parTrans" cxnId="{58B69338-9FD2-4CF0-9264-DF1BBBEEE636}">
      <dgm:prSet/>
      <dgm:spPr/>
      <dgm:t>
        <a:bodyPr/>
        <a:lstStyle/>
        <a:p>
          <a:endParaRPr lang="ru-RU"/>
        </a:p>
      </dgm:t>
    </dgm:pt>
    <dgm:pt modelId="{7F23E9BA-308D-4EA7-82C3-43B5BC299D9D}" type="sibTrans" cxnId="{58B69338-9FD2-4CF0-9264-DF1BBBEEE636}">
      <dgm:prSet/>
      <dgm:spPr/>
      <dgm:t>
        <a:bodyPr/>
        <a:lstStyle/>
        <a:p>
          <a:endParaRPr lang="ru-RU"/>
        </a:p>
      </dgm:t>
    </dgm:pt>
    <dgm:pt modelId="{3942B594-7548-4D6D-917E-974600810FCC}">
      <dgm:prSet phldrT="[Текст]"/>
      <dgm:spPr/>
      <dgm:t>
        <a:bodyPr/>
        <a:lstStyle/>
        <a:p>
          <a:r>
            <a:rPr lang="ru-RU" b="1" u="sng" dirty="0" smtClean="0"/>
            <a:t>Коммуникативные УУД: </a:t>
          </a:r>
          <a:r>
            <a:rPr lang="ru-RU" b="1" dirty="0" smtClean="0"/>
            <a:t>навыки аргументации, формулировка проблемы;</a:t>
          </a:r>
          <a:endParaRPr lang="ru-RU" b="1" dirty="0"/>
        </a:p>
      </dgm:t>
    </dgm:pt>
    <dgm:pt modelId="{FCDFF276-5307-4716-8B8B-A3B9FB0B1682}" type="parTrans" cxnId="{AE9755E6-EC41-4A5B-842F-72C821782B4E}">
      <dgm:prSet/>
      <dgm:spPr/>
      <dgm:t>
        <a:bodyPr/>
        <a:lstStyle/>
        <a:p>
          <a:endParaRPr lang="ru-RU"/>
        </a:p>
      </dgm:t>
    </dgm:pt>
    <dgm:pt modelId="{FBC3B463-07F3-4774-92AF-B68A35E94171}" type="sibTrans" cxnId="{AE9755E6-EC41-4A5B-842F-72C821782B4E}">
      <dgm:prSet/>
      <dgm:spPr/>
      <dgm:t>
        <a:bodyPr/>
        <a:lstStyle/>
        <a:p>
          <a:endParaRPr lang="ru-RU"/>
        </a:p>
      </dgm:t>
    </dgm:pt>
    <dgm:pt modelId="{8FE0A224-BF17-4788-B21F-62E1717F24D6}">
      <dgm:prSet phldrT="[Текст]"/>
      <dgm:spPr/>
      <dgm:t>
        <a:bodyPr/>
        <a:lstStyle/>
        <a:p>
          <a:r>
            <a:rPr lang="ru-RU" b="1" u="sng" dirty="0" smtClean="0"/>
            <a:t>Регулятивные УУД :</a:t>
          </a:r>
          <a:r>
            <a:rPr lang="ru-RU" b="1" dirty="0" smtClean="0"/>
            <a:t>	целеполагание, планирование, корректировка плана;</a:t>
          </a:r>
          <a:endParaRPr lang="ru-RU" b="1" dirty="0"/>
        </a:p>
      </dgm:t>
    </dgm:pt>
    <dgm:pt modelId="{A1197B62-047B-411B-BFA2-6FC02D217C7E}" type="parTrans" cxnId="{E019E504-3862-492D-A64C-80067007DB50}">
      <dgm:prSet/>
      <dgm:spPr/>
      <dgm:t>
        <a:bodyPr/>
        <a:lstStyle/>
        <a:p>
          <a:endParaRPr lang="ru-RU"/>
        </a:p>
      </dgm:t>
    </dgm:pt>
    <dgm:pt modelId="{1F1DFB74-FBCD-40CF-9423-681CCC42E7A0}" type="sibTrans" cxnId="{E019E504-3862-492D-A64C-80067007DB50}">
      <dgm:prSet/>
      <dgm:spPr/>
      <dgm:t>
        <a:bodyPr/>
        <a:lstStyle/>
        <a:p>
          <a:endParaRPr lang="ru-RU"/>
        </a:p>
      </dgm:t>
    </dgm:pt>
    <dgm:pt modelId="{6D3ADEC3-212A-4430-9728-C5CFD025AE99}" type="pres">
      <dgm:prSet presAssocID="{AA6162B3-1EA5-4246-9626-CDA04BA9E2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87E1A79-9E87-41E8-92EA-8D0759BDE020}" type="pres">
      <dgm:prSet presAssocID="{AA6162B3-1EA5-4246-9626-CDA04BA9E21E}" presName="Name1" presStyleCnt="0"/>
      <dgm:spPr/>
    </dgm:pt>
    <dgm:pt modelId="{19EF4BA2-E0A3-474B-BFF2-B998642E99F7}" type="pres">
      <dgm:prSet presAssocID="{AA6162B3-1EA5-4246-9626-CDA04BA9E21E}" presName="cycle" presStyleCnt="0"/>
      <dgm:spPr/>
    </dgm:pt>
    <dgm:pt modelId="{9D530B9E-912E-4894-BB4E-FB6710D20CC4}" type="pres">
      <dgm:prSet presAssocID="{AA6162B3-1EA5-4246-9626-CDA04BA9E21E}" presName="srcNode" presStyleLbl="node1" presStyleIdx="0" presStyleCnt="3"/>
      <dgm:spPr/>
    </dgm:pt>
    <dgm:pt modelId="{5B37E351-62C1-4FC5-A4E7-2EA9DA89F46C}" type="pres">
      <dgm:prSet presAssocID="{AA6162B3-1EA5-4246-9626-CDA04BA9E21E}" presName="conn" presStyleLbl="parChTrans1D2" presStyleIdx="0" presStyleCnt="1"/>
      <dgm:spPr/>
      <dgm:t>
        <a:bodyPr/>
        <a:lstStyle/>
        <a:p>
          <a:endParaRPr lang="ru-RU"/>
        </a:p>
      </dgm:t>
    </dgm:pt>
    <dgm:pt modelId="{B46F70CC-C5D4-49C0-9625-2138849C8D0B}" type="pres">
      <dgm:prSet presAssocID="{AA6162B3-1EA5-4246-9626-CDA04BA9E21E}" presName="extraNode" presStyleLbl="node1" presStyleIdx="0" presStyleCnt="3"/>
      <dgm:spPr/>
    </dgm:pt>
    <dgm:pt modelId="{C23BEA34-AD37-4995-A37A-C82ADFE4F5FB}" type="pres">
      <dgm:prSet presAssocID="{AA6162B3-1EA5-4246-9626-CDA04BA9E21E}" presName="dstNode" presStyleLbl="node1" presStyleIdx="0" presStyleCnt="3"/>
      <dgm:spPr/>
    </dgm:pt>
    <dgm:pt modelId="{058006EB-F5C4-4DC6-9057-21A4481944C4}" type="pres">
      <dgm:prSet presAssocID="{589DE7AE-3F13-40CC-8638-BD7C1740D2F8}" presName="text_1" presStyleLbl="node1" presStyleIdx="0" presStyleCnt="3" custScaleY="13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59576-7A66-4766-8E6B-CF1397EA350D}" type="pres">
      <dgm:prSet presAssocID="{589DE7AE-3F13-40CC-8638-BD7C1740D2F8}" presName="accent_1" presStyleCnt="0"/>
      <dgm:spPr/>
    </dgm:pt>
    <dgm:pt modelId="{1BF7D026-0605-40BD-AA81-4C61D1A8A7B8}" type="pres">
      <dgm:prSet presAssocID="{589DE7AE-3F13-40CC-8638-BD7C1740D2F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85EEC1-0AF3-4A62-9A5C-FC2AD6FD4434}" type="pres">
      <dgm:prSet presAssocID="{3942B594-7548-4D6D-917E-974600810FCC}" presName="text_2" presStyleLbl="node1" presStyleIdx="1" presStyleCnt="3" custScaleY="12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23157-7F33-432F-8D0F-3C54C60398C8}" type="pres">
      <dgm:prSet presAssocID="{3942B594-7548-4D6D-917E-974600810FCC}" presName="accent_2" presStyleCnt="0"/>
      <dgm:spPr/>
    </dgm:pt>
    <dgm:pt modelId="{B811BFBA-7234-4EEB-BF0E-513B32F98047}" type="pres">
      <dgm:prSet presAssocID="{3942B594-7548-4D6D-917E-974600810FCC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FA2393-A8D4-45D2-B69A-C280B3BC9086}" type="pres">
      <dgm:prSet presAssocID="{8FE0A224-BF17-4788-B21F-62E1717F24D6}" presName="text_3" presStyleLbl="node1" presStyleIdx="2" presStyleCnt="3" custScaleY="111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CB7C-561A-401E-A6C8-028B0CCEDEA8}" type="pres">
      <dgm:prSet presAssocID="{8FE0A224-BF17-4788-B21F-62E1717F24D6}" presName="accent_3" presStyleCnt="0"/>
      <dgm:spPr/>
    </dgm:pt>
    <dgm:pt modelId="{4DE2E42D-A944-42F3-8F6C-885D7C0A2863}" type="pres">
      <dgm:prSet presAssocID="{8FE0A224-BF17-4788-B21F-62E1717F24D6}" presName="accentRepeatNode" presStyleLbl="solidFgAcc1" presStyleIdx="2" presStyleCnt="3" custLinFactNeighborX="-3279" custLinFactNeighborY="-62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844399F-C5F9-46C7-B03A-088829CC1C67}" type="presOf" srcId="{AA6162B3-1EA5-4246-9626-CDA04BA9E21E}" destId="{6D3ADEC3-212A-4430-9728-C5CFD025AE99}" srcOrd="0" destOrd="0" presId="urn:microsoft.com/office/officeart/2008/layout/VerticalCurvedList"/>
    <dgm:cxn modelId="{58B69338-9FD2-4CF0-9264-DF1BBBEEE636}" srcId="{AA6162B3-1EA5-4246-9626-CDA04BA9E21E}" destId="{589DE7AE-3F13-40CC-8638-BD7C1740D2F8}" srcOrd="0" destOrd="0" parTransId="{B63D373E-DBFF-4CF9-ADF3-A0BB5575A908}" sibTransId="{7F23E9BA-308D-4EA7-82C3-43B5BC299D9D}"/>
    <dgm:cxn modelId="{AE9755E6-EC41-4A5B-842F-72C821782B4E}" srcId="{AA6162B3-1EA5-4246-9626-CDA04BA9E21E}" destId="{3942B594-7548-4D6D-917E-974600810FCC}" srcOrd="1" destOrd="0" parTransId="{FCDFF276-5307-4716-8B8B-A3B9FB0B1682}" sibTransId="{FBC3B463-07F3-4774-92AF-B68A35E94171}"/>
    <dgm:cxn modelId="{E019E504-3862-492D-A64C-80067007DB50}" srcId="{AA6162B3-1EA5-4246-9626-CDA04BA9E21E}" destId="{8FE0A224-BF17-4788-B21F-62E1717F24D6}" srcOrd="2" destOrd="0" parTransId="{A1197B62-047B-411B-BFA2-6FC02D217C7E}" sibTransId="{1F1DFB74-FBCD-40CF-9423-681CCC42E7A0}"/>
    <dgm:cxn modelId="{55F057A1-E678-4D6D-8A5D-0AB524F6F5BE}" type="presOf" srcId="{8FE0A224-BF17-4788-B21F-62E1717F24D6}" destId="{FCFA2393-A8D4-45D2-B69A-C280B3BC9086}" srcOrd="0" destOrd="0" presId="urn:microsoft.com/office/officeart/2008/layout/VerticalCurvedList"/>
    <dgm:cxn modelId="{6580E707-C90C-4B89-BB27-6D93984FC512}" type="presOf" srcId="{589DE7AE-3F13-40CC-8638-BD7C1740D2F8}" destId="{058006EB-F5C4-4DC6-9057-21A4481944C4}" srcOrd="0" destOrd="0" presId="urn:microsoft.com/office/officeart/2008/layout/VerticalCurvedList"/>
    <dgm:cxn modelId="{784E9144-3776-4696-974C-49DAA9154017}" type="presOf" srcId="{3942B594-7548-4D6D-917E-974600810FCC}" destId="{7685EEC1-0AF3-4A62-9A5C-FC2AD6FD4434}" srcOrd="0" destOrd="0" presId="urn:microsoft.com/office/officeart/2008/layout/VerticalCurvedList"/>
    <dgm:cxn modelId="{53741FFD-883A-43C1-81E5-40CDFE57E381}" type="presOf" srcId="{7F23E9BA-308D-4EA7-82C3-43B5BC299D9D}" destId="{5B37E351-62C1-4FC5-A4E7-2EA9DA89F46C}" srcOrd="0" destOrd="0" presId="urn:microsoft.com/office/officeart/2008/layout/VerticalCurvedList"/>
    <dgm:cxn modelId="{F6214F4C-42D1-4130-A5D7-5E072D90BF3E}" type="presParOf" srcId="{6D3ADEC3-212A-4430-9728-C5CFD025AE99}" destId="{187E1A79-9E87-41E8-92EA-8D0759BDE020}" srcOrd="0" destOrd="0" presId="urn:microsoft.com/office/officeart/2008/layout/VerticalCurvedList"/>
    <dgm:cxn modelId="{E9ECE5A5-FA15-4AA0-B94E-CB9E0F6B9AB9}" type="presParOf" srcId="{187E1A79-9E87-41E8-92EA-8D0759BDE020}" destId="{19EF4BA2-E0A3-474B-BFF2-B998642E99F7}" srcOrd="0" destOrd="0" presId="urn:microsoft.com/office/officeart/2008/layout/VerticalCurvedList"/>
    <dgm:cxn modelId="{937C3BB4-136F-4E01-9926-6E0990AE8699}" type="presParOf" srcId="{19EF4BA2-E0A3-474B-BFF2-B998642E99F7}" destId="{9D530B9E-912E-4894-BB4E-FB6710D20CC4}" srcOrd="0" destOrd="0" presId="urn:microsoft.com/office/officeart/2008/layout/VerticalCurvedList"/>
    <dgm:cxn modelId="{D8A8ED9D-3937-4546-A5DB-63871C8640D2}" type="presParOf" srcId="{19EF4BA2-E0A3-474B-BFF2-B998642E99F7}" destId="{5B37E351-62C1-4FC5-A4E7-2EA9DA89F46C}" srcOrd="1" destOrd="0" presId="urn:microsoft.com/office/officeart/2008/layout/VerticalCurvedList"/>
    <dgm:cxn modelId="{3D781054-F319-4036-976A-2E4BFDD3C1CC}" type="presParOf" srcId="{19EF4BA2-E0A3-474B-BFF2-B998642E99F7}" destId="{B46F70CC-C5D4-49C0-9625-2138849C8D0B}" srcOrd="2" destOrd="0" presId="urn:microsoft.com/office/officeart/2008/layout/VerticalCurvedList"/>
    <dgm:cxn modelId="{4849FCF4-0BCF-4D91-8DFF-7BF55BCD3F5D}" type="presParOf" srcId="{19EF4BA2-E0A3-474B-BFF2-B998642E99F7}" destId="{C23BEA34-AD37-4995-A37A-C82ADFE4F5FB}" srcOrd="3" destOrd="0" presId="urn:microsoft.com/office/officeart/2008/layout/VerticalCurvedList"/>
    <dgm:cxn modelId="{23E5EB81-7614-4BD5-9D40-CC29595E2B58}" type="presParOf" srcId="{187E1A79-9E87-41E8-92EA-8D0759BDE020}" destId="{058006EB-F5C4-4DC6-9057-21A4481944C4}" srcOrd="1" destOrd="0" presId="urn:microsoft.com/office/officeart/2008/layout/VerticalCurvedList"/>
    <dgm:cxn modelId="{DCD0D409-7BDC-4D6B-8330-56630D004CED}" type="presParOf" srcId="{187E1A79-9E87-41E8-92EA-8D0759BDE020}" destId="{9D659576-7A66-4766-8E6B-CF1397EA350D}" srcOrd="2" destOrd="0" presId="urn:microsoft.com/office/officeart/2008/layout/VerticalCurvedList"/>
    <dgm:cxn modelId="{B53C637E-0EC3-44E4-B0DE-AABF8930FDD0}" type="presParOf" srcId="{9D659576-7A66-4766-8E6B-CF1397EA350D}" destId="{1BF7D026-0605-40BD-AA81-4C61D1A8A7B8}" srcOrd="0" destOrd="0" presId="urn:microsoft.com/office/officeart/2008/layout/VerticalCurvedList"/>
    <dgm:cxn modelId="{071D5FD9-13D5-4308-896C-744D9B77C3BA}" type="presParOf" srcId="{187E1A79-9E87-41E8-92EA-8D0759BDE020}" destId="{7685EEC1-0AF3-4A62-9A5C-FC2AD6FD4434}" srcOrd="3" destOrd="0" presId="urn:microsoft.com/office/officeart/2008/layout/VerticalCurvedList"/>
    <dgm:cxn modelId="{0A1553B3-D635-47DC-B133-313CF2A3F07F}" type="presParOf" srcId="{187E1A79-9E87-41E8-92EA-8D0759BDE020}" destId="{CCA23157-7F33-432F-8D0F-3C54C60398C8}" srcOrd="4" destOrd="0" presId="urn:microsoft.com/office/officeart/2008/layout/VerticalCurvedList"/>
    <dgm:cxn modelId="{D141EC1D-1115-4775-B5D8-F7AC0243FE0E}" type="presParOf" srcId="{CCA23157-7F33-432F-8D0F-3C54C60398C8}" destId="{B811BFBA-7234-4EEB-BF0E-513B32F98047}" srcOrd="0" destOrd="0" presId="urn:microsoft.com/office/officeart/2008/layout/VerticalCurvedList"/>
    <dgm:cxn modelId="{199421F8-DE21-4DA4-9A36-9B5945A46677}" type="presParOf" srcId="{187E1A79-9E87-41E8-92EA-8D0759BDE020}" destId="{FCFA2393-A8D4-45D2-B69A-C280B3BC9086}" srcOrd="5" destOrd="0" presId="urn:microsoft.com/office/officeart/2008/layout/VerticalCurvedList"/>
    <dgm:cxn modelId="{7401208B-1CAF-4227-A352-D806B55D5301}" type="presParOf" srcId="{187E1A79-9E87-41E8-92EA-8D0759BDE020}" destId="{DBAACB7C-561A-401E-A6C8-028B0CCEDEA8}" srcOrd="6" destOrd="0" presId="urn:microsoft.com/office/officeart/2008/layout/VerticalCurvedList"/>
    <dgm:cxn modelId="{E5117881-44CE-41AF-90CB-C0CB01A11984}" type="presParOf" srcId="{DBAACB7C-561A-401E-A6C8-028B0CCEDEA8}" destId="{4DE2E42D-A944-42F3-8F6C-885D7C0A2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71F54-6B4A-40FB-A1E5-19D3BC86B91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A6EDC0-6EB6-46C1-A51F-8AA1FBD1DD46}">
      <dgm:prSet phldrT="[Текст]" custT="1"/>
      <dgm:spPr>
        <a:solidFill>
          <a:srgbClr val="92D050">
            <a:alpha val="43000"/>
          </a:srgbClr>
        </a:solidFill>
      </dgm:spPr>
      <dgm:t>
        <a:bodyPr/>
        <a:lstStyle/>
        <a:p>
          <a:r>
            <a:rPr lang="ru-RU" sz="1600" b="1" dirty="0" smtClean="0"/>
            <a:t>выведения темы урока</a:t>
          </a:r>
          <a:endParaRPr lang="ru-RU" sz="1600" b="1" dirty="0" smtClean="0">
            <a:effectLst/>
            <a:latin typeface="Times New Roman"/>
            <a:ea typeface="Times New Roman"/>
          </a:endParaRPr>
        </a:p>
        <a:p>
          <a:r>
            <a:rPr lang="ru-RU" sz="1600" b="1" dirty="0" smtClean="0">
              <a:effectLst/>
              <a:latin typeface="Times New Roman"/>
              <a:ea typeface="Times New Roman"/>
            </a:rPr>
            <a:t>экономическая притча</a:t>
          </a:r>
          <a:endParaRPr lang="ru-RU" sz="1600" b="1" dirty="0"/>
        </a:p>
      </dgm:t>
    </dgm:pt>
    <dgm:pt modelId="{40E45195-FE36-4504-856A-C60D95CB4D6F}" type="parTrans" cxnId="{F04F1E53-D82D-4D8C-87DA-BC69165EB28A}">
      <dgm:prSet/>
      <dgm:spPr/>
      <dgm:t>
        <a:bodyPr/>
        <a:lstStyle/>
        <a:p>
          <a:endParaRPr lang="ru-RU"/>
        </a:p>
      </dgm:t>
    </dgm:pt>
    <dgm:pt modelId="{B8DB04FE-1CDA-4E15-91F6-B8DD0A75DBB1}" type="sibTrans" cxnId="{F04F1E53-D82D-4D8C-87DA-BC69165EB28A}">
      <dgm:prSet/>
      <dgm:spPr/>
      <dgm:t>
        <a:bodyPr/>
        <a:lstStyle/>
        <a:p>
          <a:endParaRPr lang="ru-RU"/>
        </a:p>
      </dgm:t>
    </dgm:pt>
    <dgm:pt modelId="{FD5B2867-1511-4472-B5E2-B2F61859E150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600" b="1" dirty="0" smtClean="0"/>
            <a:t>дидактическая игра «Экономическое лото»</a:t>
          </a:r>
          <a:endParaRPr lang="ru-RU" sz="1600" b="1" dirty="0"/>
        </a:p>
      </dgm:t>
    </dgm:pt>
    <dgm:pt modelId="{7666DD93-C6E0-4F50-A338-6C005B679F94}" type="parTrans" cxnId="{FCC6F283-9677-4FC7-BF0E-FA93A25E1199}">
      <dgm:prSet/>
      <dgm:spPr/>
      <dgm:t>
        <a:bodyPr/>
        <a:lstStyle/>
        <a:p>
          <a:endParaRPr lang="ru-RU"/>
        </a:p>
      </dgm:t>
    </dgm:pt>
    <dgm:pt modelId="{B06E8BD3-CFD9-4B85-8F5B-52E09C3FCD91}" type="sibTrans" cxnId="{FCC6F283-9677-4FC7-BF0E-FA93A25E1199}">
      <dgm:prSet/>
      <dgm:spPr/>
      <dgm:t>
        <a:bodyPr/>
        <a:lstStyle/>
        <a:p>
          <a:endParaRPr lang="ru-RU"/>
        </a:p>
      </dgm:t>
    </dgm:pt>
    <dgm:pt modelId="{347FEB74-CF9D-49B0-89D9-AACE5AAECEE6}">
      <dgm:prSet phldrT="[Текст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600" b="1" dirty="0" smtClean="0"/>
            <a:t>групповое творческое задание, </a:t>
          </a:r>
          <a:endParaRPr lang="ru-RU" sz="1600" b="1" dirty="0"/>
        </a:p>
      </dgm:t>
    </dgm:pt>
    <dgm:pt modelId="{B377959A-7EF8-4B36-AFAA-1F33FE90E8AE}" type="parTrans" cxnId="{C8BB6E9E-3E6A-4271-814F-DEE0BEDBEFF9}">
      <dgm:prSet/>
      <dgm:spPr/>
      <dgm:t>
        <a:bodyPr/>
        <a:lstStyle/>
        <a:p>
          <a:endParaRPr lang="ru-RU"/>
        </a:p>
      </dgm:t>
    </dgm:pt>
    <dgm:pt modelId="{28B027D0-C3C8-45C9-86F4-805571063A01}" type="sibTrans" cxnId="{C8BB6E9E-3E6A-4271-814F-DEE0BEDBEFF9}">
      <dgm:prSet/>
      <dgm:spPr/>
      <dgm:t>
        <a:bodyPr/>
        <a:lstStyle/>
        <a:p>
          <a:endParaRPr lang="ru-RU"/>
        </a:p>
      </dgm:t>
    </dgm:pt>
    <dgm:pt modelId="{C1F36231-AD55-4E46-B34F-1FAF11590F57}">
      <dgm:prSet phldrT="[Текст]"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ru-RU" sz="1600" b="1" dirty="0" smtClean="0"/>
            <a:t>защита группового продукта</a:t>
          </a:r>
          <a:endParaRPr lang="ru-RU" sz="1600" b="1" dirty="0"/>
        </a:p>
      </dgm:t>
    </dgm:pt>
    <dgm:pt modelId="{1B8E95B8-9B59-4D3C-92B7-9C199F12AD2D}" type="parTrans" cxnId="{3D5F94F7-F14B-4188-966A-258102A512D0}">
      <dgm:prSet/>
      <dgm:spPr/>
      <dgm:t>
        <a:bodyPr/>
        <a:lstStyle/>
        <a:p>
          <a:endParaRPr lang="ru-RU"/>
        </a:p>
      </dgm:t>
    </dgm:pt>
    <dgm:pt modelId="{C5E89B53-A5D9-47A9-8555-6EA9961F549D}" type="sibTrans" cxnId="{3D5F94F7-F14B-4188-966A-258102A512D0}">
      <dgm:prSet/>
      <dgm:spPr/>
      <dgm:t>
        <a:bodyPr/>
        <a:lstStyle/>
        <a:p>
          <a:endParaRPr lang="ru-RU"/>
        </a:p>
      </dgm:t>
    </dgm:pt>
    <dgm:pt modelId="{2F350D17-63DA-4A67-9A73-727AAA3E87F1}">
      <dgm:prSet phldrT="[Текст]" custT="1"/>
      <dgm:spPr/>
      <dgm:t>
        <a:bodyPr/>
        <a:lstStyle/>
        <a:p>
          <a:r>
            <a:rPr lang="ru-RU" sz="1600" b="1" dirty="0" smtClean="0"/>
            <a:t>закрепляющая</a:t>
          </a:r>
          <a:r>
            <a:rPr lang="ru-RU" sz="1800" b="1" dirty="0" smtClean="0"/>
            <a:t> </a:t>
          </a:r>
          <a:r>
            <a:rPr lang="ru-RU" sz="1600" b="1" dirty="0" smtClean="0"/>
            <a:t>криптограмма</a:t>
          </a:r>
          <a:endParaRPr lang="ru-RU" sz="1800" b="1" dirty="0"/>
        </a:p>
      </dgm:t>
    </dgm:pt>
    <dgm:pt modelId="{19B3344F-D972-41BA-92C9-895E478F249D}" type="parTrans" cxnId="{2852B27F-6E32-49E2-B129-13B2D20709E6}">
      <dgm:prSet/>
      <dgm:spPr/>
      <dgm:t>
        <a:bodyPr/>
        <a:lstStyle/>
        <a:p>
          <a:endParaRPr lang="ru-RU"/>
        </a:p>
      </dgm:t>
    </dgm:pt>
    <dgm:pt modelId="{82ADB7DD-55A5-40F6-9C6E-CA7B17AFF432}" type="sibTrans" cxnId="{2852B27F-6E32-49E2-B129-13B2D20709E6}">
      <dgm:prSet/>
      <dgm:spPr/>
      <dgm:t>
        <a:bodyPr/>
        <a:lstStyle/>
        <a:p>
          <a:endParaRPr lang="ru-RU"/>
        </a:p>
      </dgm:t>
    </dgm:pt>
    <dgm:pt modelId="{4EF400D9-BC66-43D2-AD56-2A4EC299D59F}">
      <dgm:prSet phldrT="[Текст]" custT="1"/>
      <dgm:spPr/>
      <dgm:t>
        <a:bodyPr/>
        <a:lstStyle/>
        <a:p>
          <a:r>
            <a:rPr lang="ru-RU" sz="1600" b="1" dirty="0" smtClean="0"/>
            <a:t>рефлексия, домашнее задание</a:t>
          </a:r>
          <a:endParaRPr lang="ru-RU" sz="1600" b="1" dirty="0"/>
        </a:p>
      </dgm:t>
    </dgm:pt>
    <dgm:pt modelId="{15C92B86-D237-4312-9DDB-4AD2AF367967}" type="parTrans" cxnId="{205D719A-782C-4C53-9FED-39AD3F64AE70}">
      <dgm:prSet/>
      <dgm:spPr/>
      <dgm:t>
        <a:bodyPr/>
        <a:lstStyle/>
        <a:p>
          <a:endParaRPr lang="ru-RU"/>
        </a:p>
      </dgm:t>
    </dgm:pt>
    <dgm:pt modelId="{5381C6FD-8CB0-4D99-B31F-739356553E1C}" type="sibTrans" cxnId="{205D719A-782C-4C53-9FED-39AD3F64AE70}">
      <dgm:prSet/>
      <dgm:spPr/>
      <dgm:t>
        <a:bodyPr/>
        <a:lstStyle/>
        <a:p>
          <a:endParaRPr lang="ru-RU"/>
        </a:p>
      </dgm:t>
    </dgm:pt>
    <dgm:pt modelId="{C137D73D-5B85-4935-98B1-51AF7A13C59D}" type="pres">
      <dgm:prSet presAssocID="{A6F71F54-6B4A-40FB-A1E5-19D3BC86B9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3A0DF-A8F4-4283-803D-040B629BBE41}" type="pres">
      <dgm:prSet presAssocID="{23A6EDC0-6EB6-46C1-A51F-8AA1FBD1DD46}" presName="Name5" presStyleLbl="vennNode1" presStyleIdx="0" presStyleCnt="6" custScaleX="161436" custScaleY="124900" custLinFactY="43707" custLinFactNeighborX="673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91A3F-EAA2-4F2E-ACF5-4891A1A65CDB}" type="pres">
      <dgm:prSet presAssocID="{B8DB04FE-1CDA-4E15-91F6-B8DD0A75DBB1}" presName="space" presStyleCnt="0"/>
      <dgm:spPr/>
    </dgm:pt>
    <dgm:pt modelId="{99FFDB9C-C62A-484C-A228-96ABF09CF76B}" type="pres">
      <dgm:prSet presAssocID="{FD5B2867-1511-4472-B5E2-B2F61859E150}" presName="Name5" presStyleLbl="vennNode1" presStyleIdx="1" presStyleCnt="6" custScaleX="157480" custScaleY="124920" custLinFactX="-14797" custLinFactNeighborX="-100000" custLinFactNeighborY="18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158DF-AC35-40F6-B6EE-B4268F9C5328}" type="pres">
      <dgm:prSet presAssocID="{B06E8BD3-CFD9-4B85-8F5B-52E09C3FCD91}" presName="space" presStyleCnt="0"/>
      <dgm:spPr/>
    </dgm:pt>
    <dgm:pt modelId="{F286CAFB-39A9-4B74-A5B9-17DD725765DF}" type="pres">
      <dgm:prSet presAssocID="{347FEB74-CF9D-49B0-89D9-AACE5AAECEE6}" presName="Name5" presStyleLbl="vennNode1" presStyleIdx="2" presStyleCnt="6" custScaleX="154689" custScaleY="122081" custLinFactX="-44847" custLinFactNeighborX="-100000" custLinFactNeighborY="-94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396AA-CC64-4738-9FDB-59D9AF28B5FC}" type="pres">
      <dgm:prSet presAssocID="{28B027D0-C3C8-45C9-86F4-805571063A01}" presName="space" presStyleCnt="0"/>
      <dgm:spPr/>
    </dgm:pt>
    <dgm:pt modelId="{DACCD260-BA53-43FD-824F-E5BA36697CA7}" type="pres">
      <dgm:prSet presAssocID="{C1F36231-AD55-4E46-B34F-1FAF11590F57}" presName="Name5" presStyleLbl="vennNode1" presStyleIdx="3" presStyleCnt="6" custScaleX="149870" custScaleY="124940" custLinFactNeighborX="76963" custLinFactNeighborY="-94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86761-A807-499C-B1E4-DE410D4E351D}" type="pres">
      <dgm:prSet presAssocID="{C5E89B53-A5D9-47A9-8555-6EA9961F549D}" presName="space" presStyleCnt="0"/>
      <dgm:spPr/>
    </dgm:pt>
    <dgm:pt modelId="{D77F659C-D291-4F65-A2BF-11C46CD2AF29}" type="pres">
      <dgm:prSet presAssocID="{2F350D17-63DA-4A67-9A73-727AAA3E87F1}" presName="Name5" presStyleLbl="vennNode1" presStyleIdx="4" presStyleCnt="6" custScaleX="131081" custScaleY="125891" custLinFactX="1061" custLinFactNeighborX="100000" custLinFactNeighborY="22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C6A26-A43D-4B60-A0C6-75E55552CA0F}" type="pres">
      <dgm:prSet presAssocID="{82ADB7DD-55A5-40F6-9C6E-CA7B17AFF432}" presName="space" presStyleCnt="0"/>
      <dgm:spPr/>
    </dgm:pt>
    <dgm:pt modelId="{D50772FB-837C-4D76-BB97-4EA2DD63ACAB}" type="pres">
      <dgm:prSet presAssocID="{4EF400D9-BC66-43D2-AD56-2A4EC299D59F}" presName="Name5" presStyleLbl="vennNode1" presStyleIdx="5" presStyleCnt="6" custScaleX="141564" custScaleY="124984" custLinFactX="-3296" custLinFactY="5662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323AA-35A4-4385-B7C2-8CB182ACD532}" type="presOf" srcId="{A6F71F54-6B4A-40FB-A1E5-19D3BC86B91C}" destId="{C137D73D-5B85-4935-98B1-51AF7A13C59D}" srcOrd="0" destOrd="0" presId="urn:microsoft.com/office/officeart/2005/8/layout/venn3"/>
    <dgm:cxn modelId="{145A2707-8764-49C7-9954-DD246D289B62}" type="presOf" srcId="{23A6EDC0-6EB6-46C1-A51F-8AA1FBD1DD46}" destId="{E473A0DF-A8F4-4283-803D-040B629BBE41}" srcOrd="0" destOrd="0" presId="urn:microsoft.com/office/officeart/2005/8/layout/venn3"/>
    <dgm:cxn modelId="{205D719A-782C-4C53-9FED-39AD3F64AE70}" srcId="{A6F71F54-6B4A-40FB-A1E5-19D3BC86B91C}" destId="{4EF400D9-BC66-43D2-AD56-2A4EC299D59F}" srcOrd="5" destOrd="0" parTransId="{15C92B86-D237-4312-9DDB-4AD2AF367967}" sibTransId="{5381C6FD-8CB0-4D99-B31F-739356553E1C}"/>
    <dgm:cxn modelId="{F66B01D3-FB78-42FD-A559-C8C0D16ACDBC}" type="presOf" srcId="{C1F36231-AD55-4E46-B34F-1FAF11590F57}" destId="{DACCD260-BA53-43FD-824F-E5BA36697CA7}" srcOrd="0" destOrd="0" presId="urn:microsoft.com/office/officeart/2005/8/layout/venn3"/>
    <dgm:cxn modelId="{64EA7363-2C08-4458-9666-62357B063378}" type="presOf" srcId="{2F350D17-63DA-4A67-9A73-727AAA3E87F1}" destId="{D77F659C-D291-4F65-A2BF-11C46CD2AF29}" srcOrd="0" destOrd="0" presId="urn:microsoft.com/office/officeart/2005/8/layout/venn3"/>
    <dgm:cxn modelId="{F04F1E53-D82D-4D8C-87DA-BC69165EB28A}" srcId="{A6F71F54-6B4A-40FB-A1E5-19D3BC86B91C}" destId="{23A6EDC0-6EB6-46C1-A51F-8AA1FBD1DD46}" srcOrd="0" destOrd="0" parTransId="{40E45195-FE36-4504-856A-C60D95CB4D6F}" sibTransId="{B8DB04FE-1CDA-4E15-91F6-B8DD0A75DBB1}"/>
    <dgm:cxn modelId="{FCC6F283-9677-4FC7-BF0E-FA93A25E1199}" srcId="{A6F71F54-6B4A-40FB-A1E5-19D3BC86B91C}" destId="{FD5B2867-1511-4472-B5E2-B2F61859E150}" srcOrd="1" destOrd="0" parTransId="{7666DD93-C6E0-4F50-A338-6C005B679F94}" sibTransId="{B06E8BD3-CFD9-4B85-8F5B-52E09C3FCD91}"/>
    <dgm:cxn modelId="{3D5F94F7-F14B-4188-966A-258102A512D0}" srcId="{A6F71F54-6B4A-40FB-A1E5-19D3BC86B91C}" destId="{C1F36231-AD55-4E46-B34F-1FAF11590F57}" srcOrd="3" destOrd="0" parTransId="{1B8E95B8-9B59-4D3C-92B7-9C199F12AD2D}" sibTransId="{C5E89B53-A5D9-47A9-8555-6EA9961F549D}"/>
    <dgm:cxn modelId="{F645BC18-CBF0-4F88-A1E9-9B775C49BAA7}" type="presOf" srcId="{4EF400D9-BC66-43D2-AD56-2A4EC299D59F}" destId="{D50772FB-837C-4D76-BB97-4EA2DD63ACAB}" srcOrd="0" destOrd="0" presId="urn:microsoft.com/office/officeart/2005/8/layout/venn3"/>
    <dgm:cxn modelId="{C8B673E1-CB67-410C-B9F8-32E9C70A86EC}" type="presOf" srcId="{FD5B2867-1511-4472-B5E2-B2F61859E150}" destId="{99FFDB9C-C62A-484C-A228-96ABF09CF76B}" srcOrd="0" destOrd="0" presId="urn:microsoft.com/office/officeart/2005/8/layout/venn3"/>
    <dgm:cxn modelId="{C8BB6E9E-3E6A-4271-814F-DEE0BEDBEFF9}" srcId="{A6F71F54-6B4A-40FB-A1E5-19D3BC86B91C}" destId="{347FEB74-CF9D-49B0-89D9-AACE5AAECEE6}" srcOrd="2" destOrd="0" parTransId="{B377959A-7EF8-4B36-AFAA-1F33FE90E8AE}" sibTransId="{28B027D0-C3C8-45C9-86F4-805571063A01}"/>
    <dgm:cxn modelId="{2852B27F-6E32-49E2-B129-13B2D20709E6}" srcId="{A6F71F54-6B4A-40FB-A1E5-19D3BC86B91C}" destId="{2F350D17-63DA-4A67-9A73-727AAA3E87F1}" srcOrd="4" destOrd="0" parTransId="{19B3344F-D972-41BA-92C9-895E478F249D}" sibTransId="{82ADB7DD-55A5-40F6-9C6E-CA7B17AFF432}"/>
    <dgm:cxn modelId="{F59AE3F5-582C-4DFB-BB36-37188E586C00}" type="presOf" srcId="{347FEB74-CF9D-49B0-89D9-AACE5AAECEE6}" destId="{F286CAFB-39A9-4B74-A5B9-17DD725765DF}" srcOrd="0" destOrd="0" presId="urn:microsoft.com/office/officeart/2005/8/layout/venn3"/>
    <dgm:cxn modelId="{71E5A3F1-432A-4527-BB31-9E863E3E1129}" type="presParOf" srcId="{C137D73D-5B85-4935-98B1-51AF7A13C59D}" destId="{E473A0DF-A8F4-4283-803D-040B629BBE41}" srcOrd="0" destOrd="0" presId="urn:microsoft.com/office/officeart/2005/8/layout/venn3"/>
    <dgm:cxn modelId="{4DAF3CD1-DF43-444D-8A4D-F8BED8D2E76B}" type="presParOf" srcId="{C137D73D-5B85-4935-98B1-51AF7A13C59D}" destId="{83D91A3F-EAA2-4F2E-ACF5-4891A1A65CDB}" srcOrd="1" destOrd="0" presId="urn:microsoft.com/office/officeart/2005/8/layout/venn3"/>
    <dgm:cxn modelId="{A41253C0-047A-48E8-8AE0-5F2FD2CD81CC}" type="presParOf" srcId="{C137D73D-5B85-4935-98B1-51AF7A13C59D}" destId="{99FFDB9C-C62A-484C-A228-96ABF09CF76B}" srcOrd="2" destOrd="0" presId="urn:microsoft.com/office/officeart/2005/8/layout/venn3"/>
    <dgm:cxn modelId="{ECDBA881-D163-4FEA-8C4E-5012CEA82415}" type="presParOf" srcId="{C137D73D-5B85-4935-98B1-51AF7A13C59D}" destId="{777158DF-AC35-40F6-B6EE-B4268F9C5328}" srcOrd="3" destOrd="0" presId="urn:microsoft.com/office/officeart/2005/8/layout/venn3"/>
    <dgm:cxn modelId="{E12ACAA7-3DA9-4947-B6A0-8369C1818267}" type="presParOf" srcId="{C137D73D-5B85-4935-98B1-51AF7A13C59D}" destId="{F286CAFB-39A9-4B74-A5B9-17DD725765DF}" srcOrd="4" destOrd="0" presId="urn:microsoft.com/office/officeart/2005/8/layout/venn3"/>
    <dgm:cxn modelId="{A404EF57-FD2F-4F9E-9DF6-45123EAF0755}" type="presParOf" srcId="{C137D73D-5B85-4935-98B1-51AF7A13C59D}" destId="{91F396AA-CC64-4738-9FDB-59D9AF28B5FC}" srcOrd="5" destOrd="0" presId="urn:microsoft.com/office/officeart/2005/8/layout/venn3"/>
    <dgm:cxn modelId="{9938653F-D801-4B72-970D-FDE841213F91}" type="presParOf" srcId="{C137D73D-5B85-4935-98B1-51AF7A13C59D}" destId="{DACCD260-BA53-43FD-824F-E5BA36697CA7}" srcOrd="6" destOrd="0" presId="urn:microsoft.com/office/officeart/2005/8/layout/venn3"/>
    <dgm:cxn modelId="{A9E609D0-0AB8-4117-9798-23922DB011F1}" type="presParOf" srcId="{C137D73D-5B85-4935-98B1-51AF7A13C59D}" destId="{36A86761-A807-499C-B1E4-DE410D4E351D}" srcOrd="7" destOrd="0" presId="urn:microsoft.com/office/officeart/2005/8/layout/venn3"/>
    <dgm:cxn modelId="{080618BE-1923-42C8-813D-8B05024365EB}" type="presParOf" srcId="{C137D73D-5B85-4935-98B1-51AF7A13C59D}" destId="{D77F659C-D291-4F65-A2BF-11C46CD2AF29}" srcOrd="8" destOrd="0" presId="urn:microsoft.com/office/officeart/2005/8/layout/venn3"/>
    <dgm:cxn modelId="{79CD8054-7263-4076-9C99-BF13E6D4660D}" type="presParOf" srcId="{C137D73D-5B85-4935-98B1-51AF7A13C59D}" destId="{37DC6A26-A43D-4B60-A0C6-75E55552CA0F}" srcOrd="9" destOrd="0" presId="urn:microsoft.com/office/officeart/2005/8/layout/venn3"/>
    <dgm:cxn modelId="{CE2F8AC0-644D-451A-B9BC-CF0BF31F0341}" type="presParOf" srcId="{C137D73D-5B85-4935-98B1-51AF7A13C59D}" destId="{D50772FB-837C-4D76-BB97-4EA2DD63ACAB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7BF977-0012-4A5E-85E6-EAC3A89BD88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EC1CB-0D4B-432D-BAA0-831BFAFCF385}">
      <dgm:prSet phldrT="[Текст]" phldr="1"/>
      <dgm:spPr/>
      <dgm:t>
        <a:bodyPr/>
        <a:lstStyle/>
        <a:p>
          <a:endParaRPr lang="ru-RU"/>
        </a:p>
      </dgm:t>
    </dgm:pt>
    <dgm:pt modelId="{CD0CBDB6-4902-4568-818C-7DE9C1CE5806}" type="parTrans" cxnId="{ECB2E6F1-8A8F-4F91-B926-BFBDB2A6A26F}">
      <dgm:prSet/>
      <dgm:spPr/>
      <dgm:t>
        <a:bodyPr/>
        <a:lstStyle/>
        <a:p>
          <a:endParaRPr lang="ru-RU"/>
        </a:p>
      </dgm:t>
    </dgm:pt>
    <dgm:pt modelId="{F89AF025-A4DB-4326-A951-334EFCFDEAC1}" type="sibTrans" cxnId="{ECB2E6F1-8A8F-4F91-B926-BFBDB2A6A26F}">
      <dgm:prSet/>
      <dgm:spPr/>
      <dgm:t>
        <a:bodyPr/>
        <a:lstStyle/>
        <a:p>
          <a:endParaRPr lang="ru-RU"/>
        </a:p>
      </dgm:t>
    </dgm:pt>
    <dgm:pt modelId="{0393EED6-3353-4E81-83DA-5A31D6BA1B41}">
      <dgm:prSet phldrT="[Текст]" phldr="1"/>
      <dgm:spPr/>
      <dgm:t>
        <a:bodyPr/>
        <a:lstStyle/>
        <a:p>
          <a:endParaRPr lang="ru-RU"/>
        </a:p>
      </dgm:t>
    </dgm:pt>
    <dgm:pt modelId="{6FED2A09-3F53-499B-A26E-43872835BAEE}" type="parTrans" cxnId="{DD947D0D-3542-4509-8209-0621DEF9AC51}">
      <dgm:prSet/>
      <dgm:spPr/>
      <dgm:t>
        <a:bodyPr/>
        <a:lstStyle/>
        <a:p>
          <a:endParaRPr lang="ru-RU"/>
        </a:p>
      </dgm:t>
    </dgm:pt>
    <dgm:pt modelId="{B527503D-CEC2-4574-92D3-166DD3DD86F2}" type="sibTrans" cxnId="{DD947D0D-3542-4509-8209-0621DEF9AC51}">
      <dgm:prSet/>
      <dgm:spPr/>
      <dgm:t>
        <a:bodyPr/>
        <a:lstStyle/>
        <a:p>
          <a:endParaRPr lang="ru-RU"/>
        </a:p>
      </dgm:t>
    </dgm:pt>
    <dgm:pt modelId="{9A62A03F-AF9E-46E7-9DF2-6FF161B24EA7}">
      <dgm:prSet phldrT="[Текст]" phldr="1"/>
      <dgm:spPr/>
      <dgm:t>
        <a:bodyPr/>
        <a:lstStyle/>
        <a:p>
          <a:endParaRPr lang="ru-RU"/>
        </a:p>
      </dgm:t>
    </dgm:pt>
    <dgm:pt modelId="{F54494E5-790D-44F9-AC7A-21A51FEC7AE7}" type="parTrans" cxnId="{01D366C4-42CF-45AC-9062-7AFF8E482433}">
      <dgm:prSet/>
      <dgm:spPr/>
      <dgm:t>
        <a:bodyPr/>
        <a:lstStyle/>
        <a:p>
          <a:endParaRPr lang="ru-RU"/>
        </a:p>
      </dgm:t>
    </dgm:pt>
    <dgm:pt modelId="{C972F4CD-E73E-4414-8C9B-61FA1BEFACCC}" type="sibTrans" cxnId="{01D366C4-42CF-45AC-9062-7AFF8E482433}">
      <dgm:prSet/>
      <dgm:spPr/>
      <dgm:t>
        <a:bodyPr/>
        <a:lstStyle/>
        <a:p>
          <a:endParaRPr lang="ru-RU"/>
        </a:p>
      </dgm:t>
    </dgm:pt>
    <dgm:pt modelId="{97CAF017-8BCF-4353-9FD8-98C9F855A1FB}">
      <dgm:prSet phldrT="[Текст]" phldr="1"/>
      <dgm:spPr/>
      <dgm:t>
        <a:bodyPr/>
        <a:lstStyle/>
        <a:p>
          <a:endParaRPr lang="ru-RU"/>
        </a:p>
      </dgm:t>
    </dgm:pt>
    <dgm:pt modelId="{7C22AF16-4484-4DB2-957E-CD105DDE00E4}" type="parTrans" cxnId="{1810E21E-5280-4297-B2CC-18D8FF9567EE}">
      <dgm:prSet/>
      <dgm:spPr/>
      <dgm:t>
        <a:bodyPr/>
        <a:lstStyle/>
        <a:p>
          <a:endParaRPr lang="ru-RU"/>
        </a:p>
      </dgm:t>
    </dgm:pt>
    <dgm:pt modelId="{D80C70B8-3C03-4B16-8A39-5A85F51B821D}" type="sibTrans" cxnId="{1810E21E-5280-4297-B2CC-18D8FF9567EE}">
      <dgm:prSet/>
      <dgm:spPr/>
      <dgm:t>
        <a:bodyPr/>
        <a:lstStyle/>
        <a:p>
          <a:endParaRPr lang="ru-RU"/>
        </a:p>
      </dgm:t>
    </dgm:pt>
    <dgm:pt modelId="{11422B93-6152-4F9F-A29F-025794BD2E08}">
      <dgm:prSet phldrT="[Текст]" phldr="1"/>
      <dgm:spPr/>
      <dgm:t>
        <a:bodyPr/>
        <a:lstStyle/>
        <a:p>
          <a:endParaRPr lang="ru-RU" dirty="0"/>
        </a:p>
      </dgm:t>
    </dgm:pt>
    <dgm:pt modelId="{4DC28EEB-2238-45D6-AE30-A53129F61467}" type="parTrans" cxnId="{32D1CB3C-0876-4E5F-9BC0-967F37D5FC7E}">
      <dgm:prSet/>
      <dgm:spPr/>
      <dgm:t>
        <a:bodyPr/>
        <a:lstStyle/>
        <a:p>
          <a:endParaRPr lang="ru-RU"/>
        </a:p>
      </dgm:t>
    </dgm:pt>
    <dgm:pt modelId="{757DF805-D9D9-47BF-9E57-4F000289E9C9}" type="sibTrans" cxnId="{32D1CB3C-0876-4E5F-9BC0-967F37D5FC7E}">
      <dgm:prSet/>
      <dgm:spPr/>
      <dgm:t>
        <a:bodyPr/>
        <a:lstStyle/>
        <a:p>
          <a:endParaRPr lang="ru-RU"/>
        </a:p>
      </dgm:t>
    </dgm:pt>
    <dgm:pt modelId="{89E54F74-4780-48B0-82AF-E156CC2D40DB}" type="pres">
      <dgm:prSet presAssocID="{607BF977-0012-4A5E-85E6-EAC3A89BD88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329CBEA8-06CD-4A46-951D-DCC5C0F9833F}" type="pres">
      <dgm:prSet presAssocID="{607BF977-0012-4A5E-85E6-EAC3A89BD884}" presName="arrowNode" presStyleLbl="node1" presStyleIdx="0" presStyleCnt="1" custAng="1831173" custScaleX="62204" custScaleY="51373" custLinFactNeighborX="15273" custLinFactNeighborY="9033"/>
      <dgm:spPr/>
    </dgm:pt>
    <dgm:pt modelId="{F5356B3F-09CF-45FE-BF58-ACE40479F513}" type="pres">
      <dgm:prSet presAssocID="{832EC1CB-0D4B-432D-BAA0-831BFAFCF385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FE1CD-8D01-4E52-8471-5BBA66087F26}" type="pres">
      <dgm:prSet presAssocID="{0393EED6-3353-4E81-83DA-5A31D6BA1B41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6948A-47B9-45B0-9F46-78EF512ABCEF}" type="pres">
      <dgm:prSet presAssocID="{B527503D-CEC2-4574-92D3-166DD3DD86F2}" presName="dotNode2" presStyleCnt="0"/>
      <dgm:spPr/>
    </dgm:pt>
    <dgm:pt modelId="{41B295BF-3DC5-4158-A752-1279C5F8D479}" type="pres">
      <dgm:prSet presAssocID="{B527503D-CEC2-4574-92D3-166DD3DD86F2}" presName="dotRepeatNode" presStyleLbl="fgShp" presStyleIdx="0" presStyleCnt="3"/>
      <dgm:spPr/>
      <dgm:t>
        <a:bodyPr/>
        <a:lstStyle/>
        <a:p>
          <a:endParaRPr lang="ru-RU"/>
        </a:p>
      </dgm:t>
    </dgm:pt>
    <dgm:pt modelId="{24A76997-FCA4-40E1-B172-300C973B106D}" type="pres">
      <dgm:prSet presAssocID="{9A62A03F-AF9E-46E7-9DF2-6FF161B24EA7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4C766-7278-42C1-926B-8CA337B3DE33}" type="pres">
      <dgm:prSet presAssocID="{C972F4CD-E73E-4414-8C9B-61FA1BEFACCC}" presName="dotNode3" presStyleCnt="0"/>
      <dgm:spPr/>
    </dgm:pt>
    <dgm:pt modelId="{B1AFF299-879A-4014-9121-750E08631B66}" type="pres">
      <dgm:prSet presAssocID="{C972F4CD-E73E-4414-8C9B-61FA1BEFACCC}" presName="dotRepeatNode" presStyleLbl="fgShp" presStyleIdx="1" presStyleCnt="3"/>
      <dgm:spPr/>
      <dgm:t>
        <a:bodyPr/>
        <a:lstStyle/>
        <a:p>
          <a:endParaRPr lang="ru-RU"/>
        </a:p>
      </dgm:t>
    </dgm:pt>
    <dgm:pt modelId="{FA8ED067-2123-4175-8A34-D54C8F73864F}" type="pres">
      <dgm:prSet presAssocID="{97CAF017-8BCF-4353-9FD8-98C9F855A1FB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D8375-3430-4A6A-99FC-ED2AED35EAA1}" type="pres">
      <dgm:prSet presAssocID="{D80C70B8-3C03-4B16-8A39-5A85F51B821D}" presName="dotNode4" presStyleCnt="0"/>
      <dgm:spPr/>
    </dgm:pt>
    <dgm:pt modelId="{583D0C85-B6A9-47F2-9F3D-4C1FE5467AE5}" type="pres">
      <dgm:prSet presAssocID="{D80C70B8-3C03-4B16-8A39-5A85F51B821D}" presName="dotRepeatNode" presStyleLbl="fgShp" presStyleIdx="2" presStyleCnt="3"/>
      <dgm:spPr/>
      <dgm:t>
        <a:bodyPr/>
        <a:lstStyle/>
        <a:p>
          <a:endParaRPr lang="ru-RU"/>
        </a:p>
      </dgm:t>
    </dgm:pt>
    <dgm:pt modelId="{7896FEA7-05C8-4AC6-B380-94A34C33F479}" type="pres">
      <dgm:prSet presAssocID="{11422B93-6152-4F9F-A29F-025794BD2E08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F09F9-2B2C-47E6-AC6F-4612BBABC2FC}" type="presOf" srcId="{D80C70B8-3C03-4B16-8A39-5A85F51B821D}" destId="{583D0C85-B6A9-47F2-9F3D-4C1FE5467AE5}" srcOrd="0" destOrd="0" presId="urn:microsoft.com/office/officeart/2009/3/layout/DescendingProcess"/>
    <dgm:cxn modelId="{32D1CB3C-0876-4E5F-9BC0-967F37D5FC7E}" srcId="{607BF977-0012-4A5E-85E6-EAC3A89BD884}" destId="{11422B93-6152-4F9F-A29F-025794BD2E08}" srcOrd="4" destOrd="0" parTransId="{4DC28EEB-2238-45D6-AE30-A53129F61467}" sibTransId="{757DF805-D9D9-47BF-9E57-4F000289E9C9}"/>
    <dgm:cxn modelId="{DD947D0D-3542-4509-8209-0621DEF9AC51}" srcId="{607BF977-0012-4A5E-85E6-EAC3A89BD884}" destId="{0393EED6-3353-4E81-83DA-5A31D6BA1B41}" srcOrd="1" destOrd="0" parTransId="{6FED2A09-3F53-499B-A26E-43872835BAEE}" sibTransId="{B527503D-CEC2-4574-92D3-166DD3DD86F2}"/>
    <dgm:cxn modelId="{1810E21E-5280-4297-B2CC-18D8FF9567EE}" srcId="{607BF977-0012-4A5E-85E6-EAC3A89BD884}" destId="{97CAF017-8BCF-4353-9FD8-98C9F855A1FB}" srcOrd="3" destOrd="0" parTransId="{7C22AF16-4484-4DB2-957E-CD105DDE00E4}" sibTransId="{D80C70B8-3C03-4B16-8A39-5A85F51B821D}"/>
    <dgm:cxn modelId="{01D366C4-42CF-45AC-9062-7AFF8E482433}" srcId="{607BF977-0012-4A5E-85E6-EAC3A89BD884}" destId="{9A62A03F-AF9E-46E7-9DF2-6FF161B24EA7}" srcOrd="2" destOrd="0" parTransId="{F54494E5-790D-44F9-AC7A-21A51FEC7AE7}" sibTransId="{C972F4CD-E73E-4414-8C9B-61FA1BEFACCC}"/>
    <dgm:cxn modelId="{5F845296-F89D-4145-BCCA-E554478500DF}" type="presOf" srcId="{832EC1CB-0D4B-432D-BAA0-831BFAFCF385}" destId="{F5356B3F-09CF-45FE-BF58-ACE40479F513}" srcOrd="0" destOrd="0" presId="urn:microsoft.com/office/officeart/2009/3/layout/DescendingProcess"/>
    <dgm:cxn modelId="{08594927-3231-4AE5-BFD6-98A43EB8B8A1}" type="presOf" srcId="{B527503D-CEC2-4574-92D3-166DD3DD86F2}" destId="{41B295BF-3DC5-4158-A752-1279C5F8D479}" srcOrd="0" destOrd="0" presId="urn:microsoft.com/office/officeart/2009/3/layout/DescendingProcess"/>
    <dgm:cxn modelId="{C3ECA008-BEB0-44E3-8EF7-AA5D860E7E6D}" type="presOf" srcId="{97CAF017-8BCF-4353-9FD8-98C9F855A1FB}" destId="{FA8ED067-2123-4175-8A34-D54C8F73864F}" srcOrd="0" destOrd="0" presId="urn:microsoft.com/office/officeart/2009/3/layout/DescendingProcess"/>
    <dgm:cxn modelId="{3A259348-DD2F-4119-BE0B-306BC69AC1E0}" type="presOf" srcId="{9A62A03F-AF9E-46E7-9DF2-6FF161B24EA7}" destId="{24A76997-FCA4-40E1-B172-300C973B106D}" srcOrd="0" destOrd="0" presId="urn:microsoft.com/office/officeart/2009/3/layout/DescendingProcess"/>
    <dgm:cxn modelId="{ECB2E6F1-8A8F-4F91-B926-BFBDB2A6A26F}" srcId="{607BF977-0012-4A5E-85E6-EAC3A89BD884}" destId="{832EC1CB-0D4B-432D-BAA0-831BFAFCF385}" srcOrd="0" destOrd="0" parTransId="{CD0CBDB6-4902-4568-818C-7DE9C1CE5806}" sibTransId="{F89AF025-A4DB-4326-A951-334EFCFDEAC1}"/>
    <dgm:cxn modelId="{495B8DE3-0CFB-4020-8665-4249E829819E}" type="presOf" srcId="{607BF977-0012-4A5E-85E6-EAC3A89BD884}" destId="{89E54F74-4780-48B0-82AF-E156CC2D40DB}" srcOrd="0" destOrd="0" presId="urn:microsoft.com/office/officeart/2009/3/layout/DescendingProcess"/>
    <dgm:cxn modelId="{3309938D-8632-468D-9BE2-3CD8D1E3328F}" type="presOf" srcId="{11422B93-6152-4F9F-A29F-025794BD2E08}" destId="{7896FEA7-05C8-4AC6-B380-94A34C33F479}" srcOrd="0" destOrd="0" presId="urn:microsoft.com/office/officeart/2009/3/layout/DescendingProcess"/>
    <dgm:cxn modelId="{40B5B206-27C0-40A0-8DF9-31250FA40EB4}" type="presOf" srcId="{0393EED6-3353-4E81-83DA-5A31D6BA1B41}" destId="{792FE1CD-8D01-4E52-8471-5BBA66087F26}" srcOrd="0" destOrd="0" presId="urn:microsoft.com/office/officeart/2009/3/layout/DescendingProcess"/>
    <dgm:cxn modelId="{999517F0-C4BC-4D5D-86A8-999CA3CD0471}" type="presOf" srcId="{C972F4CD-E73E-4414-8C9B-61FA1BEFACCC}" destId="{B1AFF299-879A-4014-9121-750E08631B66}" srcOrd="0" destOrd="0" presId="urn:microsoft.com/office/officeart/2009/3/layout/DescendingProcess"/>
    <dgm:cxn modelId="{1877DDED-6558-4041-8746-1865DE3D7F57}" type="presParOf" srcId="{89E54F74-4780-48B0-82AF-E156CC2D40DB}" destId="{329CBEA8-06CD-4A46-951D-DCC5C0F9833F}" srcOrd="0" destOrd="0" presId="urn:microsoft.com/office/officeart/2009/3/layout/DescendingProcess"/>
    <dgm:cxn modelId="{9798C90A-7ACE-4732-99D2-1C8192106BA1}" type="presParOf" srcId="{89E54F74-4780-48B0-82AF-E156CC2D40DB}" destId="{F5356B3F-09CF-45FE-BF58-ACE40479F513}" srcOrd="1" destOrd="0" presId="urn:microsoft.com/office/officeart/2009/3/layout/DescendingProcess"/>
    <dgm:cxn modelId="{6A10F0C1-D74C-4703-AB37-A0F02804CCD5}" type="presParOf" srcId="{89E54F74-4780-48B0-82AF-E156CC2D40DB}" destId="{792FE1CD-8D01-4E52-8471-5BBA66087F26}" srcOrd="2" destOrd="0" presId="urn:microsoft.com/office/officeart/2009/3/layout/DescendingProcess"/>
    <dgm:cxn modelId="{72F03BCD-856C-4831-BB8A-8709560C819B}" type="presParOf" srcId="{89E54F74-4780-48B0-82AF-E156CC2D40DB}" destId="{D456948A-47B9-45B0-9F46-78EF512ABCEF}" srcOrd="3" destOrd="0" presId="urn:microsoft.com/office/officeart/2009/3/layout/DescendingProcess"/>
    <dgm:cxn modelId="{4E43D422-9584-48C2-9864-F79A23EF6EE2}" type="presParOf" srcId="{D456948A-47B9-45B0-9F46-78EF512ABCEF}" destId="{41B295BF-3DC5-4158-A752-1279C5F8D479}" srcOrd="0" destOrd="0" presId="urn:microsoft.com/office/officeart/2009/3/layout/DescendingProcess"/>
    <dgm:cxn modelId="{BA707DCF-4DE6-4DFD-9F8F-207C48B73806}" type="presParOf" srcId="{89E54F74-4780-48B0-82AF-E156CC2D40DB}" destId="{24A76997-FCA4-40E1-B172-300C973B106D}" srcOrd="4" destOrd="0" presId="urn:microsoft.com/office/officeart/2009/3/layout/DescendingProcess"/>
    <dgm:cxn modelId="{2B27C569-7378-4EAB-8F04-D67C92CEE61C}" type="presParOf" srcId="{89E54F74-4780-48B0-82AF-E156CC2D40DB}" destId="{3744C766-7278-42C1-926B-8CA337B3DE33}" srcOrd="5" destOrd="0" presId="urn:microsoft.com/office/officeart/2009/3/layout/DescendingProcess"/>
    <dgm:cxn modelId="{785CC485-C068-45E1-80E8-6FB366E925FA}" type="presParOf" srcId="{3744C766-7278-42C1-926B-8CA337B3DE33}" destId="{B1AFF299-879A-4014-9121-750E08631B66}" srcOrd="0" destOrd="0" presId="urn:microsoft.com/office/officeart/2009/3/layout/DescendingProcess"/>
    <dgm:cxn modelId="{A10844E2-3132-4C0C-912C-7BDCAC76C6C6}" type="presParOf" srcId="{89E54F74-4780-48B0-82AF-E156CC2D40DB}" destId="{FA8ED067-2123-4175-8A34-D54C8F73864F}" srcOrd="6" destOrd="0" presId="urn:microsoft.com/office/officeart/2009/3/layout/DescendingProcess"/>
    <dgm:cxn modelId="{B9B1E9ED-2EAC-46A1-B876-3CE7F9550AA5}" type="presParOf" srcId="{89E54F74-4780-48B0-82AF-E156CC2D40DB}" destId="{236D8375-3430-4A6A-99FC-ED2AED35EAA1}" srcOrd="7" destOrd="0" presId="urn:microsoft.com/office/officeart/2009/3/layout/DescendingProcess"/>
    <dgm:cxn modelId="{C269C7AE-43C1-4971-B5D6-6EB79E65E4A9}" type="presParOf" srcId="{236D8375-3430-4A6A-99FC-ED2AED35EAA1}" destId="{583D0C85-B6A9-47F2-9F3D-4C1FE5467AE5}" srcOrd="0" destOrd="0" presId="urn:microsoft.com/office/officeart/2009/3/layout/DescendingProcess"/>
    <dgm:cxn modelId="{A61CDEAE-E117-46C9-8D4E-C8B4E78A09BA}" type="presParOf" srcId="{89E54F74-4780-48B0-82AF-E156CC2D40DB}" destId="{7896FEA7-05C8-4AC6-B380-94A34C33F47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1CD7-77A0-4E7D-AD98-A36174D5599A}">
      <dsp:nvSpPr>
        <dsp:cNvPr id="0" name=""/>
        <dsp:cNvSpPr/>
      </dsp:nvSpPr>
      <dsp:spPr>
        <a:xfrm>
          <a:off x="-615996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07FBA-9108-42CF-844D-327F8D75D78C}">
      <dsp:nvSpPr>
        <dsp:cNvPr id="0" name=""/>
        <dsp:cNvSpPr/>
      </dsp:nvSpPr>
      <dsp:spPr>
        <a:xfrm>
          <a:off x="892847" y="308034"/>
          <a:ext cx="6915908" cy="1544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3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/>
            <a:t>Образовательные: </a:t>
          </a:r>
          <a:r>
            <a:rPr lang="ru-RU" sz="1800" b="1" i="1" u="none" kern="1200" dirty="0" smtClean="0"/>
            <a:t>        </a:t>
          </a:r>
          <a:r>
            <a:rPr lang="ru-RU" sz="1800" b="1" kern="1200" dirty="0" smtClean="0"/>
            <a:t>дать понятие о предпринимательской деятельности; ознакомить учащихся с основными видами и формами предпринимательства в России; </a:t>
          </a:r>
          <a:endParaRPr lang="ru-RU" sz="1800" b="1" kern="1200" dirty="0"/>
        </a:p>
      </dsp:txBody>
      <dsp:txXfrm>
        <a:off x="892847" y="308034"/>
        <a:ext cx="6915908" cy="1544171"/>
      </dsp:txXfrm>
    </dsp:sp>
    <dsp:sp modelId="{ACC39267-CD92-4F36-A2B4-AC13EC760395}">
      <dsp:nvSpPr>
        <dsp:cNvPr id="0" name=""/>
        <dsp:cNvSpPr/>
      </dsp:nvSpPr>
      <dsp:spPr>
        <a:xfrm>
          <a:off x="19340" y="40504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32000" r="-32000"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4F83E7-7948-4CAF-BAA9-4BED381ED614}">
      <dsp:nvSpPr>
        <dsp:cNvPr id="0" name=""/>
        <dsp:cNvSpPr/>
      </dsp:nvSpPr>
      <dsp:spPr>
        <a:xfrm>
          <a:off x="976662" y="1987366"/>
          <a:ext cx="7140901" cy="142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3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</a:rPr>
            <a:t>Развивающие:</a:t>
          </a:r>
          <a:r>
            <a:rPr lang="ru-RU" sz="1800" b="1" kern="1200" dirty="0" smtClean="0">
              <a:solidFill>
                <a:schemeClr val="tx1"/>
              </a:solidFill>
            </a:rPr>
            <a:t>          уметь составлять элементы учебного бизнес-плана, определять сходство и различие; уметь работать в группах с нормативными документами; работать над созданием проекта предприятия по алгоритму;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76662" y="1987366"/>
        <a:ext cx="7140901" cy="1425866"/>
      </dsp:txXfrm>
    </dsp:sp>
    <dsp:sp modelId="{4289CEF1-C932-4128-9116-53B2F4A750F6}">
      <dsp:nvSpPr>
        <dsp:cNvPr id="0" name=""/>
        <dsp:cNvSpPr/>
      </dsp:nvSpPr>
      <dsp:spPr>
        <a:xfrm>
          <a:off x="411963" y="202522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32000" r="-32000"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53583A-21FE-4E19-9FD6-BF7EF7360002}">
      <dsp:nvSpPr>
        <dsp:cNvPr id="0" name=""/>
        <dsp:cNvSpPr/>
      </dsp:nvSpPr>
      <dsp:spPr>
        <a:xfrm>
          <a:off x="811017" y="3737198"/>
          <a:ext cx="7079568" cy="11665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3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u="sng" kern="1200" dirty="0" smtClean="0">
              <a:solidFill>
                <a:schemeClr val="tx1"/>
              </a:solidFill>
            </a:rPr>
            <a:t>Воспитательные:</a:t>
          </a:r>
          <a:r>
            <a:rPr lang="ru-RU" sz="1900" b="1" kern="1200" dirty="0" smtClean="0">
              <a:solidFill>
                <a:schemeClr val="tx1"/>
              </a:solidFill>
            </a:rPr>
            <a:t>          формирование предпринимательского мышления и социальной ответственности будущих бизнесменов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811017" y="3737198"/>
        <a:ext cx="7079568" cy="1166562"/>
      </dsp:txXfrm>
    </dsp:sp>
    <dsp:sp modelId="{FCB9589C-80AE-4B9E-9076-275289C4A37B}">
      <dsp:nvSpPr>
        <dsp:cNvPr id="0" name=""/>
        <dsp:cNvSpPr/>
      </dsp:nvSpPr>
      <dsp:spPr>
        <a:xfrm>
          <a:off x="19340" y="364540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32000" r="-32000"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7E351-62C1-4FC5-A4E7-2EA9DA89F46C}">
      <dsp:nvSpPr>
        <dsp:cNvPr id="0" name=""/>
        <dsp:cNvSpPr/>
      </dsp:nvSpPr>
      <dsp:spPr>
        <a:xfrm>
          <a:off x="-5896431" y="-902574"/>
          <a:ext cx="7021276" cy="7021276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006EB-F5C4-4DC6-9057-21A4481944C4}">
      <dsp:nvSpPr>
        <dsp:cNvPr id="0" name=""/>
        <dsp:cNvSpPr/>
      </dsp:nvSpPr>
      <dsp:spPr>
        <a:xfrm>
          <a:off x="723998" y="358259"/>
          <a:ext cx="6740178" cy="136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806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smtClean="0"/>
            <a:t>Личностные УУД:</a:t>
          </a:r>
          <a:r>
            <a:rPr lang="ru-RU" sz="2300" b="1" kern="1200" dirty="0" smtClean="0"/>
            <a:t>	воспитание предприимчивости, профессиональное самоопределение, понимание смысла и роли предпринимательства;</a:t>
          </a:r>
          <a:endParaRPr lang="ru-RU" sz="2300" b="1" kern="1200" dirty="0"/>
        </a:p>
      </dsp:txBody>
      <dsp:txXfrm>
        <a:off x="723998" y="358259"/>
        <a:ext cx="6740178" cy="1369932"/>
      </dsp:txXfrm>
    </dsp:sp>
    <dsp:sp modelId="{1BF7D026-0605-40BD-AA81-4C61D1A8A7B8}">
      <dsp:nvSpPr>
        <dsp:cNvPr id="0" name=""/>
        <dsp:cNvSpPr/>
      </dsp:nvSpPr>
      <dsp:spPr>
        <a:xfrm>
          <a:off x="71982" y="391209"/>
          <a:ext cx="1304032" cy="13040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85EEC1-0AF3-4A62-9A5C-FC2AD6FD4434}">
      <dsp:nvSpPr>
        <dsp:cNvPr id="0" name=""/>
        <dsp:cNvSpPr/>
      </dsp:nvSpPr>
      <dsp:spPr>
        <a:xfrm>
          <a:off x="1103211" y="1975764"/>
          <a:ext cx="6360966" cy="1264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80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Коммуникативные УУД: </a:t>
          </a:r>
          <a:r>
            <a:rPr lang="ru-RU" sz="2500" b="1" kern="1200" dirty="0" smtClean="0"/>
            <a:t>навыки аргументации, формулировка проблемы;</a:t>
          </a:r>
          <a:endParaRPr lang="ru-RU" sz="2500" b="1" kern="1200" dirty="0"/>
        </a:p>
      </dsp:txBody>
      <dsp:txXfrm>
        <a:off x="1103211" y="1975764"/>
        <a:ext cx="6360966" cy="1264598"/>
      </dsp:txXfrm>
    </dsp:sp>
    <dsp:sp modelId="{B811BFBA-7234-4EEB-BF0E-513B32F98047}">
      <dsp:nvSpPr>
        <dsp:cNvPr id="0" name=""/>
        <dsp:cNvSpPr/>
      </dsp:nvSpPr>
      <dsp:spPr>
        <a:xfrm>
          <a:off x="451195" y="1956048"/>
          <a:ext cx="1304032" cy="13040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FA2393-A8D4-45D2-B69A-C280B3BC9086}">
      <dsp:nvSpPr>
        <dsp:cNvPr id="0" name=""/>
        <dsp:cNvSpPr/>
      </dsp:nvSpPr>
      <dsp:spPr>
        <a:xfrm>
          <a:off x="723998" y="3593275"/>
          <a:ext cx="6740178" cy="1159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80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Регулятивные УУД :</a:t>
          </a:r>
          <a:r>
            <a:rPr lang="ru-RU" sz="2500" b="1" kern="1200" dirty="0" smtClean="0"/>
            <a:t>	целеполагание, планирование, корректировка плана;</a:t>
          </a:r>
          <a:endParaRPr lang="ru-RU" sz="2500" b="1" kern="1200" dirty="0"/>
        </a:p>
      </dsp:txBody>
      <dsp:txXfrm>
        <a:off x="723998" y="3593275"/>
        <a:ext cx="6740178" cy="1159253"/>
      </dsp:txXfrm>
    </dsp:sp>
    <dsp:sp modelId="{4DE2E42D-A944-42F3-8F6C-885D7C0A2863}">
      <dsp:nvSpPr>
        <dsp:cNvPr id="0" name=""/>
        <dsp:cNvSpPr/>
      </dsp:nvSpPr>
      <dsp:spPr>
        <a:xfrm>
          <a:off x="29223" y="3439866"/>
          <a:ext cx="1304032" cy="13040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3A0DF-A8F4-4283-803D-040B629BBE41}">
      <dsp:nvSpPr>
        <dsp:cNvPr id="0" name=""/>
        <dsp:cNvSpPr/>
      </dsp:nvSpPr>
      <dsp:spPr>
        <a:xfrm>
          <a:off x="159024" y="4361395"/>
          <a:ext cx="1852421" cy="1433183"/>
        </a:xfrm>
        <a:prstGeom prst="ellipse">
          <a:avLst/>
        </a:prstGeom>
        <a:solidFill>
          <a:srgbClr val="92D050">
            <a:alpha val="43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выведения темы урока</a:t>
          </a:r>
          <a:endParaRPr lang="ru-RU" sz="1600" b="1" kern="1200" dirty="0" smtClean="0">
            <a:effectLst/>
            <a:latin typeface="Times New Roman"/>
            <a:ea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/>
              <a:ea typeface="Times New Roman"/>
            </a:rPr>
            <a:t>экономическая притча</a:t>
          </a:r>
          <a:endParaRPr lang="ru-RU" sz="1600" b="1" kern="1200" dirty="0"/>
        </a:p>
      </dsp:txBody>
      <dsp:txXfrm>
        <a:off x="430305" y="4571280"/>
        <a:ext cx="1309859" cy="1013413"/>
      </dsp:txXfrm>
    </dsp:sp>
    <dsp:sp modelId="{99FFDB9C-C62A-484C-A228-96ABF09CF76B}">
      <dsp:nvSpPr>
        <dsp:cNvPr id="0" name=""/>
        <dsp:cNvSpPr/>
      </dsp:nvSpPr>
      <dsp:spPr>
        <a:xfrm>
          <a:off x="1228046" y="2924494"/>
          <a:ext cx="1807027" cy="1433413"/>
        </a:xfrm>
        <a:prstGeom prst="ellipse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дидактическая игра «Экономическое лото»</a:t>
          </a:r>
          <a:endParaRPr lang="ru-RU" sz="1600" b="1" kern="1200" dirty="0"/>
        </a:p>
      </dsp:txBody>
      <dsp:txXfrm>
        <a:off x="1492679" y="3134412"/>
        <a:ext cx="1277761" cy="1013577"/>
      </dsp:txXfrm>
    </dsp:sp>
    <dsp:sp modelId="{F286CAFB-39A9-4B74-A5B9-17DD725765DF}">
      <dsp:nvSpPr>
        <dsp:cNvPr id="0" name=""/>
        <dsp:cNvSpPr/>
      </dsp:nvSpPr>
      <dsp:spPr>
        <a:xfrm>
          <a:off x="2460767" y="1639821"/>
          <a:ext cx="1775001" cy="1400836"/>
        </a:xfrm>
        <a:prstGeom prst="ellipse">
          <a:avLst/>
        </a:prstGeom>
        <a:solidFill>
          <a:srgbClr val="7030A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групповое творческое задание, </a:t>
          </a:r>
          <a:endParaRPr lang="ru-RU" sz="1600" b="1" kern="1200" dirty="0"/>
        </a:p>
      </dsp:txBody>
      <dsp:txXfrm>
        <a:off x="2720710" y="1844969"/>
        <a:ext cx="1255115" cy="990540"/>
      </dsp:txXfrm>
    </dsp:sp>
    <dsp:sp modelId="{DACCD260-BA53-43FD-824F-E5BA36697CA7}">
      <dsp:nvSpPr>
        <dsp:cNvPr id="0" name=""/>
        <dsp:cNvSpPr/>
      </dsp:nvSpPr>
      <dsp:spPr>
        <a:xfrm>
          <a:off x="4926998" y="1623418"/>
          <a:ext cx="1719705" cy="1433642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защита группового продукта</a:t>
          </a:r>
          <a:endParaRPr lang="ru-RU" sz="1600" b="1" kern="1200" dirty="0"/>
        </a:p>
      </dsp:txBody>
      <dsp:txXfrm>
        <a:off x="5178843" y="1833370"/>
        <a:ext cx="1216015" cy="1013738"/>
      </dsp:txXfrm>
    </dsp:sp>
    <dsp:sp modelId="{D77F659C-D291-4F65-A2BF-11C46CD2AF29}">
      <dsp:nvSpPr>
        <dsp:cNvPr id="0" name=""/>
        <dsp:cNvSpPr/>
      </dsp:nvSpPr>
      <dsp:spPr>
        <a:xfrm>
          <a:off x="6482253" y="2961471"/>
          <a:ext cx="1504108" cy="1444554"/>
        </a:xfrm>
        <a:prstGeom prst="ellipse">
          <a:avLst/>
        </a:prstGeom>
        <a:solidFill>
          <a:schemeClr val="accent5">
            <a:alpha val="50000"/>
            <a:hueOff val="-9786890"/>
            <a:satOff val="67261"/>
            <a:lumOff val="-6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закрепляющая</a:t>
          </a:r>
          <a:r>
            <a:rPr lang="ru-RU" sz="1800" b="1" kern="1200" dirty="0" smtClean="0"/>
            <a:t> </a:t>
          </a:r>
          <a:r>
            <a:rPr lang="ru-RU" sz="1600" b="1" kern="1200" dirty="0" smtClean="0"/>
            <a:t>криптограмма</a:t>
          </a:r>
          <a:endParaRPr lang="ru-RU" sz="1800" b="1" kern="1200" dirty="0"/>
        </a:p>
      </dsp:txBody>
      <dsp:txXfrm>
        <a:off x="6702525" y="3173021"/>
        <a:ext cx="1063564" cy="1021454"/>
      </dsp:txXfrm>
    </dsp:sp>
    <dsp:sp modelId="{D50772FB-837C-4D76-BB97-4EA2DD63ACAB}">
      <dsp:nvSpPr>
        <dsp:cNvPr id="0" name=""/>
        <dsp:cNvSpPr/>
      </dsp:nvSpPr>
      <dsp:spPr>
        <a:xfrm>
          <a:off x="7247888" y="4509120"/>
          <a:ext cx="1624397" cy="1434147"/>
        </a:xfrm>
        <a:prstGeom prst="ellipse">
          <a:avLst/>
        </a:prstGeom>
        <a:solidFill>
          <a:schemeClr val="accent5">
            <a:alpha val="50000"/>
            <a:hueOff val="-12233612"/>
            <a:satOff val="84076"/>
            <a:lumOff val="-8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149" tIns="20320" rIns="6314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рефлексия, домашнее задание</a:t>
          </a:r>
          <a:endParaRPr lang="ru-RU" sz="1600" b="1" kern="1200" dirty="0"/>
        </a:p>
      </dsp:txBody>
      <dsp:txXfrm>
        <a:off x="7485775" y="4719146"/>
        <a:ext cx="1148623" cy="1014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CBEA8-06CD-4A46-951D-DCC5C0F9833F}">
      <dsp:nvSpPr>
        <dsp:cNvPr id="0" name=""/>
        <dsp:cNvSpPr/>
      </dsp:nvSpPr>
      <dsp:spPr>
        <a:xfrm rot="6227547">
          <a:off x="2475680" y="1562240"/>
          <a:ext cx="1677040" cy="16737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295BF-3DC5-4158-A752-1279C5F8D479}">
      <dsp:nvSpPr>
        <dsp:cNvPr id="0" name=""/>
        <dsp:cNvSpPr/>
      </dsp:nvSpPr>
      <dsp:spPr>
        <a:xfrm>
          <a:off x="2362199" y="1128166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FF299-879A-4014-9121-750E08631B66}">
      <dsp:nvSpPr>
        <dsp:cNvPr id="0" name=""/>
        <dsp:cNvSpPr/>
      </dsp:nvSpPr>
      <dsp:spPr>
        <a:xfrm>
          <a:off x="2968833" y="1617472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D0C85-B6A9-47F2-9F3D-4C1FE5467AE5}">
      <dsp:nvSpPr>
        <dsp:cNvPr id="0" name=""/>
        <dsp:cNvSpPr/>
      </dsp:nvSpPr>
      <dsp:spPr>
        <a:xfrm>
          <a:off x="3423472" y="2189683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56B3F-09CF-45FE-BF58-ACE40479F513}">
      <dsp:nvSpPr>
        <dsp:cNvPr id="0" name=""/>
        <dsp:cNvSpPr/>
      </dsp:nvSpPr>
      <dsp:spPr>
        <a:xfrm>
          <a:off x="812799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812799" y="0"/>
        <a:ext cx="1654048" cy="650240"/>
      </dsp:txXfrm>
    </dsp:sp>
    <dsp:sp modelId="{792FE1CD-8D01-4E52-8471-5BBA66087F26}">
      <dsp:nvSpPr>
        <dsp:cNvPr id="0" name=""/>
        <dsp:cNvSpPr/>
      </dsp:nvSpPr>
      <dsp:spPr>
        <a:xfrm>
          <a:off x="2869183" y="847344"/>
          <a:ext cx="2414016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869183" y="847344"/>
        <a:ext cx="2414016" cy="650240"/>
      </dsp:txXfrm>
    </dsp:sp>
    <dsp:sp modelId="{24A76997-FCA4-40E1-B172-300C973B106D}">
      <dsp:nvSpPr>
        <dsp:cNvPr id="0" name=""/>
        <dsp:cNvSpPr/>
      </dsp:nvSpPr>
      <dsp:spPr>
        <a:xfrm>
          <a:off x="812799" y="1336649"/>
          <a:ext cx="1922272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812799" y="1336649"/>
        <a:ext cx="1922272" cy="650240"/>
      </dsp:txXfrm>
    </dsp:sp>
    <dsp:sp modelId="{FA8ED067-2123-4175-8A34-D54C8F73864F}">
      <dsp:nvSpPr>
        <dsp:cNvPr id="0" name=""/>
        <dsp:cNvSpPr/>
      </dsp:nvSpPr>
      <dsp:spPr>
        <a:xfrm>
          <a:off x="3807968" y="1908860"/>
          <a:ext cx="1475231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807968" y="1908860"/>
        <a:ext cx="1475231" cy="650240"/>
      </dsp:txXfrm>
    </dsp:sp>
    <dsp:sp modelId="{7896FEA7-05C8-4AC6-B380-94A34C33F479}">
      <dsp:nvSpPr>
        <dsp:cNvPr id="0" name=""/>
        <dsp:cNvSpPr/>
      </dsp:nvSpPr>
      <dsp:spPr>
        <a:xfrm>
          <a:off x="3047999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3047999" y="3413759"/>
        <a:ext cx="2235200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934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207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331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77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661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7856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314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581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788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064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51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1F54-AF08-4332-AA5E-E505FEE00AF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CC6A-8CC5-4333-BC36-355ADE9C8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8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tdata.ru/u8/photo2CB7/20188093009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" y="-28"/>
            <a:ext cx="9144036" cy="68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" y="332656"/>
            <a:ext cx="8820508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Урок-</a:t>
            </a:r>
            <a:r>
              <a:rPr lang="ru-RU" sz="32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3200" b="1" dirty="0" smtClean="0">
                <a:solidFill>
                  <a:srgbClr val="C00000"/>
                </a:solidFill>
              </a:rPr>
              <a:t> по теме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«Формы предпринимательской деятельности»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331803"/>
            <a:ext cx="2870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– РАЗРАБОТЧИК</a:t>
            </a:r>
          </a:p>
          <a:p>
            <a:r>
              <a:rPr lang="ru-RU" dirty="0" smtClean="0"/>
              <a:t>Никитина Е.С.</a:t>
            </a:r>
          </a:p>
          <a:p>
            <a:r>
              <a:rPr lang="ru-RU" dirty="0" smtClean="0"/>
              <a:t>Учитель обществознания </a:t>
            </a:r>
          </a:p>
          <a:p>
            <a:r>
              <a:rPr lang="ru-RU" dirty="0" smtClean="0"/>
              <a:t>гимназия №23 </a:t>
            </a:r>
            <a:r>
              <a:rPr lang="ru-RU" dirty="0" err="1" smtClean="0"/>
              <a:t>г.Краснодар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10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Шестой этап урока – </a:t>
            </a:r>
            <a:r>
              <a:rPr lang="ru-RU" sz="28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«Формы предпринимательской деятельности»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РЕФЛЕКСИЯ И ДОМАШНЕЕ ЗАДАНИЕ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Подсчитываются «финансы» юных предпринимателей, которые могут стать эквивалентом </a:t>
            </a:r>
            <a:r>
              <a:rPr lang="ru-RU" sz="2000" b="1" dirty="0">
                <a:solidFill>
                  <a:srgbClr val="C00000"/>
                </a:solidFill>
              </a:rPr>
              <a:t>отметок</a:t>
            </a:r>
            <a:r>
              <a:rPr lang="ru-RU" sz="2000" b="1" dirty="0"/>
              <a:t> в </a:t>
            </a:r>
            <a:r>
              <a:rPr lang="ru-RU" sz="2000" b="1" dirty="0" smtClean="0"/>
              <a:t>журнал;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4700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ru-RU" sz="2000" b="1" dirty="0" smtClean="0"/>
              <a:t>Проводится </a:t>
            </a:r>
            <a:r>
              <a:rPr lang="ru-RU" sz="2000" b="1" dirty="0">
                <a:solidFill>
                  <a:srgbClr val="C00000"/>
                </a:solidFill>
              </a:rPr>
              <a:t>рефлекси</a:t>
            </a:r>
            <a:r>
              <a:rPr lang="ru-RU" sz="2000" b="1" dirty="0"/>
              <a:t>я в форме обсуждения причин </a:t>
            </a:r>
            <a:r>
              <a:rPr lang="ru-RU" sz="2000" b="1" dirty="0" smtClean="0"/>
              <a:t>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успехов </a:t>
            </a:r>
            <a:r>
              <a:rPr lang="ru-RU" sz="2000" b="1" dirty="0"/>
              <a:t>и </a:t>
            </a:r>
            <a:r>
              <a:rPr lang="ru-RU" sz="2000" b="1" dirty="0" smtClean="0"/>
              <a:t>неудач;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000" b="1" dirty="0" smtClean="0"/>
              <a:t>Д\з обязательное - </a:t>
            </a:r>
            <a:r>
              <a:rPr lang="ru-RU" sz="2000" b="1" dirty="0" smtClean="0">
                <a:solidFill>
                  <a:srgbClr val="C00000"/>
                </a:solidFill>
              </a:rPr>
              <a:t>разбор </a:t>
            </a:r>
            <a:r>
              <a:rPr lang="ru-RU" sz="2000" b="1" dirty="0">
                <a:solidFill>
                  <a:srgbClr val="C00000"/>
                </a:solidFill>
              </a:rPr>
              <a:t>по аналогии </a:t>
            </a:r>
            <a:r>
              <a:rPr lang="ru-RU" sz="2000" b="1" dirty="0"/>
              <a:t>унитарного предприятия как коммерческой организации, а в качестве дополнительного можно дать </a:t>
            </a:r>
            <a:r>
              <a:rPr lang="ru-RU" sz="2000" b="1" dirty="0">
                <a:solidFill>
                  <a:srgbClr val="C00000"/>
                </a:solidFill>
              </a:rPr>
              <a:t>эссе на тему</a:t>
            </a:r>
            <a:r>
              <a:rPr lang="ru-RU" sz="2000" b="1" dirty="0"/>
              <a:t>: «Мой герой в бизнесе» или проблемный вопрос: «Что необходимо сделать для развития предпринимательской деятельности в РФ?». </a:t>
            </a:r>
            <a:r>
              <a:rPr lang="ru-RU" sz="2000" b="1" dirty="0" smtClean="0"/>
              <a:t>Задание </a:t>
            </a:r>
            <a:r>
              <a:rPr lang="ru-RU" sz="2000" b="1" dirty="0"/>
              <a:t>зависит от уровня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18326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урока -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квеста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До урока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После урока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3420068"/>
              </p:ext>
            </p:extLst>
          </p:nvPr>
        </p:nvGraphicFramePr>
        <p:xfrm>
          <a:off x="4645025" y="2174874"/>
          <a:ext cx="4247455" cy="427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8057641"/>
              </p:ext>
            </p:extLst>
          </p:nvPr>
        </p:nvGraphicFramePr>
        <p:xfrm>
          <a:off x="179512" y="2174874"/>
          <a:ext cx="4317876" cy="43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990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ownloads\IMG-6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57" y="2429194"/>
            <a:ext cx="9217024" cy="44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8156" y="908720"/>
            <a:ext cx="91721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76672"/>
            <a:ext cx="6768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/>
                </a:solidFill>
              </a:rPr>
              <a:t>ЦЕЛИ УРОКА - КВЕСТА</a:t>
            </a:r>
            <a:endParaRPr lang="ru-RU" sz="35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33827327"/>
              </p:ext>
            </p:extLst>
          </p:nvPr>
        </p:nvGraphicFramePr>
        <p:xfrm>
          <a:off x="539552" y="692696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21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3240254"/>
              </p:ext>
            </p:extLst>
          </p:nvPr>
        </p:nvGraphicFramePr>
        <p:xfrm>
          <a:off x="827584" y="980728"/>
          <a:ext cx="753616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20688"/>
            <a:ext cx="54502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chemeClr val="accent1"/>
                </a:solidFill>
              </a:rPr>
              <a:t>ЗАДАЧИ УРОКА - КВЕСТА</a:t>
            </a:r>
            <a:endParaRPr lang="ru-RU" sz="3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08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26121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79">
            <a:off x="1540098" y="1339028"/>
            <a:ext cx="926987" cy="18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020">
            <a:off x="4042098" y="384050"/>
            <a:ext cx="874823" cy="191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0344">
            <a:off x="6783452" y="1329606"/>
            <a:ext cx="901700" cy="183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677">
            <a:off x="8157238" y="3131455"/>
            <a:ext cx="890665" cy="166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4082" y="116632"/>
            <a:ext cx="6648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СТРУКТУРА УРОКА-КВЕСТА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357">
            <a:off x="-364493" y="3280939"/>
            <a:ext cx="19812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86121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47864" y="5013176"/>
            <a:ext cx="3384376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Работа в 4-х группах </a:t>
            </a:r>
          </a:p>
          <a:p>
            <a:pPr algn="ctr"/>
            <a:r>
              <a:rPr lang="ru-RU" sz="2000" b="1" dirty="0" smtClean="0"/>
              <a:t>по 5 человек в каждой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592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3A0DF-A8F4-4283-803D-040B629B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473A0DF-A8F4-4283-803D-040B629B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DB9C-C62A-484C-A228-96ABF09CF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9FFDB9C-C62A-484C-A228-96ABF09CF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6CAFB-39A9-4B74-A5B9-17DD72576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F286CAFB-39A9-4B74-A5B9-17DD72576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CCD260-BA53-43FD-824F-E5BA3669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DACCD260-BA53-43FD-824F-E5BA36697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7F659C-D291-4F65-A2BF-11C46CD2A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D77F659C-D291-4F65-A2BF-11C46CD2A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772FB-837C-4D76-BB97-4EA2DD63A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50772FB-837C-4D76-BB97-4EA2DD63A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Graphic spid="6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</a:rPr>
              <a:t>Первый этап урока – </a:t>
            </a:r>
            <a:r>
              <a:rPr lang="ru-RU" sz="33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33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300" b="1" dirty="0" smtClean="0">
                <a:solidFill>
                  <a:schemeClr val="bg1"/>
                </a:solidFill>
              </a:rPr>
              <a:t>«Формы предпринимательской деятельности»</a:t>
            </a:r>
          </a:p>
          <a:p>
            <a:pPr algn="ctr"/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</a:rPr>
              <a:t>МОТИВАЦИОННЫЙ</a:t>
            </a:r>
            <a:endParaRPr lang="ru-RU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5668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Деловая притча «Создавай ветер»</a:t>
            </a:r>
          </a:p>
          <a:p>
            <a:r>
              <a:rPr lang="ru-RU" b="1" dirty="0" smtClean="0"/>
              <a:t>Однажды </a:t>
            </a:r>
            <a:r>
              <a:rPr lang="ru-RU" b="1" dirty="0"/>
              <a:t>ученик </a:t>
            </a:r>
            <a:r>
              <a:rPr lang="ru-RU" b="1" dirty="0" smtClean="0"/>
              <a:t>спросил Конфуция:</a:t>
            </a:r>
            <a:endParaRPr lang="ru-RU" b="1" dirty="0"/>
          </a:p>
          <a:p>
            <a:r>
              <a:rPr lang="ru-RU" b="1" dirty="0"/>
              <a:t>— Учитель, как мне заработать </a:t>
            </a:r>
            <a:r>
              <a:rPr lang="ru-RU" b="1" dirty="0" smtClean="0"/>
              <a:t>денег?  Как </a:t>
            </a:r>
            <a:r>
              <a:rPr lang="ru-RU" b="1" dirty="0"/>
              <a:t>сделать так, чтобы </a:t>
            </a:r>
            <a:r>
              <a:rPr lang="ru-RU" b="1" dirty="0" smtClean="0"/>
              <a:t>у меня был постоянный источник дохода?</a:t>
            </a:r>
            <a:endParaRPr lang="ru-RU" b="1" dirty="0"/>
          </a:p>
          <a:p>
            <a:r>
              <a:rPr lang="ru-RU" b="1" dirty="0"/>
              <a:t>Учитель приказал ученику вспороть мягкую пуховую подушку, лежащую на диване. Когда ученик исполнил, Учитель сказал:</a:t>
            </a:r>
          </a:p>
          <a:p>
            <a:r>
              <a:rPr lang="ru-RU" b="1" dirty="0"/>
              <a:t>— Принеси мне одну пушинку.</a:t>
            </a:r>
          </a:p>
          <a:p>
            <a:r>
              <a:rPr lang="ru-RU" b="1" dirty="0"/>
              <a:t>Ученик принёс.</a:t>
            </a:r>
          </a:p>
          <a:p>
            <a:r>
              <a:rPr lang="ru-RU" b="1" dirty="0"/>
              <a:t>— Принеси ещё одну.</a:t>
            </a:r>
          </a:p>
          <a:p>
            <a:r>
              <a:rPr lang="ru-RU" b="1" dirty="0"/>
              <a:t>Ученик сделал и это. Так он ходил от дивана к Учителю десять раз.</a:t>
            </a:r>
          </a:p>
          <a:p>
            <a:r>
              <a:rPr lang="ru-RU" b="1" dirty="0"/>
              <a:t>— Смотри, — сказал Учитель, положил весь пух на ладонь и очень сильно подул на него. Пух взмыл и устремился лёгким белым облачком в одну сторону.</a:t>
            </a:r>
          </a:p>
          <a:p>
            <a:r>
              <a:rPr lang="ru-RU" b="1" dirty="0"/>
              <a:t>— Создавай новый ветер, — сказал Учитель.</a:t>
            </a:r>
          </a:p>
        </p:txBody>
      </p:sp>
    </p:spTree>
    <p:extLst>
      <p:ext uri="{BB962C8B-B14F-4D97-AF65-F5344CB8AC3E}">
        <p14:creationId xmlns:p14="http://schemas.microsoft.com/office/powerpoint/2010/main" val="195981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591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Второй этап урока – </a:t>
            </a:r>
            <a:r>
              <a:rPr lang="ru-RU" sz="32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«Формы предпринимательской деятельности»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ИНДИВИДУАЛЬНЫЙ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</a:t>
            </a:r>
            <a:r>
              <a:rPr lang="ru-RU" sz="2400" b="1" dirty="0" smtClean="0"/>
              <a:t>идактическая игра «Экономическое </a:t>
            </a:r>
            <a:r>
              <a:rPr lang="ru-RU" sz="2400" b="1" dirty="0"/>
              <a:t>лото», где на скорость необходимо подобрать </a:t>
            </a:r>
            <a:r>
              <a:rPr lang="ru-RU" sz="2400" b="1" dirty="0" smtClean="0"/>
              <a:t>пару 11 карточкам по типу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/>
              <a:t>термин – </a:t>
            </a:r>
            <a:r>
              <a:rPr lang="ru-RU" sz="2400" b="1" i="1" dirty="0" smtClean="0"/>
              <a:t>определение</a:t>
            </a:r>
            <a:endParaRPr lang="ru-RU" sz="2400" b="1" dirty="0"/>
          </a:p>
        </p:txBody>
      </p:sp>
      <p:pic>
        <p:nvPicPr>
          <p:cNvPr id="5122" name="Picture 2" descr="C:\Users\Лена\Pictures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427984" cy="38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3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9322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Третий этап урока – </a:t>
            </a:r>
            <a:r>
              <a:rPr lang="ru-RU" sz="28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«Формы предпринимательской деятельности»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ГРУППОВОЕ     ТВОРЧЕСКОЕ       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492896"/>
            <a:ext cx="43204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Каждая группа представляет собой </a:t>
            </a:r>
            <a:r>
              <a:rPr lang="ru-RU" b="1" dirty="0" smtClean="0"/>
              <a:t>какую – либо </a:t>
            </a:r>
            <a:r>
              <a:rPr lang="ru-RU" b="1" dirty="0" smtClean="0">
                <a:solidFill>
                  <a:srgbClr val="C00000"/>
                </a:solidFill>
              </a:rPr>
              <a:t>организационную </a:t>
            </a:r>
            <a:r>
              <a:rPr lang="ru-RU" b="1" dirty="0">
                <a:solidFill>
                  <a:srgbClr val="C00000"/>
                </a:solidFill>
              </a:rPr>
              <a:t>форму предпринимательской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деятельности. 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/>
              <a:t>Целью </a:t>
            </a:r>
            <a:r>
              <a:rPr lang="ru-RU" b="1" dirty="0"/>
              <a:t>работы </a:t>
            </a:r>
            <a:r>
              <a:rPr lang="ru-RU" b="1" dirty="0" smtClean="0"/>
              <a:t>является заполнение таблицы отличий форм ПД и составление </a:t>
            </a:r>
            <a:r>
              <a:rPr lang="ru-RU" b="1" dirty="0"/>
              <a:t>элемента производственного </a:t>
            </a:r>
            <a:r>
              <a:rPr lang="ru-RU" b="1" dirty="0" smtClean="0"/>
              <a:t>плана –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резюме фирмы.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Лена\Downloads\IMG-6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" y="3461486"/>
            <a:ext cx="4491547" cy="3371028"/>
          </a:xfrm>
          <a:prstGeom prst="rect">
            <a:avLst/>
          </a:prstGeom>
          <a:noFill/>
          <a:ln cmpd="dbl">
            <a:gradFill flip="none" rotWithShape="1">
              <a:gsLst>
                <a:gs pos="13749">
                  <a:srgbClr val="002060">
                    <a:alpha val="91000"/>
                    <a:lumMod val="92000"/>
                    <a:lumOff val="8000"/>
                  </a:srgbClr>
                </a:gs>
                <a:gs pos="13333">
                  <a:schemeClr val="accent1">
                    <a:tint val="66000"/>
                    <a:satMod val="160000"/>
                  </a:schemeClr>
                </a:gs>
                <a:gs pos="43754">
                  <a:srgbClr val="E3ACAC"/>
                </a:gs>
                <a:gs pos="24583">
                  <a:schemeClr val="accent1">
                    <a:tint val="66000"/>
                    <a:satMod val="160000"/>
                  </a:schemeClr>
                </a:gs>
                <a:gs pos="32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ysDot"/>
            <a:round/>
          </a:ln>
          <a:effectLst>
            <a:glow rad="228600">
              <a:srgbClr val="002060">
                <a:alpha val="40000"/>
              </a:srgb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6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C4CE4B2-3EB2-47C8-B650-40C9C9E0D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583108"/>
              </p:ext>
            </p:extLst>
          </p:nvPr>
        </p:nvGraphicFramePr>
        <p:xfrm>
          <a:off x="1331634" y="1949748"/>
          <a:ext cx="7272821" cy="4143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813">
                  <a:extLst>
                    <a:ext uri="{9D8B030D-6E8A-4147-A177-3AD203B41FA5}">
                      <a16:colId xmlns="" xmlns:a16="http://schemas.microsoft.com/office/drawing/2014/main" val="2708550921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908892676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153819010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927780921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258556520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55670348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492141534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49448532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08894871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159509699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4072980576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3464546365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62143618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4281532714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2195163475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1924991533"/>
                    </a:ext>
                  </a:extLst>
                </a:gridCol>
                <a:gridCol w="427813">
                  <a:extLst>
                    <a:ext uri="{9D8B030D-6E8A-4147-A177-3AD203B41FA5}">
                      <a16:colId xmlns="" xmlns:a16="http://schemas.microsoft.com/office/drawing/2014/main" val="1843347750"/>
                    </a:ext>
                  </a:extLst>
                </a:gridCol>
              </a:tblGrid>
              <a:tr h="690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11618535"/>
                  </a:ext>
                </a:extLst>
              </a:tr>
              <a:tr h="690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58156082"/>
                  </a:ext>
                </a:extLst>
              </a:tr>
              <a:tr h="6905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9421470"/>
                  </a:ext>
                </a:extLst>
              </a:tr>
              <a:tr h="6905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6664738"/>
                  </a:ext>
                </a:extLst>
              </a:tr>
              <a:tr h="690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879284829"/>
                  </a:ext>
                </a:extLst>
              </a:tr>
              <a:tr h="690592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9236024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712325-8BCA-4B68-990F-DBC39917863D}"/>
              </a:ext>
            </a:extLst>
          </p:cNvPr>
          <p:cNvSpPr txBox="1"/>
          <p:nvPr/>
        </p:nvSpPr>
        <p:spPr>
          <a:xfrm>
            <a:off x="3911429" y="2060848"/>
            <a:ext cx="510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  М  </a:t>
            </a:r>
            <a:r>
              <a:rPr lang="ru-RU" sz="2800" b="1" dirty="0">
                <a:solidFill>
                  <a:srgbClr val="C00000"/>
                </a:solidFill>
              </a:rPr>
              <a:t>Б</a:t>
            </a:r>
            <a:r>
              <a:rPr lang="ru-RU" sz="2800" dirty="0"/>
              <a:t>   А   Р   Г   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9DD694-B538-46EB-BF4C-E77541374AFC}"/>
              </a:ext>
            </a:extLst>
          </p:cNvPr>
          <p:cNvSpPr txBox="1"/>
          <p:nvPr/>
        </p:nvSpPr>
        <p:spPr>
          <a:xfrm>
            <a:off x="2164801" y="2708920"/>
            <a:ext cx="481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И  Н   В   Е   С    Т   </a:t>
            </a:r>
            <a:r>
              <a:rPr lang="ru-RU" sz="2700" b="1" dirty="0">
                <a:solidFill>
                  <a:srgbClr val="C00000"/>
                </a:solidFill>
              </a:rPr>
              <a:t>И</a:t>
            </a:r>
            <a:r>
              <a:rPr lang="ru-RU" sz="2700" dirty="0"/>
              <a:t>  Ц  И   </a:t>
            </a:r>
            <a:r>
              <a:rPr lang="ru-RU" sz="2700" dirty="0" err="1"/>
              <a:t>И</a:t>
            </a:r>
            <a:endParaRPr lang="ru-RU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FC81F4-5E4D-403F-861C-A4EEDB22A283}"/>
              </a:ext>
            </a:extLst>
          </p:cNvPr>
          <p:cNvSpPr txBox="1"/>
          <p:nvPr/>
        </p:nvSpPr>
        <p:spPr>
          <a:xfrm>
            <a:off x="3911429" y="4149080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/>
              <a:t>К   О  </a:t>
            </a:r>
            <a:r>
              <a:rPr lang="ru-RU" sz="2700" b="1" dirty="0">
                <a:solidFill>
                  <a:srgbClr val="C00000"/>
                </a:solidFill>
              </a:rPr>
              <a:t>Н</a:t>
            </a:r>
            <a:r>
              <a:rPr lang="ru-RU" sz="2700" dirty="0"/>
              <a:t>   К   У   Р   Е   Н   Ц  И   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5FFE24-E2FC-4765-B228-1B41E61ABB27}"/>
              </a:ext>
            </a:extLst>
          </p:cNvPr>
          <p:cNvSpPr txBox="1"/>
          <p:nvPr/>
        </p:nvSpPr>
        <p:spPr>
          <a:xfrm>
            <a:off x="2164801" y="3429000"/>
            <a:ext cx="485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  М  О   Р   Т   И   </a:t>
            </a:r>
            <a:r>
              <a:rPr lang="ru-RU" sz="2800" b="1" dirty="0">
                <a:solidFill>
                  <a:srgbClr val="C00000"/>
                </a:solidFill>
              </a:rPr>
              <a:t>З</a:t>
            </a:r>
            <a:r>
              <a:rPr lang="ru-RU" sz="2800" dirty="0"/>
              <a:t>   А   Ц  И   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678DC7-5BFE-4BF3-AF9D-59E4A1DB2D44}"/>
              </a:ext>
            </a:extLst>
          </p:cNvPr>
          <p:cNvSpPr txBox="1"/>
          <p:nvPr/>
        </p:nvSpPr>
        <p:spPr>
          <a:xfrm>
            <a:off x="4391363" y="4797152"/>
            <a:ext cx="2972289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50" dirty="0"/>
              <a:t>Д  </a:t>
            </a:r>
            <a:r>
              <a:rPr lang="ru-RU" sz="2750" b="1" dirty="0">
                <a:solidFill>
                  <a:srgbClr val="C00000"/>
                </a:solidFill>
              </a:rPr>
              <a:t>Е</a:t>
            </a:r>
            <a:r>
              <a:rPr lang="ru-RU" sz="2750" dirty="0"/>
              <a:t>   М  П   И  Н   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BA624C-298C-4DA9-9625-05E104796864}"/>
              </a:ext>
            </a:extLst>
          </p:cNvPr>
          <p:cNvSpPr txBox="1"/>
          <p:nvPr/>
        </p:nvSpPr>
        <p:spPr>
          <a:xfrm>
            <a:off x="1187624" y="55892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   Р   О  И   З   В   О  Д  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dirty="0"/>
              <a:t>   Т   В   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6632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Четвертый  этап урока – </a:t>
            </a:r>
            <a:r>
              <a:rPr lang="ru-RU" sz="28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«Формы предпринимательской деятельности»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КРИПТОГРАММА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32999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ена\Picture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25" y="3962400"/>
            <a:ext cx="609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Пятый  этап урока – </a:t>
            </a:r>
            <a:r>
              <a:rPr lang="ru-RU" sz="2800" b="1" dirty="0" err="1" smtClean="0">
                <a:solidFill>
                  <a:schemeClr val="bg1"/>
                </a:solidFill>
              </a:rPr>
              <a:t>квеста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«Формы предпринимательской деятельности»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ЗАЩИТА ГРУППОВОГО ПРОДУКТА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  <a:p>
            <a:r>
              <a:rPr lang="ru-RU" sz="2000" b="1" dirty="0" smtClean="0"/>
              <a:t>Функция </a:t>
            </a:r>
            <a:r>
              <a:rPr lang="ru-RU" sz="2000" b="1" dirty="0"/>
              <a:t>учителя – направлять информационные потоки, корректировать  их при необходимости,  </a:t>
            </a:r>
            <a:r>
              <a:rPr lang="ru-RU" sz="2000" b="1" dirty="0" smtClean="0"/>
              <a:t>   а </a:t>
            </a:r>
            <a:r>
              <a:rPr lang="ru-RU" sz="2000" b="1" dirty="0"/>
              <a:t>так же помогать при возникновении  затруднений.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768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Особенностью данного этапа является абсолютная </a:t>
            </a:r>
            <a:r>
              <a:rPr lang="ru-RU" sz="2000" b="1" dirty="0" smtClean="0">
                <a:solidFill>
                  <a:srgbClr val="C00000"/>
                </a:solidFill>
              </a:rPr>
              <a:t>самостоятельность работы учеников </a:t>
            </a:r>
            <a:r>
              <a:rPr lang="ru-RU" sz="2000" b="1" dirty="0" smtClean="0"/>
              <a:t>на уроке.  </a:t>
            </a:r>
          </a:p>
          <a:p>
            <a:r>
              <a:rPr lang="ru-RU" sz="2000" b="1" dirty="0" smtClean="0"/>
              <a:t>Учащиеся должны  обобщить все ответы и сформулировать </a:t>
            </a:r>
            <a:r>
              <a:rPr lang="ru-RU" sz="2000" b="1" dirty="0" smtClean="0">
                <a:solidFill>
                  <a:srgbClr val="C00000"/>
                </a:solidFill>
              </a:rPr>
              <a:t>групповой ответ – </a:t>
            </a:r>
            <a:r>
              <a:rPr lang="ru-RU" sz="2000" b="1" dirty="0" smtClean="0"/>
              <a:t>составить резюме своей фирмы в соответствии с выбранной формой ПД. </a:t>
            </a:r>
          </a:p>
        </p:txBody>
      </p:sp>
    </p:spTree>
    <p:extLst>
      <p:ext uri="{BB962C8B-B14F-4D97-AF65-F5344CB8AC3E}">
        <p14:creationId xmlns:p14="http://schemas.microsoft.com/office/powerpoint/2010/main" val="196253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591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урока - квеста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36</cp:revision>
  <dcterms:created xsi:type="dcterms:W3CDTF">2018-12-04T07:14:17Z</dcterms:created>
  <dcterms:modified xsi:type="dcterms:W3CDTF">2018-12-04T17:11:10Z</dcterms:modified>
</cp:coreProperties>
</file>