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97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276872"/>
            <a:ext cx="7992888" cy="1702160"/>
          </a:xfrm>
        </p:spPr>
        <p:txBody>
          <a:bodyPr>
            <a:normAutofit fontScale="90000"/>
          </a:bodyPr>
          <a:lstStyle/>
          <a:p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Налоги физических лиц</a:t>
            </a:r>
            <a:br>
              <a:rPr lang="ru-RU" sz="4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Гридина Валентина Валерьевна, </a:t>
            </a:r>
            <a:r>
              <a:rPr lang="ru-RU" sz="48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Кулишова</a:t>
            </a:r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Наталия Борисовна (ГКОУ РА «</a:t>
            </a:r>
            <a:r>
              <a:rPr lang="ru-RU" sz="48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АРШИДНСиЗ</a:t>
            </a:r>
            <a:r>
              <a:rPr lang="ru-RU" sz="4800" b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»)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2676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Что такое налог?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Обязательный безвозмездный платеж, принудительно взимаемый органами государственной власти различных уровней с организаций и </a:t>
            </a:r>
            <a:r>
              <a:rPr lang="ru-RU" b="1" dirty="0"/>
              <a:t>физических</a:t>
            </a:r>
            <a:r>
              <a:rPr lang="ru-RU" dirty="0"/>
              <a:t> </a:t>
            </a:r>
            <a:r>
              <a:rPr lang="ru-RU" b="1" dirty="0"/>
              <a:t>лиц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54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4495"/>
            <a:ext cx="8499446" cy="6422857"/>
          </a:xfrm>
        </p:spPr>
      </p:pic>
    </p:spTree>
    <p:extLst>
      <p:ext uri="{BB962C8B-B14F-4D97-AF65-F5344CB8AC3E}">
        <p14:creationId xmlns:p14="http://schemas.microsoft.com/office/powerpoint/2010/main" val="1367545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Налоги формируют бюджет государства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060848"/>
            <a:ext cx="7344816" cy="4343834"/>
          </a:xfrm>
        </p:spPr>
      </p:pic>
    </p:spTree>
    <p:extLst>
      <p:ext uri="{BB962C8B-B14F-4D97-AF65-F5344CB8AC3E}">
        <p14:creationId xmlns:p14="http://schemas.microsoft.com/office/powerpoint/2010/main" val="2189967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dirty="0">
                <a:solidFill>
                  <a:schemeClr val="accent1">
                    <a:lumMod val="50000"/>
                  </a:schemeClr>
                </a:solidFill>
              </a:rPr>
              <a:t>Виды налогов физических лиц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Налог на доходы (НДФЛ) – составляет 13% от доходов. Каждый гражданин платит его со своей заработной платы и иных доходов</a:t>
            </a:r>
          </a:p>
          <a:p>
            <a:r>
              <a:rPr lang="ru-RU" b="1" dirty="0"/>
              <a:t>Транспортный налог – взымается с автовладельцев 1 раз в год. Размер ТН рассчитывается в зависимости от возраста автомобиля, экологического класса, мощности двигателя</a:t>
            </a:r>
          </a:p>
        </p:txBody>
      </p:sp>
    </p:spTree>
    <p:extLst>
      <p:ext uri="{BB962C8B-B14F-4D97-AF65-F5344CB8AC3E}">
        <p14:creationId xmlns:p14="http://schemas.microsoft.com/office/powerpoint/2010/main" val="14299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908720"/>
            <a:ext cx="7128908" cy="4923909"/>
          </a:xfrm>
        </p:spPr>
        <p:txBody>
          <a:bodyPr/>
          <a:lstStyle/>
          <a:p>
            <a:r>
              <a:rPr lang="ru-RU" b="1" dirty="0"/>
              <a:t>Земельный налог – выплачивается владельцами земельных участков 1 раз в год. Рассчитывается в зависимости от кадастровой стоимости участка и составляет 0,3 % от нее.</a:t>
            </a:r>
          </a:p>
          <a:p>
            <a:r>
              <a:rPr lang="ru-RU" b="1" dirty="0"/>
              <a:t>Налог на имущество – выплачивается 1 раз в год и рассчитывается в зависимости от инвентаризационной стоимости имущества (дома, квартиры, гаража и т.д.)</a:t>
            </a:r>
          </a:p>
        </p:txBody>
      </p:sp>
    </p:spTree>
    <p:extLst>
      <p:ext uri="{BB962C8B-B14F-4D97-AF65-F5344CB8AC3E}">
        <p14:creationId xmlns:p14="http://schemas.microsoft.com/office/powerpoint/2010/main" val="2866438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Как государство отслеживает уплату налогов?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У каждого гражданина России есть ИНН – индивидуальный налоговый номер, который присваивается налоговой службой Российской Федерации каждому человеку с момента его рождения. Эти 12 цифр являются цифровым именем человека в регистрационных базах данных населения. </a:t>
            </a:r>
          </a:p>
        </p:txBody>
      </p:sp>
    </p:spTree>
    <p:extLst>
      <p:ext uri="{BB962C8B-B14F-4D97-AF65-F5344CB8AC3E}">
        <p14:creationId xmlns:p14="http://schemas.microsoft.com/office/powerpoint/2010/main" val="56757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340768"/>
            <a:ext cx="6984892" cy="4491861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ИНН позволяет государственным службам РФ отслеживать все юридически зарегистрированные действия человека, в том числе финансовые операции.</a:t>
            </a: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ИНН помогает не только государственным организациям, но и человеку. Благодаря этому уникальному коду можно легко получить различные справочные данные, узнать о налогах, которые человеку необходимо заплатить.</a:t>
            </a:r>
          </a:p>
        </p:txBody>
      </p:sp>
    </p:spTree>
    <p:extLst>
      <p:ext uri="{BB962C8B-B14F-4D97-AF65-F5344CB8AC3E}">
        <p14:creationId xmlns:p14="http://schemas.microsoft.com/office/powerpoint/2010/main" val="216892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Что влечет за собой неуплата налогов?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Назначение пени в процентах от долга при неуплате налога в срок</a:t>
            </a:r>
          </a:p>
          <a:p>
            <a:r>
              <a:rPr lang="ru-RU" b="1" dirty="0"/>
              <a:t>Штраф за неуплату</a:t>
            </a:r>
          </a:p>
          <a:p>
            <a:r>
              <a:rPr lang="ru-RU" b="1" dirty="0"/>
              <a:t>Запрет выезда за пределы страны</a:t>
            </a:r>
          </a:p>
          <a:p>
            <a:r>
              <a:rPr lang="ru-RU" b="1" dirty="0"/>
              <a:t>Уголовная ответственность (при крупных </a:t>
            </a:r>
            <a:r>
              <a:rPr lang="ru-RU" b="1" dirty="0" err="1"/>
              <a:t>задолжностях</a:t>
            </a:r>
            <a:r>
              <a:rPr lang="ru-RU" b="1" dirty="0"/>
              <a:t>)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362065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36</TotalTime>
  <Words>255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Century Gothic</vt:lpstr>
      <vt:lpstr>Wingdings 2</vt:lpstr>
      <vt:lpstr>Остин</vt:lpstr>
      <vt:lpstr>Налоги физических лиц  Гридина Валентина Валерьевна, Кулишова Наталия Борисовна (ГКОУ РА «АРШИДНСиЗ»)</vt:lpstr>
      <vt:lpstr>Что такое налог?</vt:lpstr>
      <vt:lpstr>Презентация PowerPoint</vt:lpstr>
      <vt:lpstr>Налоги формируют бюджет государства</vt:lpstr>
      <vt:lpstr>Виды налогов физических лиц</vt:lpstr>
      <vt:lpstr>Презентация PowerPoint</vt:lpstr>
      <vt:lpstr>Как государство отслеживает уплату налогов?</vt:lpstr>
      <vt:lpstr>Презентация PowerPoint</vt:lpstr>
      <vt:lpstr>Что влечет за собой неуплата налогов?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Налоги физических лиц</dc:title>
  <dc:creator>М</dc:creator>
  <cp:lastModifiedBy>Пользователь</cp:lastModifiedBy>
  <cp:revision>6</cp:revision>
  <dcterms:created xsi:type="dcterms:W3CDTF">2019-12-11T20:06:11Z</dcterms:created>
  <dcterms:modified xsi:type="dcterms:W3CDTF">2019-12-13T11:43:05Z</dcterms:modified>
</cp:coreProperties>
</file>