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0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36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8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00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6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3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1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2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6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3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6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8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8DEC-4B90-47C8-ACB6-2368326822A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7BC029-5121-417D-B95E-0A9720999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0219"/>
          <a:stretch/>
        </p:blipFill>
        <p:spPr>
          <a:xfrm>
            <a:off x="546100" y="3454400"/>
            <a:ext cx="8194302" cy="340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3308" y="1055876"/>
            <a:ext cx="8233833" cy="164630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финансовой грамотности в школе»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5666" y="3212633"/>
            <a:ext cx="8284633" cy="2222967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группа №4: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Игнатьева И.М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Илларионова М.Н.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Карамзина Д.Я.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 Т.А.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33" y="3954877"/>
            <a:ext cx="6992467" cy="2903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3600" y="1676401"/>
            <a:ext cx="8343900" cy="461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верить, что данный проект «Неделя финансовой грамотности в школе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поможет информировать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создаст финансовую грамотность населения. Даст понять молодежи, что быть финансово грамотным – это модно и полезно. Ведь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грамотный человек повышает уровень и качество своей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07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23" y="444500"/>
            <a:ext cx="5655577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4" y="203200"/>
            <a:ext cx="8596668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977900"/>
            <a:ext cx="6642100" cy="5613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всё что необходимо знать, чтобы планировать личные денежные потоки, семейный бюджет, аккумулировать средства в постоянно меняющихся внешних экономических условиях и факторах. А также увеличивать капитал для обеспечения достаточного уровня жизни.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сегодняшний день человек не знакомый с финансовой грамотностью без труда может попасть в такие неприятности как: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Непомерная долговая нагрузка из-за неумелого пользования кредитными продуктами банков. Современный агрессивный банковский маркетинг вполне себе способствует этому. Кредиты выдаются практически всем, реальную процентную ставку зачастую человек не понимает.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Инвестиции в откровенно мошеннические структуры. Финансовые пирамиды существуют до сих пор, некоторые из них очень даже процветают благодаря финансовой безграмотности населения, несмотря на обилие информации в интернете об их опасности и незаконности.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знаний и понимания принципа действия различных финансовых инструментов, эффективное пользование которыми может способствовать росту дохода и достаточно существенному.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Вся надежда только на пенсию. Отсутствие каких-либо личных накоплений ко времени достижения преклонного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94730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473200"/>
            <a:ext cx="55372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неделю финансовой грамотности тем самым заинтересовать детей и их родителей, привлечь внимание тому, что финансовая грамотность сегодня нужна всем без исключения!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так же выявить талантливых детей, реализовать мероприятие обеспечивающее взаимодействие с родителями и законными представителями обучающихся.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88" y="1608686"/>
            <a:ext cx="5622555" cy="4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609600"/>
            <a:ext cx="8829502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4301" y="1689100"/>
            <a:ext cx="5549899" cy="4767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недели. На открытии недели проводятся лекции для обучающихся и их родителей по финансовой грамотности. На лекцию можно привлечь преподавателей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ВУЗов.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с 1 – 11 класс «Осторожно, мошенники!»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информировать учителей и классных руководителей о положениях конкурсов и НПК проходящей недели.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0" y="1965325"/>
            <a:ext cx="4298709" cy="424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9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0"/>
            <a:ext cx="6388100" cy="685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34" y="317500"/>
            <a:ext cx="6663266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1752600"/>
            <a:ext cx="5969000" cy="4627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Вторник. Викторина "Финансы" для обучающихся.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викторины: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обучающихся к изучению финансовой грамотности.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находчивости, сообразительности, экономической грамотности посредством викторины,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викторины: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участников представления о необходимости и целесообразности знаний в области экономики в повседневной жизни;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и правовой грамотности школьников.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7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971799"/>
            <a:ext cx="4876801" cy="3652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34" y="254000"/>
            <a:ext cx="6764866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676401"/>
            <a:ext cx="9906000" cy="888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- выставка плакатов «Финансовая грамотность» и мастер классы для детей и родителей.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2959100"/>
            <a:ext cx="5308600" cy="3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6" y="1600200"/>
            <a:ext cx="4311305" cy="430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93700"/>
            <a:ext cx="69088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0" y="1892300"/>
            <a:ext cx="58674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- практическая конференция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"Я и финансы"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подобных общественных мероприятий повышает уровень финансовой грамотности подрастающего поколения республики. </a:t>
            </a:r>
          </a:p>
        </p:txBody>
      </p:sp>
    </p:spTree>
    <p:extLst>
      <p:ext uri="{BB962C8B-B14F-4D97-AF65-F5344CB8AC3E}">
        <p14:creationId xmlns:p14="http://schemas.microsoft.com/office/powerpoint/2010/main" val="291931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7" t="4930" r="1341" b="4959"/>
          <a:stretch/>
        </p:blipFill>
        <p:spPr>
          <a:xfrm>
            <a:off x="0" y="0"/>
            <a:ext cx="1227152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0" y="1800225"/>
            <a:ext cx="3556000" cy="249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Пятница.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поисках клада» для учеников с 5 – 11 класс.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1" y="1009650"/>
            <a:ext cx="5895974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52626"/>
            <a:ext cx="5638800" cy="4131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571500"/>
            <a:ext cx="6261100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недели финансовой грамотности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8834" y="2019300"/>
            <a:ext cx="5304366" cy="37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недели. Концерт.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handmade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изделий.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победителей НПК и конкурсов, викторин.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870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299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«Неделя финансовой грамотности в школе»</vt:lpstr>
      <vt:lpstr>Актуальность проекта</vt:lpstr>
      <vt:lpstr>Цель и задачи проекта</vt:lpstr>
      <vt:lpstr>План недели финансовой грамотности в школе. </vt:lpstr>
      <vt:lpstr>План недели финансовой грамотности в школе</vt:lpstr>
      <vt:lpstr>План недели финансовой грамотности в школе</vt:lpstr>
      <vt:lpstr>План недели финансовой грамотности в школе</vt:lpstr>
      <vt:lpstr>Презентация PowerPoint</vt:lpstr>
      <vt:lpstr>План недели финансовой грамотности в школе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финансовой грамотности в школе»</dc:title>
  <dc:creator>Дана</dc:creator>
  <cp:lastModifiedBy>Дана</cp:lastModifiedBy>
  <cp:revision>20</cp:revision>
  <dcterms:created xsi:type="dcterms:W3CDTF">2020-06-22T14:23:52Z</dcterms:created>
  <dcterms:modified xsi:type="dcterms:W3CDTF">2020-06-22T17:34:31Z</dcterms:modified>
</cp:coreProperties>
</file>