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63" r:id="rId4"/>
    <p:sldId id="257" r:id="rId5"/>
    <p:sldId id="265" r:id="rId6"/>
    <p:sldId id="266" r:id="rId7"/>
    <p:sldId id="261" r:id="rId8"/>
    <p:sldId id="259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EF03-5168-43BF-A32A-2AD65B992D6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A533-A637-45AF-9E0D-5B6ACAB1B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4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EF03-5168-43BF-A32A-2AD65B992D6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A533-A637-45AF-9E0D-5B6ACAB1B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95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EF03-5168-43BF-A32A-2AD65B992D6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A533-A637-45AF-9E0D-5B6ACAB1B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74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EF03-5168-43BF-A32A-2AD65B992D6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A533-A637-45AF-9E0D-5B6ACAB1B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67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EF03-5168-43BF-A32A-2AD65B992D6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A533-A637-45AF-9E0D-5B6ACAB1B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59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EF03-5168-43BF-A32A-2AD65B992D6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A533-A637-45AF-9E0D-5B6ACAB1B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32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EF03-5168-43BF-A32A-2AD65B992D6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A533-A637-45AF-9E0D-5B6ACAB1B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77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EF03-5168-43BF-A32A-2AD65B992D6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A533-A637-45AF-9E0D-5B6ACAB1B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EF03-5168-43BF-A32A-2AD65B992D6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A533-A637-45AF-9E0D-5B6ACAB1B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46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EF03-5168-43BF-A32A-2AD65B992D6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A533-A637-45AF-9E0D-5B6ACAB1B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9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EF03-5168-43BF-A32A-2AD65B992D6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A533-A637-45AF-9E0D-5B6ACAB1B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20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9EF03-5168-43BF-A32A-2AD65B992D6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EA533-A637-45AF-9E0D-5B6ACAB1B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02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76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50" y="365125"/>
            <a:ext cx="114055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Как правильно </a:t>
            </a:r>
            <a: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планировать</a:t>
            </a:r>
          </a:p>
          <a:p>
            <a:pPr algn="ctr"/>
            <a: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семейный </a:t>
            </a:r>
            <a: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бюджет</a:t>
            </a:r>
            <a:endParaRPr lang="ru-RU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639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572888"/>
              </p:ext>
            </p:extLst>
          </p:nvPr>
        </p:nvGraphicFramePr>
        <p:xfrm>
          <a:off x="0" y="0"/>
          <a:ext cx="12191999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3960353089"/>
                    </a:ext>
                  </a:extLst>
                </a:gridCol>
              </a:tblGrid>
              <a:tr h="1573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u="non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Отгадайте зашифрованные слова: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мьясе</a:t>
                      </a:r>
                      <a:r>
                        <a:rPr lang="ru-RU" sz="4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</a:t>
                      </a:r>
                      <a:endParaRPr lang="ru-RU" sz="4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441953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тождюб</a:t>
                      </a:r>
                      <a:endParaRPr lang="ru-RU" sz="4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087084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гидень</a:t>
                      </a:r>
                      <a:endParaRPr lang="ru-RU" sz="4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133629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одход</a:t>
                      </a:r>
                      <a:endParaRPr lang="ru-RU" sz="4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080634"/>
                  </a:ext>
                </a:extLst>
              </a:tr>
              <a:tr h="97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нипларониева</a:t>
                      </a:r>
                      <a:endParaRPr lang="ru-RU" sz="4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96170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гополабчуелу</a:t>
                      </a:r>
                      <a:endParaRPr lang="ru-RU" sz="4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109836"/>
                  </a:ext>
                </a:extLst>
              </a:tr>
              <a:tr h="862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ходрас</a:t>
                      </a:r>
                      <a:endParaRPr lang="ru-RU" sz="4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24658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965" y="3147894"/>
            <a:ext cx="2264227" cy="2873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745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828646"/>
              </p:ext>
            </p:extLst>
          </p:nvPr>
        </p:nvGraphicFramePr>
        <p:xfrm>
          <a:off x="130630" y="0"/>
          <a:ext cx="11968841" cy="6694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68841">
                  <a:extLst>
                    <a:ext uri="{9D8B030D-6E8A-4147-A177-3AD203B41FA5}">
                      <a16:colId xmlns:a16="http://schemas.microsoft.com/office/drawing/2014/main" val="526640860"/>
                    </a:ext>
                  </a:extLst>
                </a:gridCol>
              </a:tblGrid>
              <a:tr h="8746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                                                                                                               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69273"/>
                  </a:ext>
                </a:extLst>
              </a:tr>
              <a:tr h="8746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441997"/>
                  </a:ext>
                </a:extLst>
              </a:tr>
              <a:tr h="8746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деньги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301976"/>
                  </a:ext>
                </a:extLst>
              </a:tr>
              <a:tr h="8746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925789"/>
                  </a:ext>
                </a:extLst>
              </a:tr>
              <a:tr h="11606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304562"/>
                  </a:ext>
                </a:extLst>
              </a:tr>
              <a:tr h="11606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благополучие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062575"/>
                  </a:ext>
                </a:extLst>
              </a:tr>
              <a:tr h="8746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</a:t>
                      </a:r>
                      <a:endParaRPr lang="ru-RU" sz="4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9124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81640">
            <a:off x="-98143" y="193220"/>
            <a:ext cx="3263844" cy="261529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0865">
            <a:off x="9084459" y="4239827"/>
            <a:ext cx="2806397" cy="18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1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42" y="0"/>
            <a:ext cx="12110358" cy="680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72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355471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8238">
                  <a:extLst>
                    <a:ext uri="{9D8B030D-6E8A-4147-A177-3AD203B41FA5}">
                      <a16:colId xmlns:a16="http://schemas.microsoft.com/office/drawing/2014/main" val="2385577727"/>
                    </a:ext>
                  </a:extLst>
                </a:gridCol>
                <a:gridCol w="8313762">
                  <a:extLst>
                    <a:ext uri="{9D8B030D-6E8A-4147-A177-3AD203B41FA5}">
                      <a16:colId xmlns:a16="http://schemas.microsoft.com/office/drawing/2014/main" val="1356850462"/>
                    </a:ext>
                  </a:extLst>
                </a:gridCol>
              </a:tblGrid>
              <a:tr h="541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понятия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0295080"/>
                  </a:ext>
                </a:extLst>
              </a:tr>
              <a:tr h="5446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Бюджет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спокойное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счастливое состояние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2759472"/>
                  </a:ext>
                </a:extLst>
              </a:tr>
              <a:tr h="5417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Деньги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разные виды денежных поступлений.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1770807"/>
                  </a:ext>
                </a:extLst>
              </a:tr>
              <a:tr h="5417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Доход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материальные и денежные затраты.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9698071"/>
                  </a:ext>
                </a:extLst>
              </a:tr>
              <a:tr h="10163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Расход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смета доходов и расходов семьи, формы,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государства сроком на один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1854355"/>
                  </a:ext>
                </a:extLst>
              </a:tr>
              <a:tr h="11115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Семья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Д) распределение ресурсов для достижения поставленных целей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9857847"/>
                  </a:ext>
                </a:extLst>
              </a:tr>
              <a:tr h="5417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Благополучие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Е) средство оплаты товаров и услуг.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5283231"/>
                  </a:ext>
                </a:extLst>
              </a:tr>
              <a:tr h="20184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Планирование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Ж) группа людей, связанных браком или кровным родством, общим бытом, хозяйством, взаимопомощью и моральной ответственностью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242277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054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528643"/>
              </p:ext>
            </p:extLst>
          </p:nvPr>
        </p:nvGraphicFramePr>
        <p:xfrm>
          <a:off x="0" y="-11502"/>
          <a:ext cx="12192000" cy="6869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0645">
                  <a:extLst>
                    <a:ext uri="{9D8B030D-6E8A-4147-A177-3AD203B41FA5}">
                      <a16:colId xmlns:a16="http://schemas.microsoft.com/office/drawing/2014/main" val="3804283938"/>
                    </a:ext>
                  </a:extLst>
                </a:gridCol>
                <a:gridCol w="8541355">
                  <a:extLst>
                    <a:ext uri="{9D8B030D-6E8A-4147-A177-3AD203B41FA5}">
                      <a16:colId xmlns:a16="http://schemas.microsoft.com/office/drawing/2014/main" val="1790682884"/>
                    </a:ext>
                  </a:extLst>
                </a:gridCol>
              </a:tblGrid>
              <a:tr h="4283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понятия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0058240"/>
                  </a:ext>
                </a:extLst>
              </a:tr>
              <a:tr h="8915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Бюджет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смета доходов и расходов семьи, формы,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государства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сроком на один год.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5822608"/>
                  </a:ext>
                </a:extLst>
              </a:tr>
              <a:tr h="4457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Деньги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Е) средство оплаты товаров и услуг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491236"/>
                  </a:ext>
                </a:extLst>
              </a:tr>
              <a:tr h="520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Доход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разные виды денежных поступлений.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256521390"/>
                  </a:ext>
                </a:extLst>
              </a:tr>
              <a:tr h="520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Расход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материальные и денежные затраты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393586248"/>
                  </a:ext>
                </a:extLst>
              </a:tr>
              <a:tr h="17707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Семья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Ж) группа людей, связанных браком или кровным родством, общим бытом, хозяйством, взаимопомощью и моральной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ответственностью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72155538"/>
                  </a:ext>
                </a:extLst>
              </a:tr>
              <a:tr h="520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Благополучие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спокойное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счастливое состояние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429524054"/>
                  </a:ext>
                </a:extLst>
              </a:tr>
              <a:tr h="17707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Планирование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Д) распределение ресурсов для достижения поставленных целей, общим бытом, хозяйством, взаимопомощью и моральной ответственностью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81980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247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1778" y="1041811"/>
            <a:ext cx="8768443" cy="5816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032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d.multiurok.ru/html/2018/12/27/s_5c25337678799/img1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443140"/>
            <a:ext cx="11386145" cy="61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196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1" y="122465"/>
            <a:ext cx="11683093" cy="114299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48" y="1167606"/>
            <a:ext cx="11923151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51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222</Words>
  <Application>Microsoft Office PowerPoint</Application>
  <PresentationFormat>Широкоэкранный</PresentationFormat>
  <Paragraphs>52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группах</vt:lpstr>
      <vt:lpstr>Презентация PowerPoint</vt:lpstr>
      <vt:lpstr>Домашнее задание: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2020-05-13T07:18:01Z</dcterms:created>
  <dcterms:modified xsi:type="dcterms:W3CDTF">2020-05-13T12:07:53Z</dcterms:modified>
</cp:coreProperties>
</file>