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081971-EF1E-4D44-AEA3-EA113EE4DEA0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A63363-03DC-43A2-8C57-F95E46895F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ru/rn7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496"/>
            <a:ext cx="6172200" cy="2161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Проект методической разработки урока по финансовой грамотности </a:t>
            </a:r>
            <a:r>
              <a:rPr lang="ru-RU" dirty="0" smtClean="0"/>
              <a:t>на </a:t>
            </a:r>
            <a:r>
              <a:rPr lang="ru-RU" dirty="0" smtClean="0"/>
              <a:t>тему: «Возврат налога на доходы физических лиц»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Выполнили:</a:t>
            </a:r>
          </a:p>
          <a:p>
            <a:pPr algn="r"/>
            <a:r>
              <a:rPr lang="ru-RU" dirty="0" smtClean="0"/>
              <a:t>Преподаватели ГБПОУ «</a:t>
            </a:r>
            <a:r>
              <a:rPr lang="ru-RU" dirty="0" err="1" smtClean="0"/>
              <a:t>ЧГКИПиТ</a:t>
            </a:r>
            <a:r>
              <a:rPr lang="ru-RU" dirty="0" smtClean="0"/>
              <a:t>» </a:t>
            </a:r>
          </a:p>
          <a:p>
            <a:pPr algn="r"/>
            <a:r>
              <a:rPr lang="ru-RU" dirty="0" err="1" smtClean="0"/>
              <a:t>Климпуш</a:t>
            </a:r>
            <a:r>
              <a:rPr lang="ru-RU" dirty="0" smtClean="0"/>
              <a:t> М.Н.</a:t>
            </a:r>
          </a:p>
          <a:p>
            <a:pPr algn="r"/>
            <a:r>
              <a:rPr lang="ru-RU" dirty="0" smtClean="0"/>
              <a:t>Богачева Е.А.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715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Методическая разработка урока по финансовой </a:t>
            </a:r>
            <a:r>
              <a:rPr lang="ru-RU" b="1" dirty="0" smtClean="0"/>
              <a:t>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Тема</a:t>
            </a:r>
            <a:r>
              <a:rPr lang="ru-RU" dirty="0" smtClean="0"/>
              <a:t>: «Возврат НДФЛ»</a:t>
            </a:r>
          </a:p>
          <a:p>
            <a:r>
              <a:rPr lang="ru-RU" dirty="0" smtClean="0"/>
              <a:t>Место занятия в системе образования: урок выпускных и </a:t>
            </a:r>
            <a:r>
              <a:rPr lang="ru-RU" dirty="0" err="1" smtClean="0"/>
              <a:t>предвыпускных</a:t>
            </a:r>
            <a:r>
              <a:rPr lang="ru-RU" dirty="0" smtClean="0"/>
              <a:t> групп в системе среднего профессионального образования.</a:t>
            </a:r>
          </a:p>
          <a:p>
            <a:r>
              <a:rPr lang="ru-RU" dirty="0" smtClean="0"/>
              <a:t>Форма занятия: комбинированная.</a:t>
            </a:r>
          </a:p>
          <a:p>
            <a:r>
              <a:rPr lang="ru-RU" dirty="0" smtClean="0"/>
              <a:t>Цель: получить практические навыки заполнения формы 3 НДФЛ</a:t>
            </a:r>
          </a:p>
          <a:p>
            <a:r>
              <a:rPr lang="ru-RU" dirty="0" smtClean="0"/>
              <a:t>Задачи:</a:t>
            </a:r>
          </a:p>
          <a:p>
            <a:pPr lvl="0"/>
            <a:r>
              <a:rPr lang="ru-RU" dirty="0" smtClean="0"/>
              <a:t>Научиться пользоваться сайтом </a:t>
            </a:r>
            <a:r>
              <a:rPr lang="ru-RU" u="sng" dirty="0" smtClean="0">
                <a:hlinkClick r:id="rId2"/>
              </a:rPr>
              <a:t>https://www.nalog.ru/rn74/</a:t>
            </a:r>
            <a:r>
              <a:rPr lang="ru-RU" dirty="0" smtClean="0"/>
              <a:t> ;</a:t>
            </a:r>
          </a:p>
          <a:p>
            <a:pPr lvl="0"/>
            <a:r>
              <a:rPr lang="ru-RU" dirty="0" smtClean="0"/>
              <a:t>развить навыки работы с различными видами информации;</a:t>
            </a:r>
          </a:p>
          <a:p>
            <a:pPr lvl="0"/>
            <a:r>
              <a:rPr lang="ru-RU" dirty="0" smtClean="0"/>
              <a:t>повысить финансовую грамотность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(формирование общих компетенций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ОК 2. Организовывать собственную деятельность, выбирать типовые методы и способы выполнения профессиональных задач, оценивать их эффективность и качество.</a:t>
            </a:r>
          </a:p>
          <a:p>
            <a:r>
              <a:rPr lang="ru-RU" dirty="0" smtClean="0"/>
              <a:t>ОК 3. Принимать решения в стандартных и нестандартных ситуациях и нести за них ответственность.</a:t>
            </a:r>
          </a:p>
          <a:p>
            <a:r>
              <a:rPr lang="ru-RU" dirty="0" smtClean="0"/>
              <a:t>ОК 4. 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</a:r>
          </a:p>
          <a:p>
            <a:r>
              <a:rPr lang="ru-RU" dirty="0" smtClean="0"/>
              <a:t>ОК 5. Владеть информационной культурой, анализировать и оценивать информацию с использованием информационно-коммуникационных технологий.</a:t>
            </a:r>
          </a:p>
          <a:p>
            <a:r>
              <a:rPr lang="ru-RU" dirty="0" smtClean="0"/>
              <a:t>ОК 9. Ориентироваться в условиях частой смены технологий в профессиональной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i="1" dirty="0" smtClean="0"/>
              <a:t>Как составить </a:t>
            </a:r>
            <a:r>
              <a:rPr lang="ru-RU" b="1" i="1" dirty="0" smtClean="0"/>
              <a:t>декларацию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329642" cy="5572164"/>
          </a:xfrm>
        </p:spPr>
        <p:txBody>
          <a:bodyPr/>
          <a:lstStyle/>
          <a:p>
            <a:r>
              <a:rPr lang="ru-RU" dirty="0" smtClean="0"/>
              <a:t>для заполнения декларации можно воспользоваться программой "Декларация", размещенной на официальном сайте ФНС России в разделе "Программные средства" – "Декларация". Программа позволяет автоматически формировать налоговые декларации по формам 3-НДФЛ и </a:t>
            </a:r>
            <a:r>
              <a:rPr lang="ru-RU" dirty="0" smtClean="0"/>
              <a:t>4-НДФЛ.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внесении данных программа проверяет их корректность, а также рассчитывает необходимые показатели, проверяет правильность исчисления вычетов и суммы налога, формирует готовый документ для предоставления в налоговый орган.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2984"/>
          </a:xfrm>
        </p:spPr>
        <p:txBody>
          <a:bodyPr>
            <a:noAutofit/>
          </a:bodyPr>
          <a:lstStyle/>
          <a:p>
            <a:r>
              <a:rPr lang="ru-RU" sz="2200" dirty="0" smtClean="0"/>
              <a:t>Для выполнения данной работы необходимо воспользоваться разделом «Теоретические сведения», часть «Как заполнять декларацию».</a:t>
            </a:r>
            <a:endParaRPr lang="ru-RU" sz="2200" dirty="0"/>
          </a:p>
        </p:txBody>
      </p:sp>
      <p:pic>
        <p:nvPicPr>
          <p:cNvPr id="4" name="Содержимое 3" descr="1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8643998" cy="5643578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rot="10800000">
            <a:off x="4214810" y="4214818"/>
            <a:ext cx="242889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262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              Проект методической разработки урока по финансовой грамотности на тему: «Возврат налога на доходы физических лиц»</vt:lpstr>
      <vt:lpstr>Методическая разработка урока по финансовой грамотности</vt:lpstr>
      <vt:lpstr>Планируемые результаты (формирование общих компетенций):</vt:lpstr>
      <vt:lpstr>Как составить декларацию</vt:lpstr>
      <vt:lpstr>Для выполнения данной работы необходимо воспользоваться разделом «Теоретические сведения», часть «Как заполнять декларацию».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 Проект методической разработки урока по финансовой грамотности на тему: «Возврат налога на доходы физических лиц»</dc:title>
  <dc:creator>пользователь</dc:creator>
  <cp:lastModifiedBy>пользователь</cp:lastModifiedBy>
  <cp:revision>1</cp:revision>
  <dcterms:created xsi:type="dcterms:W3CDTF">2019-12-16T13:17:43Z</dcterms:created>
  <dcterms:modified xsi:type="dcterms:W3CDTF">2019-12-16T13:25:14Z</dcterms:modified>
</cp:coreProperties>
</file>