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2" r:id="rId1"/>
  </p:sldMasterIdLst>
  <p:sldIdLst>
    <p:sldId id="295" r:id="rId2"/>
    <p:sldId id="304" r:id="rId3"/>
    <p:sldId id="305" r:id="rId4"/>
    <p:sldId id="306" r:id="rId5"/>
    <p:sldId id="307" r:id="rId6"/>
    <p:sldId id="308" r:id="rId7"/>
    <p:sldId id="309" r:id="rId8"/>
    <p:sldId id="294" r:id="rId9"/>
    <p:sldId id="275" r:id="rId10"/>
    <p:sldId id="276" r:id="rId11"/>
    <p:sldId id="287" r:id="rId12"/>
    <p:sldId id="311" r:id="rId13"/>
    <p:sldId id="301" r:id="rId14"/>
    <p:sldId id="296" r:id="rId15"/>
    <p:sldId id="312" r:id="rId16"/>
    <p:sldId id="313" r:id="rId17"/>
    <p:sldId id="314" r:id="rId18"/>
    <p:sldId id="315" r:id="rId19"/>
    <p:sldId id="317" r:id="rId20"/>
    <p:sldId id="316" r:id="rId21"/>
    <p:sldId id="310" r:id="rId22"/>
    <p:sldId id="303" r:id="rId2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2063750" y="630238"/>
            <a:ext cx="5229225" cy="5229225"/>
          </a:xfrm>
          <a:custGeom>
            <a:avLst/>
            <a:gdLst>
              <a:gd name="T0" fmla="*/ 2857205 w 3298"/>
              <a:gd name="T1" fmla="*/ 87313 h 3294"/>
              <a:gd name="T2" fmla="*/ 3145780 w 3298"/>
              <a:gd name="T3" fmla="*/ 204788 h 3294"/>
              <a:gd name="T4" fmla="*/ 3467652 w 3298"/>
              <a:gd name="T5" fmla="*/ 176213 h 3294"/>
              <a:gd name="T6" fmla="*/ 3726100 w 3298"/>
              <a:gd name="T7" fmla="*/ 277813 h 3294"/>
              <a:gd name="T8" fmla="*/ 3911613 w 3298"/>
              <a:gd name="T9" fmla="*/ 506413 h 3294"/>
              <a:gd name="T10" fmla="*/ 4158962 w 3298"/>
              <a:gd name="T11" fmla="*/ 638175 h 3294"/>
              <a:gd name="T12" fmla="*/ 4428510 w 3298"/>
              <a:gd name="T13" fmla="*/ 736600 h 3294"/>
              <a:gd name="T14" fmla="*/ 4564869 w 3298"/>
              <a:gd name="T15" fmla="*/ 973138 h 3294"/>
              <a:gd name="T16" fmla="*/ 4661589 w 3298"/>
              <a:gd name="T17" fmla="*/ 1246188 h 3294"/>
              <a:gd name="T18" fmla="*/ 4877227 w 3298"/>
              <a:gd name="T19" fmla="*/ 1439863 h 3294"/>
              <a:gd name="T20" fmla="*/ 5045298 w 3298"/>
              <a:gd name="T21" fmla="*/ 1662113 h 3294"/>
              <a:gd name="T22" fmla="*/ 5027857 w 3298"/>
              <a:gd name="T23" fmla="*/ 1978025 h 3294"/>
              <a:gd name="T24" fmla="*/ 5088109 w 3298"/>
              <a:gd name="T25" fmla="*/ 2276475 h 3294"/>
              <a:gd name="T26" fmla="*/ 5224468 w 3298"/>
              <a:gd name="T27" fmla="*/ 2563813 h 3294"/>
              <a:gd name="T28" fmla="*/ 5142018 w 3298"/>
              <a:gd name="T29" fmla="*/ 2857500 h 3294"/>
              <a:gd name="T30" fmla="*/ 5024686 w 3298"/>
              <a:gd name="T31" fmla="*/ 3144838 h 3294"/>
              <a:gd name="T32" fmla="*/ 5053226 w 3298"/>
              <a:gd name="T33" fmla="*/ 3467100 h 3294"/>
              <a:gd name="T34" fmla="*/ 4951749 w 3298"/>
              <a:gd name="T35" fmla="*/ 3725863 h 3294"/>
              <a:gd name="T36" fmla="*/ 4721841 w 3298"/>
              <a:gd name="T37" fmla="*/ 3911600 h 3294"/>
              <a:gd name="T38" fmla="*/ 4590238 w 3298"/>
              <a:gd name="T39" fmla="*/ 4159250 h 3294"/>
              <a:gd name="T40" fmla="*/ 4491933 w 3298"/>
              <a:gd name="T41" fmla="*/ 4429125 h 3294"/>
              <a:gd name="T42" fmla="*/ 4255682 w 3298"/>
              <a:gd name="T43" fmla="*/ 4565650 h 3294"/>
              <a:gd name="T44" fmla="*/ 3982963 w 3298"/>
              <a:gd name="T45" fmla="*/ 4662488 h 3294"/>
              <a:gd name="T46" fmla="*/ 3789523 w 3298"/>
              <a:gd name="T47" fmla="*/ 4876800 h 3294"/>
              <a:gd name="T48" fmla="*/ 3567543 w 3298"/>
              <a:gd name="T49" fmla="*/ 5045075 h 3294"/>
              <a:gd name="T50" fmla="*/ 3252013 w 3298"/>
              <a:gd name="T51" fmla="*/ 5027613 h 3294"/>
              <a:gd name="T52" fmla="*/ 2952340 w 3298"/>
              <a:gd name="T53" fmla="*/ 5087938 h 3294"/>
              <a:gd name="T54" fmla="*/ 2665351 w 3298"/>
              <a:gd name="T55" fmla="*/ 5224463 h 3294"/>
              <a:gd name="T56" fmla="*/ 2372020 w 3298"/>
              <a:gd name="T57" fmla="*/ 5141913 h 3294"/>
              <a:gd name="T58" fmla="*/ 2083445 w 3298"/>
              <a:gd name="T59" fmla="*/ 5024438 h 3294"/>
              <a:gd name="T60" fmla="*/ 1761573 w 3298"/>
              <a:gd name="T61" fmla="*/ 5053013 h 3294"/>
              <a:gd name="T62" fmla="*/ 1503125 w 3298"/>
              <a:gd name="T63" fmla="*/ 4951413 h 3294"/>
              <a:gd name="T64" fmla="*/ 1317612 w 3298"/>
              <a:gd name="T65" fmla="*/ 4722813 h 3294"/>
              <a:gd name="T66" fmla="*/ 1070263 w 3298"/>
              <a:gd name="T67" fmla="*/ 4591050 h 3294"/>
              <a:gd name="T68" fmla="*/ 800715 w 3298"/>
              <a:gd name="T69" fmla="*/ 4492625 h 3294"/>
              <a:gd name="T70" fmla="*/ 664356 w 3298"/>
              <a:gd name="T71" fmla="*/ 4256088 h 3294"/>
              <a:gd name="T72" fmla="*/ 567636 w 3298"/>
              <a:gd name="T73" fmla="*/ 3983038 h 3294"/>
              <a:gd name="T74" fmla="*/ 351998 w 3298"/>
              <a:gd name="T75" fmla="*/ 3789363 h 3294"/>
              <a:gd name="T76" fmla="*/ 183927 w 3298"/>
              <a:gd name="T77" fmla="*/ 3567113 h 3294"/>
              <a:gd name="T78" fmla="*/ 201368 w 3298"/>
              <a:gd name="T79" fmla="*/ 3251200 h 3294"/>
              <a:gd name="T80" fmla="*/ 142702 w 3298"/>
              <a:gd name="T81" fmla="*/ 2952750 h 3294"/>
              <a:gd name="T82" fmla="*/ 4757 w 3298"/>
              <a:gd name="T83" fmla="*/ 2665413 h 3294"/>
              <a:gd name="T84" fmla="*/ 87207 w 3298"/>
              <a:gd name="T85" fmla="*/ 2371725 h 3294"/>
              <a:gd name="T86" fmla="*/ 204539 w 3298"/>
              <a:gd name="T87" fmla="*/ 2084388 h 3294"/>
              <a:gd name="T88" fmla="*/ 175999 w 3298"/>
              <a:gd name="T89" fmla="*/ 1762125 h 3294"/>
              <a:gd name="T90" fmla="*/ 277476 w 3298"/>
              <a:gd name="T91" fmla="*/ 1503363 h 3294"/>
              <a:gd name="T92" fmla="*/ 507384 w 3298"/>
              <a:gd name="T93" fmla="*/ 1317625 h 3294"/>
              <a:gd name="T94" fmla="*/ 638987 w 3298"/>
              <a:gd name="T95" fmla="*/ 1069975 h 3294"/>
              <a:gd name="T96" fmla="*/ 737292 w 3298"/>
              <a:gd name="T97" fmla="*/ 800100 h 3294"/>
              <a:gd name="T98" fmla="*/ 973543 w 3298"/>
              <a:gd name="T99" fmla="*/ 663575 h 3294"/>
              <a:gd name="T100" fmla="*/ 1246262 w 3298"/>
              <a:gd name="T101" fmla="*/ 566738 h 3294"/>
              <a:gd name="T102" fmla="*/ 1439702 w 3298"/>
              <a:gd name="T103" fmla="*/ 352425 h 3294"/>
              <a:gd name="T104" fmla="*/ 1661682 w 3298"/>
              <a:gd name="T105" fmla="*/ 184150 h 3294"/>
              <a:gd name="T106" fmla="*/ 1977212 w 3298"/>
              <a:gd name="T107" fmla="*/ 201613 h 3294"/>
              <a:gd name="T108" fmla="*/ 2276885 w 3298"/>
              <a:gd name="T109" fmla="*/ 141288 h 3294"/>
              <a:gd name="T110" fmla="*/ 2563874 w 3298"/>
              <a:gd name="T111" fmla="*/ 4763 h 329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2127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0"/>
            <a:ext cx="2127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defRPr/>
            </a:pPr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09625" y="6375400"/>
            <a:ext cx="1746250" cy="349250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6E07AAA-6917-4481-9A4D-5C49CF3787A3}" type="datetimeFigureOut">
              <a:rPr lang="ru-RU"/>
              <a:pPr>
                <a:defRPr/>
              </a:pPr>
              <a:t>21.01.2020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313" y="6375400"/>
            <a:ext cx="3086100" cy="346075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850" y="6375400"/>
            <a:ext cx="1746250" cy="346075"/>
          </a:xfrm>
        </p:spPr>
        <p:txBody>
          <a:bodyPr/>
          <a:lstStyle>
            <a:lvl1pPr>
              <a:defRPr>
                <a:solidFill>
                  <a:srgbClr val="895E04"/>
                </a:solidFill>
              </a:defRPr>
            </a:lvl1pPr>
          </a:lstStyle>
          <a:p>
            <a:fld id="{01B79700-EEA7-4F53-921F-753E5EE8A38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C3470-DB74-4764-ACAA-46E4A0137246}" type="datetimeFigureOut">
              <a:rPr lang="ru-RU"/>
              <a:pPr>
                <a:defRPr/>
              </a:pPr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CF8C5-0364-4DFB-995D-00E0A956801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AC11D-C3BD-4464-B8C9-EAA9C3451339}" type="datetimeFigureOut">
              <a:rPr lang="ru-RU"/>
              <a:pPr>
                <a:defRPr/>
              </a:pPr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0C4F9-4156-4E33-884F-6A304DE1B37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D825D-C590-4259-B1AD-CBA61805422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3BD31-D055-4C17-82AD-0A25F5054486}" type="datetimeFigureOut">
              <a:rPr lang="ru-RU"/>
              <a:pPr>
                <a:defRPr/>
              </a:pPr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38B71-4788-4335-8851-9F64FDB982D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0"/>
            <a:ext cx="2111375" cy="6858000"/>
          </a:xfrm>
          <a:custGeom>
            <a:avLst/>
            <a:gdLst>
              <a:gd name="T0" fmla="*/ 1061046 w 1773"/>
              <a:gd name="T1" fmla="*/ 0 h 4320"/>
              <a:gd name="T2" fmla="*/ 1096772 w 1773"/>
              <a:gd name="T3" fmla="*/ 176213 h 4320"/>
              <a:gd name="T4" fmla="*/ 1139642 w 1773"/>
              <a:gd name="T5" fmla="*/ 344488 h 4320"/>
              <a:gd name="T6" fmla="*/ 1199185 w 1773"/>
              <a:gd name="T7" fmla="*/ 495300 h 4320"/>
              <a:gd name="T8" fmla="*/ 1273017 w 1773"/>
              <a:gd name="T9" fmla="*/ 614363 h 4320"/>
              <a:gd name="T10" fmla="*/ 1363522 w 1773"/>
              <a:gd name="T11" fmla="*/ 723900 h 4320"/>
              <a:gd name="T12" fmla="*/ 1461172 w 1773"/>
              <a:gd name="T13" fmla="*/ 825500 h 4320"/>
              <a:gd name="T14" fmla="*/ 1561203 w 1773"/>
              <a:gd name="T15" fmla="*/ 927100 h 4320"/>
              <a:gd name="T16" fmla="*/ 1655280 w 1773"/>
              <a:gd name="T17" fmla="*/ 1033463 h 4320"/>
              <a:gd name="T18" fmla="*/ 1733876 w 1773"/>
              <a:gd name="T19" fmla="*/ 1150938 h 4320"/>
              <a:gd name="T20" fmla="*/ 1792228 w 1773"/>
              <a:gd name="T21" fmla="*/ 1282700 h 4320"/>
              <a:gd name="T22" fmla="*/ 1821999 w 1773"/>
              <a:gd name="T23" fmla="*/ 1439863 h 4320"/>
              <a:gd name="T24" fmla="*/ 1826762 w 1773"/>
              <a:gd name="T25" fmla="*/ 1608138 h 4320"/>
              <a:gd name="T26" fmla="*/ 1813663 w 1773"/>
              <a:gd name="T27" fmla="*/ 1785938 h 4320"/>
              <a:gd name="T28" fmla="*/ 1795800 w 1773"/>
              <a:gd name="T29" fmla="*/ 1963738 h 4320"/>
              <a:gd name="T30" fmla="*/ 1781510 w 1773"/>
              <a:gd name="T31" fmla="*/ 2143125 h 4320"/>
              <a:gd name="T32" fmla="*/ 1782701 w 1773"/>
              <a:gd name="T33" fmla="*/ 2314575 h 4320"/>
              <a:gd name="T34" fmla="*/ 1806518 w 1773"/>
              <a:gd name="T35" fmla="*/ 2476500 h 4320"/>
              <a:gd name="T36" fmla="*/ 1854152 w 1773"/>
              <a:gd name="T37" fmla="*/ 2633663 h 4320"/>
              <a:gd name="T38" fmla="*/ 1918457 w 1773"/>
              <a:gd name="T39" fmla="*/ 2789238 h 4320"/>
              <a:gd name="T40" fmla="*/ 1987527 w 1773"/>
              <a:gd name="T41" fmla="*/ 2944813 h 4320"/>
              <a:gd name="T42" fmla="*/ 2049451 w 1773"/>
              <a:gd name="T43" fmla="*/ 3101975 h 4320"/>
              <a:gd name="T44" fmla="*/ 2094703 w 1773"/>
              <a:gd name="T45" fmla="*/ 3265488 h 4320"/>
              <a:gd name="T46" fmla="*/ 2111375 w 1773"/>
              <a:gd name="T47" fmla="*/ 3429000 h 4320"/>
              <a:gd name="T48" fmla="*/ 2094703 w 1773"/>
              <a:gd name="T49" fmla="*/ 3592513 h 4320"/>
              <a:gd name="T50" fmla="*/ 2049451 w 1773"/>
              <a:gd name="T51" fmla="*/ 3756025 h 4320"/>
              <a:gd name="T52" fmla="*/ 1987527 w 1773"/>
              <a:gd name="T53" fmla="*/ 3913188 h 4320"/>
              <a:gd name="T54" fmla="*/ 1918457 w 1773"/>
              <a:gd name="T55" fmla="*/ 4068763 h 4320"/>
              <a:gd name="T56" fmla="*/ 1854152 w 1773"/>
              <a:gd name="T57" fmla="*/ 4224338 h 4320"/>
              <a:gd name="T58" fmla="*/ 1806518 w 1773"/>
              <a:gd name="T59" fmla="*/ 4381500 h 4320"/>
              <a:gd name="T60" fmla="*/ 1782701 w 1773"/>
              <a:gd name="T61" fmla="*/ 4543425 h 4320"/>
              <a:gd name="T62" fmla="*/ 1781510 w 1773"/>
              <a:gd name="T63" fmla="*/ 4714875 h 4320"/>
              <a:gd name="T64" fmla="*/ 1795800 w 1773"/>
              <a:gd name="T65" fmla="*/ 4894263 h 4320"/>
              <a:gd name="T66" fmla="*/ 1813663 w 1773"/>
              <a:gd name="T67" fmla="*/ 5072063 h 4320"/>
              <a:gd name="T68" fmla="*/ 1826762 w 1773"/>
              <a:gd name="T69" fmla="*/ 5249863 h 4320"/>
              <a:gd name="T70" fmla="*/ 1821999 w 1773"/>
              <a:gd name="T71" fmla="*/ 5418138 h 4320"/>
              <a:gd name="T72" fmla="*/ 1792228 w 1773"/>
              <a:gd name="T73" fmla="*/ 5575300 h 4320"/>
              <a:gd name="T74" fmla="*/ 1733876 w 1773"/>
              <a:gd name="T75" fmla="*/ 5707063 h 4320"/>
              <a:gd name="T76" fmla="*/ 1655280 w 1773"/>
              <a:gd name="T77" fmla="*/ 5824538 h 4320"/>
              <a:gd name="T78" fmla="*/ 1561203 w 1773"/>
              <a:gd name="T79" fmla="*/ 5930900 h 4320"/>
              <a:gd name="T80" fmla="*/ 1461172 w 1773"/>
              <a:gd name="T81" fmla="*/ 6032500 h 4320"/>
              <a:gd name="T82" fmla="*/ 1363522 w 1773"/>
              <a:gd name="T83" fmla="*/ 6134100 h 4320"/>
              <a:gd name="T84" fmla="*/ 1273017 w 1773"/>
              <a:gd name="T85" fmla="*/ 6243638 h 4320"/>
              <a:gd name="T86" fmla="*/ 1199185 w 1773"/>
              <a:gd name="T87" fmla="*/ 6362700 h 4320"/>
              <a:gd name="T88" fmla="*/ 1139642 w 1773"/>
              <a:gd name="T89" fmla="*/ 6513513 h 4320"/>
              <a:gd name="T90" fmla="*/ 1096772 w 1773"/>
              <a:gd name="T91" fmla="*/ 6681788 h 4320"/>
              <a:gd name="T92" fmla="*/ 1061046 w 1773"/>
              <a:gd name="T93" fmla="*/ 6858000 h 4320"/>
              <a:gd name="T94" fmla="*/ 0 w 1773"/>
              <a:gd name="T95" fmla="*/ 0 h 432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Freeform 11"/>
          <p:cNvSpPr>
            <a:spLocks/>
          </p:cNvSpPr>
          <p:nvPr/>
        </p:nvSpPr>
        <p:spPr bwMode="auto">
          <a:xfrm>
            <a:off x="655638" y="0"/>
            <a:ext cx="1235075" cy="6858000"/>
          </a:xfrm>
          <a:custGeom>
            <a:avLst/>
            <a:gdLst>
              <a:gd name="T0" fmla="*/ 223909 w 1037"/>
              <a:gd name="T1" fmla="*/ 87313 h 4320"/>
              <a:gd name="T2" fmla="*/ 278696 w 1037"/>
              <a:gd name="T3" fmla="*/ 354013 h 4320"/>
              <a:gd name="T4" fmla="*/ 347774 w 1037"/>
              <a:gd name="T5" fmla="*/ 604838 h 4320"/>
              <a:gd name="T6" fmla="*/ 454965 w 1037"/>
              <a:gd name="T7" fmla="*/ 798513 h 4320"/>
              <a:gd name="T8" fmla="*/ 597886 w 1037"/>
              <a:gd name="T9" fmla="*/ 957263 h 4320"/>
              <a:gd name="T10" fmla="*/ 747953 w 1037"/>
              <a:gd name="T11" fmla="*/ 1111250 h 4320"/>
              <a:gd name="T12" fmla="*/ 876582 w 1037"/>
              <a:gd name="T13" fmla="*/ 1282700 h 4320"/>
              <a:gd name="T14" fmla="*/ 952806 w 1037"/>
              <a:gd name="T15" fmla="*/ 1487488 h 4320"/>
              <a:gd name="T16" fmla="*/ 967098 w 1037"/>
              <a:gd name="T17" fmla="*/ 1722438 h 4320"/>
              <a:gd name="T18" fmla="*/ 948042 w 1037"/>
              <a:gd name="T19" fmla="*/ 1971675 h 4320"/>
              <a:gd name="T20" fmla="*/ 926604 w 1037"/>
              <a:gd name="T21" fmla="*/ 2224088 h 4320"/>
              <a:gd name="T22" fmla="*/ 933750 w 1037"/>
              <a:gd name="T23" fmla="*/ 2462213 h 4320"/>
              <a:gd name="T24" fmla="*/ 1001637 w 1037"/>
              <a:gd name="T25" fmla="*/ 2701925 h 4320"/>
              <a:gd name="T26" fmla="*/ 1102873 w 1037"/>
              <a:gd name="T27" fmla="*/ 2938463 h 4320"/>
              <a:gd name="T28" fmla="*/ 1194581 w 1037"/>
              <a:gd name="T29" fmla="*/ 3179763 h 4320"/>
              <a:gd name="T30" fmla="*/ 1235075 w 1037"/>
              <a:gd name="T31" fmla="*/ 3429000 h 4320"/>
              <a:gd name="T32" fmla="*/ 1194581 w 1037"/>
              <a:gd name="T33" fmla="*/ 3678238 h 4320"/>
              <a:gd name="T34" fmla="*/ 1102873 w 1037"/>
              <a:gd name="T35" fmla="*/ 3919538 h 4320"/>
              <a:gd name="T36" fmla="*/ 1001637 w 1037"/>
              <a:gd name="T37" fmla="*/ 4156075 h 4320"/>
              <a:gd name="T38" fmla="*/ 933750 w 1037"/>
              <a:gd name="T39" fmla="*/ 4395788 h 4320"/>
              <a:gd name="T40" fmla="*/ 926604 w 1037"/>
              <a:gd name="T41" fmla="*/ 4633913 h 4320"/>
              <a:gd name="T42" fmla="*/ 948042 w 1037"/>
              <a:gd name="T43" fmla="*/ 4886325 h 4320"/>
              <a:gd name="T44" fmla="*/ 967098 w 1037"/>
              <a:gd name="T45" fmla="*/ 5135563 h 4320"/>
              <a:gd name="T46" fmla="*/ 952806 w 1037"/>
              <a:gd name="T47" fmla="*/ 5370513 h 4320"/>
              <a:gd name="T48" fmla="*/ 876582 w 1037"/>
              <a:gd name="T49" fmla="*/ 5575300 h 4320"/>
              <a:gd name="T50" fmla="*/ 747953 w 1037"/>
              <a:gd name="T51" fmla="*/ 5746750 h 4320"/>
              <a:gd name="T52" fmla="*/ 597886 w 1037"/>
              <a:gd name="T53" fmla="*/ 5900738 h 4320"/>
              <a:gd name="T54" fmla="*/ 454965 w 1037"/>
              <a:gd name="T55" fmla="*/ 6059488 h 4320"/>
              <a:gd name="T56" fmla="*/ 347774 w 1037"/>
              <a:gd name="T57" fmla="*/ 6253163 h 4320"/>
              <a:gd name="T58" fmla="*/ 278696 w 1037"/>
              <a:gd name="T59" fmla="*/ 6503988 h 4320"/>
              <a:gd name="T60" fmla="*/ 223909 w 1037"/>
              <a:gd name="T61" fmla="*/ 6770688 h 4320"/>
              <a:gd name="T62" fmla="*/ 20247 w 1037"/>
              <a:gd name="T63" fmla="*/ 6791325 h 4320"/>
              <a:gd name="T64" fmla="*/ 71460 w 1037"/>
              <a:gd name="T65" fmla="*/ 6557963 h 4320"/>
              <a:gd name="T66" fmla="*/ 129820 w 1037"/>
              <a:gd name="T67" fmla="*/ 6292850 h 4320"/>
              <a:gd name="T68" fmla="*/ 221527 w 1037"/>
              <a:gd name="T69" fmla="*/ 6038850 h 4320"/>
              <a:gd name="T70" fmla="*/ 360875 w 1037"/>
              <a:gd name="T71" fmla="*/ 5829300 h 4320"/>
              <a:gd name="T72" fmla="*/ 521661 w 1037"/>
              <a:gd name="T73" fmla="*/ 5659438 h 4320"/>
              <a:gd name="T74" fmla="*/ 668155 w 1037"/>
              <a:gd name="T75" fmla="*/ 5502275 h 4320"/>
              <a:gd name="T76" fmla="*/ 759863 w 1037"/>
              <a:gd name="T77" fmla="*/ 5345113 h 4320"/>
              <a:gd name="T78" fmla="*/ 778919 w 1037"/>
              <a:gd name="T79" fmla="*/ 5183188 h 4320"/>
              <a:gd name="T80" fmla="*/ 764627 w 1037"/>
              <a:gd name="T81" fmla="*/ 4979988 h 4320"/>
              <a:gd name="T82" fmla="*/ 738425 w 1037"/>
              <a:gd name="T83" fmla="*/ 4686300 h 4320"/>
              <a:gd name="T84" fmla="*/ 747953 w 1037"/>
              <a:gd name="T85" fmla="*/ 4344988 h 4320"/>
              <a:gd name="T86" fmla="*/ 815840 w 1037"/>
              <a:gd name="T87" fmla="*/ 4086225 h 4320"/>
              <a:gd name="T88" fmla="*/ 913503 w 1037"/>
              <a:gd name="T89" fmla="*/ 3846513 h 4320"/>
              <a:gd name="T90" fmla="*/ 993300 w 1037"/>
              <a:gd name="T91" fmla="*/ 3656013 h 4320"/>
              <a:gd name="T92" fmla="*/ 1039750 w 1037"/>
              <a:gd name="T93" fmla="*/ 3482975 h 4320"/>
              <a:gd name="T94" fmla="*/ 1029031 w 1037"/>
              <a:gd name="T95" fmla="*/ 3321050 h 4320"/>
              <a:gd name="T96" fmla="*/ 968289 w 1037"/>
              <a:gd name="T97" fmla="*/ 3140075 h 4320"/>
              <a:gd name="T98" fmla="*/ 880155 w 1037"/>
              <a:gd name="T99" fmla="*/ 2933700 h 4320"/>
              <a:gd name="T100" fmla="*/ 787256 w 1037"/>
              <a:gd name="T101" fmla="*/ 2689225 h 4320"/>
              <a:gd name="T102" fmla="*/ 736043 w 1037"/>
              <a:gd name="T103" fmla="*/ 2398713 h 4320"/>
              <a:gd name="T104" fmla="*/ 745571 w 1037"/>
              <a:gd name="T105" fmla="*/ 2062163 h 4320"/>
              <a:gd name="T106" fmla="*/ 770582 w 1037"/>
              <a:gd name="T107" fmla="*/ 1808163 h 4320"/>
              <a:gd name="T108" fmla="*/ 776537 w 1037"/>
              <a:gd name="T109" fmla="*/ 1616075 h 4320"/>
              <a:gd name="T110" fmla="*/ 738425 w 1037"/>
              <a:gd name="T111" fmla="*/ 1460500 h 4320"/>
              <a:gd name="T112" fmla="*/ 622897 w 1037"/>
              <a:gd name="T113" fmla="*/ 1304925 h 4320"/>
              <a:gd name="T114" fmla="*/ 466875 w 1037"/>
              <a:gd name="T115" fmla="*/ 1144588 h 4320"/>
              <a:gd name="T116" fmla="*/ 310853 w 1037"/>
              <a:gd name="T117" fmla="*/ 963613 h 4320"/>
              <a:gd name="T118" fmla="*/ 185797 w 1037"/>
              <a:gd name="T119" fmla="*/ 738188 h 4320"/>
              <a:gd name="T120" fmla="*/ 107191 w 1037"/>
              <a:gd name="T121" fmla="*/ 477838 h 4320"/>
              <a:gd name="T122" fmla="*/ 54786 w 1037"/>
              <a:gd name="T123" fmla="*/ 217488 h 4320"/>
              <a:gd name="T124" fmla="*/ 0 w 1037"/>
              <a:gd name="T125" fmla="*/ 0 h 432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0" y="0"/>
            <a:ext cx="2111375" cy="6858000"/>
            <a:chOff x="0" y="0"/>
            <a:chExt cx="2110979" cy="6858000"/>
          </a:xfrm>
        </p:grpSpPr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0" y="0"/>
              <a:ext cx="2110979" cy="6858000"/>
            </a:xfrm>
            <a:custGeom>
              <a:avLst/>
              <a:gdLst>
                <a:gd name="T0" fmla="*/ 1060847 w 1773"/>
                <a:gd name="T1" fmla="*/ 0 h 4320"/>
                <a:gd name="T2" fmla="*/ 1096566 w 1773"/>
                <a:gd name="T3" fmla="*/ 176213 h 4320"/>
                <a:gd name="T4" fmla="*/ 1139429 w 1773"/>
                <a:gd name="T5" fmla="*/ 344488 h 4320"/>
                <a:gd name="T6" fmla="*/ 1198960 w 1773"/>
                <a:gd name="T7" fmla="*/ 495300 h 4320"/>
                <a:gd name="T8" fmla="*/ 1272779 w 1773"/>
                <a:gd name="T9" fmla="*/ 614363 h 4320"/>
                <a:gd name="T10" fmla="*/ 1363266 w 1773"/>
                <a:gd name="T11" fmla="*/ 723900 h 4320"/>
                <a:gd name="T12" fmla="*/ 1460897 w 1773"/>
                <a:gd name="T13" fmla="*/ 825500 h 4320"/>
                <a:gd name="T14" fmla="*/ 1560910 w 1773"/>
                <a:gd name="T15" fmla="*/ 927100 h 4320"/>
                <a:gd name="T16" fmla="*/ 1654969 w 1773"/>
                <a:gd name="T17" fmla="*/ 1033463 h 4320"/>
                <a:gd name="T18" fmla="*/ 1733551 w 1773"/>
                <a:gd name="T19" fmla="*/ 1150938 h 4320"/>
                <a:gd name="T20" fmla="*/ 1791891 w 1773"/>
                <a:gd name="T21" fmla="*/ 1282700 h 4320"/>
                <a:gd name="T22" fmla="*/ 1821657 w 1773"/>
                <a:gd name="T23" fmla="*/ 1439863 h 4320"/>
                <a:gd name="T24" fmla="*/ 1826420 w 1773"/>
                <a:gd name="T25" fmla="*/ 1608138 h 4320"/>
                <a:gd name="T26" fmla="*/ 1813323 w 1773"/>
                <a:gd name="T27" fmla="*/ 1785938 h 4320"/>
                <a:gd name="T28" fmla="*/ 1795463 w 1773"/>
                <a:gd name="T29" fmla="*/ 1963738 h 4320"/>
                <a:gd name="T30" fmla="*/ 1781176 w 1773"/>
                <a:gd name="T31" fmla="*/ 2143125 h 4320"/>
                <a:gd name="T32" fmla="*/ 1782366 w 1773"/>
                <a:gd name="T33" fmla="*/ 2314575 h 4320"/>
                <a:gd name="T34" fmla="*/ 1806179 w 1773"/>
                <a:gd name="T35" fmla="*/ 2476500 h 4320"/>
                <a:gd name="T36" fmla="*/ 1853804 w 1773"/>
                <a:gd name="T37" fmla="*/ 2633663 h 4320"/>
                <a:gd name="T38" fmla="*/ 1918098 w 1773"/>
                <a:gd name="T39" fmla="*/ 2789238 h 4320"/>
                <a:gd name="T40" fmla="*/ 1987154 w 1773"/>
                <a:gd name="T41" fmla="*/ 2944813 h 4320"/>
                <a:gd name="T42" fmla="*/ 2049066 w 1773"/>
                <a:gd name="T43" fmla="*/ 3101975 h 4320"/>
                <a:gd name="T44" fmla="*/ 2094310 w 1773"/>
                <a:gd name="T45" fmla="*/ 3265488 h 4320"/>
                <a:gd name="T46" fmla="*/ 2110979 w 1773"/>
                <a:gd name="T47" fmla="*/ 3429000 h 4320"/>
                <a:gd name="T48" fmla="*/ 2094310 w 1773"/>
                <a:gd name="T49" fmla="*/ 3592513 h 4320"/>
                <a:gd name="T50" fmla="*/ 2049066 w 1773"/>
                <a:gd name="T51" fmla="*/ 3756025 h 4320"/>
                <a:gd name="T52" fmla="*/ 1987154 w 1773"/>
                <a:gd name="T53" fmla="*/ 3913188 h 4320"/>
                <a:gd name="T54" fmla="*/ 1918098 w 1773"/>
                <a:gd name="T55" fmla="*/ 4068763 h 4320"/>
                <a:gd name="T56" fmla="*/ 1853804 w 1773"/>
                <a:gd name="T57" fmla="*/ 4224338 h 4320"/>
                <a:gd name="T58" fmla="*/ 1806179 w 1773"/>
                <a:gd name="T59" fmla="*/ 4381500 h 4320"/>
                <a:gd name="T60" fmla="*/ 1782366 w 1773"/>
                <a:gd name="T61" fmla="*/ 4543425 h 4320"/>
                <a:gd name="T62" fmla="*/ 1781176 w 1773"/>
                <a:gd name="T63" fmla="*/ 4714875 h 4320"/>
                <a:gd name="T64" fmla="*/ 1795463 w 1773"/>
                <a:gd name="T65" fmla="*/ 4894263 h 4320"/>
                <a:gd name="T66" fmla="*/ 1813323 w 1773"/>
                <a:gd name="T67" fmla="*/ 5072063 h 4320"/>
                <a:gd name="T68" fmla="*/ 1826420 w 1773"/>
                <a:gd name="T69" fmla="*/ 5249863 h 4320"/>
                <a:gd name="T70" fmla="*/ 1821657 w 1773"/>
                <a:gd name="T71" fmla="*/ 5418138 h 4320"/>
                <a:gd name="T72" fmla="*/ 1791891 w 1773"/>
                <a:gd name="T73" fmla="*/ 5575300 h 4320"/>
                <a:gd name="T74" fmla="*/ 1733551 w 1773"/>
                <a:gd name="T75" fmla="*/ 5707063 h 4320"/>
                <a:gd name="T76" fmla="*/ 1654969 w 1773"/>
                <a:gd name="T77" fmla="*/ 5824538 h 4320"/>
                <a:gd name="T78" fmla="*/ 1560910 w 1773"/>
                <a:gd name="T79" fmla="*/ 5930900 h 4320"/>
                <a:gd name="T80" fmla="*/ 1460897 w 1773"/>
                <a:gd name="T81" fmla="*/ 6032500 h 4320"/>
                <a:gd name="T82" fmla="*/ 1363266 w 1773"/>
                <a:gd name="T83" fmla="*/ 6134100 h 4320"/>
                <a:gd name="T84" fmla="*/ 1272779 w 1773"/>
                <a:gd name="T85" fmla="*/ 6243638 h 4320"/>
                <a:gd name="T86" fmla="*/ 1198960 w 1773"/>
                <a:gd name="T87" fmla="*/ 6362700 h 4320"/>
                <a:gd name="T88" fmla="*/ 1139429 w 1773"/>
                <a:gd name="T89" fmla="*/ 6513513 h 4320"/>
                <a:gd name="T90" fmla="*/ 1096566 w 1773"/>
                <a:gd name="T91" fmla="*/ 6681788 h 4320"/>
                <a:gd name="T92" fmla="*/ 1060847 w 1773"/>
                <a:gd name="T93" fmla="*/ 6858000 h 4320"/>
                <a:gd name="T94" fmla="*/ 0 w 1773"/>
                <a:gd name="T95" fmla="*/ 0 h 432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655515" y="0"/>
              <a:ext cx="1234843" cy="6858000"/>
            </a:xfrm>
            <a:custGeom>
              <a:avLst/>
              <a:gdLst>
                <a:gd name="T0" fmla="*/ 223867 w 1037"/>
                <a:gd name="T1" fmla="*/ 87313 h 4320"/>
                <a:gd name="T2" fmla="*/ 278643 w 1037"/>
                <a:gd name="T3" fmla="*/ 354013 h 4320"/>
                <a:gd name="T4" fmla="*/ 347709 w 1037"/>
                <a:gd name="T5" fmla="*/ 604838 h 4320"/>
                <a:gd name="T6" fmla="*/ 454879 w 1037"/>
                <a:gd name="T7" fmla="*/ 798513 h 4320"/>
                <a:gd name="T8" fmla="*/ 597774 w 1037"/>
                <a:gd name="T9" fmla="*/ 957263 h 4320"/>
                <a:gd name="T10" fmla="*/ 747812 w 1037"/>
                <a:gd name="T11" fmla="*/ 1111250 h 4320"/>
                <a:gd name="T12" fmla="*/ 876417 w 1037"/>
                <a:gd name="T13" fmla="*/ 1282700 h 4320"/>
                <a:gd name="T14" fmla="*/ 952627 w 1037"/>
                <a:gd name="T15" fmla="*/ 1487488 h 4320"/>
                <a:gd name="T16" fmla="*/ 966917 w 1037"/>
                <a:gd name="T17" fmla="*/ 1722438 h 4320"/>
                <a:gd name="T18" fmla="*/ 947864 w 1037"/>
                <a:gd name="T19" fmla="*/ 1971675 h 4320"/>
                <a:gd name="T20" fmla="*/ 926430 w 1037"/>
                <a:gd name="T21" fmla="*/ 2224088 h 4320"/>
                <a:gd name="T22" fmla="*/ 933575 w 1037"/>
                <a:gd name="T23" fmla="*/ 2462213 h 4320"/>
                <a:gd name="T24" fmla="*/ 1001449 w 1037"/>
                <a:gd name="T25" fmla="*/ 2701925 h 4320"/>
                <a:gd name="T26" fmla="*/ 1102666 w 1037"/>
                <a:gd name="T27" fmla="*/ 2938463 h 4320"/>
                <a:gd name="T28" fmla="*/ 1194356 w 1037"/>
                <a:gd name="T29" fmla="*/ 3179763 h 4320"/>
                <a:gd name="T30" fmla="*/ 1234843 w 1037"/>
                <a:gd name="T31" fmla="*/ 3429000 h 4320"/>
                <a:gd name="T32" fmla="*/ 1194356 w 1037"/>
                <a:gd name="T33" fmla="*/ 3678238 h 4320"/>
                <a:gd name="T34" fmla="*/ 1102666 w 1037"/>
                <a:gd name="T35" fmla="*/ 3919538 h 4320"/>
                <a:gd name="T36" fmla="*/ 1001449 w 1037"/>
                <a:gd name="T37" fmla="*/ 4156075 h 4320"/>
                <a:gd name="T38" fmla="*/ 933575 w 1037"/>
                <a:gd name="T39" fmla="*/ 4395788 h 4320"/>
                <a:gd name="T40" fmla="*/ 926430 w 1037"/>
                <a:gd name="T41" fmla="*/ 4633913 h 4320"/>
                <a:gd name="T42" fmla="*/ 947864 w 1037"/>
                <a:gd name="T43" fmla="*/ 4886325 h 4320"/>
                <a:gd name="T44" fmla="*/ 966917 w 1037"/>
                <a:gd name="T45" fmla="*/ 5135563 h 4320"/>
                <a:gd name="T46" fmla="*/ 952627 w 1037"/>
                <a:gd name="T47" fmla="*/ 5370513 h 4320"/>
                <a:gd name="T48" fmla="*/ 876417 w 1037"/>
                <a:gd name="T49" fmla="*/ 5575300 h 4320"/>
                <a:gd name="T50" fmla="*/ 747812 w 1037"/>
                <a:gd name="T51" fmla="*/ 5746750 h 4320"/>
                <a:gd name="T52" fmla="*/ 597774 w 1037"/>
                <a:gd name="T53" fmla="*/ 5900738 h 4320"/>
                <a:gd name="T54" fmla="*/ 454879 w 1037"/>
                <a:gd name="T55" fmla="*/ 6059488 h 4320"/>
                <a:gd name="T56" fmla="*/ 347709 w 1037"/>
                <a:gd name="T57" fmla="*/ 6253163 h 4320"/>
                <a:gd name="T58" fmla="*/ 278643 w 1037"/>
                <a:gd name="T59" fmla="*/ 6503988 h 4320"/>
                <a:gd name="T60" fmla="*/ 223867 w 1037"/>
                <a:gd name="T61" fmla="*/ 6770688 h 4320"/>
                <a:gd name="T62" fmla="*/ 20243 w 1037"/>
                <a:gd name="T63" fmla="*/ 6791325 h 4320"/>
                <a:gd name="T64" fmla="*/ 71447 w 1037"/>
                <a:gd name="T65" fmla="*/ 6557963 h 4320"/>
                <a:gd name="T66" fmla="*/ 129795 w 1037"/>
                <a:gd name="T67" fmla="*/ 6292850 h 4320"/>
                <a:gd name="T68" fmla="*/ 221486 w 1037"/>
                <a:gd name="T69" fmla="*/ 6038850 h 4320"/>
                <a:gd name="T70" fmla="*/ 360808 w 1037"/>
                <a:gd name="T71" fmla="*/ 5829300 h 4320"/>
                <a:gd name="T72" fmla="*/ 521563 w 1037"/>
                <a:gd name="T73" fmla="*/ 5659438 h 4320"/>
                <a:gd name="T74" fmla="*/ 668030 w 1037"/>
                <a:gd name="T75" fmla="*/ 5502275 h 4320"/>
                <a:gd name="T76" fmla="*/ 759720 w 1037"/>
                <a:gd name="T77" fmla="*/ 5345113 h 4320"/>
                <a:gd name="T78" fmla="*/ 778773 w 1037"/>
                <a:gd name="T79" fmla="*/ 5183188 h 4320"/>
                <a:gd name="T80" fmla="*/ 764483 w 1037"/>
                <a:gd name="T81" fmla="*/ 4979988 h 4320"/>
                <a:gd name="T82" fmla="*/ 738286 w 1037"/>
                <a:gd name="T83" fmla="*/ 4686300 h 4320"/>
                <a:gd name="T84" fmla="*/ 747812 w 1037"/>
                <a:gd name="T85" fmla="*/ 4344988 h 4320"/>
                <a:gd name="T86" fmla="*/ 815687 w 1037"/>
                <a:gd name="T87" fmla="*/ 4086225 h 4320"/>
                <a:gd name="T88" fmla="*/ 913331 w 1037"/>
                <a:gd name="T89" fmla="*/ 3846513 h 4320"/>
                <a:gd name="T90" fmla="*/ 993114 w 1037"/>
                <a:gd name="T91" fmla="*/ 3656013 h 4320"/>
                <a:gd name="T92" fmla="*/ 1039554 w 1037"/>
                <a:gd name="T93" fmla="*/ 3482975 h 4320"/>
                <a:gd name="T94" fmla="*/ 1028837 w 1037"/>
                <a:gd name="T95" fmla="*/ 3321050 h 4320"/>
                <a:gd name="T96" fmla="*/ 968107 w 1037"/>
                <a:gd name="T97" fmla="*/ 3140075 h 4320"/>
                <a:gd name="T98" fmla="*/ 879989 w 1037"/>
                <a:gd name="T99" fmla="*/ 2933700 h 4320"/>
                <a:gd name="T100" fmla="*/ 787108 w 1037"/>
                <a:gd name="T101" fmla="*/ 2689225 h 4320"/>
                <a:gd name="T102" fmla="*/ 735905 w 1037"/>
                <a:gd name="T103" fmla="*/ 2398713 h 4320"/>
                <a:gd name="T104" fmla="*/ 745431 w 1037"/>
                <a:gd name="T105" fmla="*/ 2062163 h 4320"/>
                <a:gd name="T106" fmla="*/ 770437 w 1037"/>
                <a:gd name="T107" fmla="*/ 1808163 h 4320"/>
                <a:gd name="T108" fmla="*/ 776391 w 1037"/>
                <a:gd name="T109" fmla="*/ 1616075 h 4320"/>
                <a:gd name="T110" fmla="*/ 738286 w 1037"/>
                <a:gd name="T111" fmla="*/ 1460500 h 4320"/>
                <a:gd name="T112" fmla="*/ 622780 w 1037"/>
                <a:gd name="T113" fmla="*/ 1304925 h 4320"/>
                <a:gd name="T114" fmla="*/ 466787 w 1037"/>
                <a:gd name="T115" fmla="*/ 1144588 h 4320"/>
                <a:gd name="T116" fmla="*/ 310795 w 1037"/>
                <a:gd name="T117" fmla="*/ 963613 h 4320"/>
                <a:gd name="T118" fmla="*/ 185762 w 1037"/>
                <a:gd name="T119" fmla="*/ 738188 h 4320"/>
                <a:gd name="T120" fmla="*/ 107171 w 1037"/>
                <a:gd name="T121" fmla="*/ 477838 h 4320"/>
                <a:gd name="T122" fmla="*/ 54776 w 1037"/>
                <a:gd name="T123" fmla="*/ 217488 h 4320"/>
                <a:gd name="T124" fmla="*/ 0 w 1037"/>
                <a:gd name="T125" fmla="*/ 0 h 43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/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288" y="6375400"/>
            <a:ext cx="1120775" cy="34925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D149E4A-6EE9-4A5D-A764-C40E4C10DEAC}" type="datetimeFigureOut">
              <a:rPr lang="ru-RU"/>
              <a:pPr>
                <a:defRPr/>
              </a:pPr>
              <a:t>21.01.2020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25" y="6375400"/>
            <a:ext cx="3086100" cy="34607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488" y="6375400"/>
            <a:ext cx="1116012" cy="346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CF71E7-D89C-4C72-81DC-3D6155A4E09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D465E-C71E-49CF-9E23-B0813EB97D99}" type="datetimeFigureOut">
              <a:rPr lang="ru-RU"/>
              <a:pPr>
                <a:defRPr/>
              </a:pPr>
              <a:t>21.01.2020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93408-D293-4F26-9306-81F0C53A526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69164-25FB-4399-A6F3-A996BA98AB01}" type="datetimeFigureOut">
              <a:rPr lang="ru-RU"/>
              <a:pPr>
                <a:defRPr/>
              </a:pPr>
              <a:t>21.01.2020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E603F-259C-47DC-AAE5-BBECF35FCDD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A2CE8-D445-41BA-9F90-C5B6E0D20807}" type="datetimeFigureOut">
              <a:rPr lang="ru-RU"/>
              <a:pPr>
                <a:defRPr/>
              </a:pPr>
              <a:t>21.01.2020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50DA3-F987-45C4-90DF-2FFDB6C5995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12422-8D14-414A-8446-371D6B96EF09}" type="datetimeFigureOut">
              <a:rPr lang="ru-RU"/>
              <a:pPr>
                <a:defRPr/>
              </a:pPr>
              <a:t>21.01.2020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3FCA7-25F5-45EC-90BD-E3238F3B503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>
            <a:off x="5541963" y="0"/>
            <a:ext cx="3602037" cy="6858000"/>
          </a:xfrm>
          <a:custGeom>
            <a:avLst/>
            <a:gdLst>
              <a:gd name="T0" fmla="*/ 3602037 w 3025"/>
              <a:gd name="T1" fmla="*/ 6858000 h 4320"/>
              <a:gd name="T2" fmla="*/ 9526 w 3025"/>
              <a:gd name="T3" fmla="*/ 6735763 h 4320"/>
              <a:gd name="T4" fmla="*/ 40486 w 3025"/>
              <a:gd name="T5" fmla="*/ 6597650 h 4320"/>
              <a:gd name="T6" fmla="*/ 82162 w 3025"/>
              <a:gd name="T7" fmla="*/ 6488113 h 4320"/>
              <a:gd name="T8" fmla="*/ 117885 w 3025"/>
              <a:gd name="T9" fmla="*/ 6361113 h 4320"/>
              <a:gd name="T10" fmla="*/ 134555 w 3025"/>
              <a:gd name="T11" fmla="*/ 6183313 h 4320"/>
              <a:gd name="T12" fmla="*/ 117885 w 3025"/>
              <a:gd name="T13" fmla="*/ 6003925 h 4320"/>
              <a:gd name="T14" fmla="*/ 80971 w 3025"/>
              <a:gd name="T15" fmla="*/ 5876925 h 4320"/>
              <a:gd name="T16" fmla="*/ 39295 w 3025"/>
              <a:gd name="T17" fmla="*/ 5762625 h 4320"/>
              <a:gd name="T18" fmla="*/ 8335 w 3025"/>
              <a:gd name="T19" fmla="*/ 5622925 h 4320"/>
              <a:gd name="T20" fmla="*/ 1191 w 3025"/>
              <a:gd name="T21" fmla="*/ 5426075 h 4320"/>
              <a:gd name="T22" fmla="*/ 26197 w 3025"/>
              <a:gd name="T23" fmla="*/ 5268913 h 4320"/>
              <a:gd name="T24" fmla="*/ 66682 w 3025"/>
              <a:gd name="T25" fmla="*/ 5149850 h 4320"/>
              <a:gd name="T26" fmla="*/ 107168 w 3025"/>
              <a:gd name="T27" fmla="*/ 5033963 h 4320"/>
              <a:gd name="T28" fmla="*/ 132174 w 3025"/>
              <a:gd name="T29" fmla="*/ 4875213 h 4320"/>
              <a:gd name="T30" fmla="*/ 126220 w 3025"/>
              <a:gd name="T31" fmla="*/ 4678363 h 4320"/>
              <a:gd name="T32" fmla="*/ 95260 w 3025"/>
              <a:gd name="T33" fmla="*/ 4537075 h 4320"/>
              <a:gd name="T34" fmla="*/ 39295 w 3025"/>
              <a:gd name="T35" fmla="*/ 4386263 h 4320"/>
              <a:gd name="T36" fmla="*/ 8335 w 3025"/>
              <a:gd name="T37" fmla="*/ 4244975 h 4320"/>
              <a:gd name="T38" fmla="*/ 1191 w 3025"/>
              <a:gd name="T39" fmla="*/ 4048125 h 4320"/>
              <a:gd name="T40" fmla="*/ 26197 w 3025"/>
              <a:gd name="T41" fmla="*/ 3890963 h 4320"/>
              <a:gd name="T42" fmla="*/ 80971 w 3025"/>
              <a:gd name="T43" fmla="*/ 3736975 h 4320"/>
              <a:gd name="T44" fmla="*/ 117885 w 3025"/>
              <a:gd name="T45" fmla="*/ 3609975 h 4320"/>
              <a:gd name="T46" fmla="*/ 134555 w 3025"/>
              <a:gd name="T47" fmla="*/ 3427413 h 4320"/>
              <a:gd name="T48" fmla="*/ 117885 w 3025"/>
              <a:gd name="T49" fmla="*/ 3248025 h 4320"/>
              <a:gd name="T50" fmla="*/ 80971 w 3025"/>
              <a:gd name="T51" fmla="*/ 3121025 h 4320"/>
              <a:gd name="T52" fmla="*/ 39295 w 3025"/>
              <a:gd name="T53" fmla="*/ 3009900 h 4320"/>
              <a:gd name="T54" fmla="*/ 8335 w 3025"/>
              <a:gd name="T55" fmla="*/ 2868613 h 4320"/>
              <a:gd name="T56" fmla="*/ 1191 w 3025"/>
              <a:gd name="T57" fmla="*/ 2671763 h 4320"/>
              <a:gd name="T58" fmla="*/ 26197 w 3025"/>
              <a:gd name="T59" fmla="*/ 2513013 h 4320"/>
              <a:gd name="T60" fmla="*/ 66682 w 3025"/>
              <a:gd name="T61" fmla="*/ 2395538 h 4320"/>
              <a:gd name="T62" fmla="*/ 107168 w 3025"/>
              <a:gd name="T63" fmla="*/ 2278063 h 4320"/>
              <a:gd name="T64" fmla="*/ 132174 w 3025"/>
              <a:gd name="T65" fmla="*/ 2119313 h 4320"/>
              <a:gd name="T66" fmla="*/ 126220 w 3025"/>
              <a:gd name="T67" fmla="*/ 1922463 h 4320"/>
              <a:gd name="T68" fmla="*/ 95260 w 3025"/>
              <a:gd name="T69" fmla="*/ 1782763 h 4320"/>
              <a:gd name="T70" fmla="*/ 52393 w 3025"/>
              <a:gd name="T71" fmla="*/ 1671638 h 4320"/>
              <a:gd name="T72" fmla="*/ 15480 w 3025"/>
              <a:gd name="T73" fmla="*/ 1544638 h 4320"/>
              <a:gd name="T74" fmla="*/ 0 w 3025"/>
              <a:gd name="T75" fmla="*/ 1363663 h 4320"/>
              <a:gd name="T76" fmla="*/ 15480 w 3025"/>
              <a:gd name="T77" fmla="*/ 1182688 h 4320"/>
              <a:gd name="T78" fmla="*/ 52393 w 3025"/>
              <a:gd name="T79" fmla="*/ 1055688 h 4320"/>
              <a:gd name="T80" fmla="*/ 95260 w 3025"/>
              <a:gd name="T81" fmla="*/ 942975 h 4320"/>
              <a:gd name="T82" fmla="*/ 126220 w 3025"/>
              <a:gd name="T83" fmla="*/ 801688 h 4320"/>
              <a:gd name="T84" fmla="*/ 132174 w 3025"/>
              <a:gd name="T85" fmla="*/ 606425 h 4320"/>
              <a:gd name="T86" fmla="*/ 107168 w 3025"/>
              <a:gd name="T87" fmla="*/ 450850 h 4320"/>
              <a:gd name="T88" fmla="*/ 69064 w 3025"/>
              <a:gd name="T89" fmla="*/ 334963 h 4320"/>
              <a:gd name="T90" fmla="*/ 28578 w 3025"/>
              <a:gd name="T91" fmla="*/ 217488 h 4320"/>
              <a:gd name="T92" fmla="*/ 3572 w 3025"/>
              <a:gd name="T93" fmla="*/ 66675 h 432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Rectangle 7"/>
          <p:cNvSpPr/>
          <p:nvPr/>
        </p:nvSpPr>
        <p:spPr>
          <a:xfrm>
            <a:off x="0" y="0"/>
            <a:ext cx="2127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0"/>
            <a:ext cx="2127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defRPr/>
            </a:pPr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/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573088" y="6375400"/>
            <a:ext cx="925512" cy="349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DA593-2D9C-4831-90ED-4CAEE51CB3B7}" type="datetimeFigureOut">
              <a:rPr lang="ru-RU"/>
              <a:pPr>
                <a:defRPr/>
              </a:pPr>
              <a:t>21.01.2020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975" y="6375400"/>
            <a:ext cx="2611438" cy="346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788" y="6375400"/>
            <a:ext cx="923925" cy="346075"/>
          </a:xfrm>
        </p:spPr>
        <p:txBody>
          <a:bodyPr/>
          <a:lstStyle>
            <a:lvl1pPr>
              <a:defRPr/>
            </a:lvl1pPr>
          </a:lstStyle>
          <a:p>
            <a:fld id="{392BD781-A95A-4474-ADBE-A6CE24473EA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>
            <a:off x="5541963" y="0"/>
            <a:ext cx="3602037" cy="6858000"/>
          </a:xfrm>
          <a:custGeom>
            <a:avLst/>
            <a:gdLst>
              <a:gd name="T0" fmla="*/ 3602037 w 3025"/>
              <a:gd name="T1" fmla="*/ 6858000 h 4320"/>
              <a:gd name="T2" fmla="*/ 9526 w 3025"/>
              <a:gd name="T3" fmla="*/ 6735763 h 4320"/>
              <a:gd name="T4" fmla="*/ 40486 w 3025"/>
              <a:gd name="T5" fmla="*/ 6597650 h 4320"/>
              <a:gd name="T6" fmla="*/ 82162 w 3025"/>
              <a:gd name="T7" fmla="*/ 6488113 h 4320"/>
              <a:gd name="T8" fmla="*/ 117885 w 3025"/>
              <a:gd name="T9" fmla="*/ 6361113 h 4320"/>
              <a:gd name="T10" fmla="*/ 134555 w 3025"/>
              <a:gd name="T11" fmla="*/ 6183313 h 4320"/>
              <a:gd name="T12" fmla="*/ 117885 w 3025"/>
              <a:gd name="T13" fmla="*/ 6003925 h 4320"/>
              <a:gd name="T14" fmla="*/ 80971 w 3025"/>
              <a:gd name="T15" fmla="*/ 5876925 h 4320"/>
              <a:gd name="T16" fmla="*/ 39295 w 3025"/>
              <a:gd name="T17" fmla="*/ 5762625 h 4320"/>
              <a:gd name="T18" fmla="*/ 8335 w 3025"/>
              <a:gd name="T19" fmla="*/ 5622925 h 4320"/>
              <a:gd name="T20" fmla="*/ 1191 w 3025"/>
              <a:gd name="T21" fmla="*/ 5426075 h 4320"/>
              <a:gd name="T22" fmla="*/ 26197 w 3025"/>
              <a:gd name="T23" fmla="*/ 5268913 h 4320"/>
              <a:gd name="T24" fmla="*/ 66682 w 3025"/>
              <a:gd name="T25" fmla="*/ 5149850 h 4320"/>
              <a:gd name="T26" fmla="*/ 107168 w 3025"/>
              <a:gd name="T27" fmla="*/ 5033963 h 4320"/>
              <a:gd name="T28" fmla="*/ 132174 w 3025"/>
              <a:gd name="T29" fmla="*/ 4875213 h 4320"/>
              <a:gd name="T30" fmla="*/ 126220 w 3025"/>
              <a:gd name="T31" fmla="*/ 4678363 h 4320"/>
              <a:gd name="T32" fmla="*/ 95260 w 3025"/>
              <a:gd name="T33" fmla="*/ 4537075 h 4320"/>
              <a:gd name="T34" fmla="*/ 39295 w 3025"/>
              <a:gd name="T35" fmla="*/ 4386263 h 4320"/>
              <a:gd name="T36" fmla="*/ 8335 w 3025"/>
              <a:gd name="T37" fmla="*/ 4244975 h 4320"/>
              <a:gd name="T38" fmla="*/ 1191 w 3025"/>
              <a:gd name="T39" fmla="*/ 4048125 h 4320"/>
              <a:gd name="T40" fmla="*/ 26197 w 3025"/>
              <a:gd name="T41" fmla="*/ 3890963 h 4320"/>
              <a:gd name="T42" fmla="*/ 80971 w 3025"/>
              <a:gd name="T43" fmla="*/ 3736975 h 4320"/>
              <a:gd name="T44" fmla="*/ 117885 w 3025"/>
              <a:gd name="T45" fmla="*/ 3609975 h 4320"/>
              <a:gd name="T46" fmla="*/ 134555 w 3025"/>
              <a:gd name="T47" fmla="*/ 3427413 h 4320"/>
              <a:gd name="T48" fmla="*/ 117885 w 3025"/>
              <a:gd name="T49" fmla="*/ 3248025 h 4320"/>
              <a:gd name="T50" fmla="*/ 80971 w 3025"/>
              <a:gd name="T51" fmla="*/ 3121025 h 4320"/>
              <a:gd name="T52" fmla="*/ 39295 w 3025"/>
              <a:gd name="T53" fmla="*/ 3009900 h 4320"/>
              <a:gd name="T54" fmla="*/ 8335 w 3025"/>
              <a:gd name="T55" fmla="*/ 2868613 h 4320"/>
              <a:gd name="T56" fmla="*/ 1191 w 3025"/>
              <a:gd name="T57" fmla="*/ 2671763 h 4320"/>
              <a:gd name="T58" fmla="*/ 26197 w 3025"/>
              <a:gd name="T59" fmla="*/ 2513013 h 4320"/>
              <a:gd name="T60" fmla="*/ 66682 w 3025"/>
              <a:gd name="T61" fmla="*/ 2395538 h 4320"/>
              <a:gd name="T62" fmla="*/ 107168 w 3025"/>
              <a:gd name="T63" fmla="*/ 2278063 h 4320"/>
              <a:gd name="T64" fmla="*/ 132174 w 3025"/>
              <a:gd name="T65" fmla="*/ 2119313 h 4320"/>
              <a:gd name="T66" fmla="*/ 126220 w 3025"/>
              <a:gd name="T67" fmla="*/ 1922463 h 4320"/>
              <a:gd name="T68" fmla="*/ 95260 w 3025"/>
              <a:gd name="T69" fmla="*/ 1782763 h 4320"/>
              <a:gd name="T70" fmla="*/ 52393 w 3025"/>
              <a:gd name="T71" fmla="*/ 1671638 h 4320"/>
              <a:gd name="T72" fmla="*/ 15480 w 3025"/>
              <a:gd name="T73" fmla="*/ 1544638 h 4320"/>
              <a:gd name="T74" fmla="*/ 0 w 3025"/>
              <a:gd name="T75" fmla="*/ 1363663 h 4320"/>
              <a:gd name="T76" fmla="*/ 15480 w 3025"/>
              <a:gd name="T77" fmla="*/ 1182688 h 4320"/>
              <a:gd name="T78" fmla="*/ 52393 w 3025"/>
              <a:gd name="T79" fmla="*/ 1055688 h 4320"/>
              <a:gd name="T80" fmla="*/ 95260 w 3025"/>
              <a:gd name="T81" fmla="*/ 942975 h 4320"/>
              <a:gd name="T82" fmla="*/ 126220 w 3025"/>
              <a:gd name="T83" fmla="*/ 801688 h 4320"/>
              <a:gd name="T84" fmla="*/ 132174 w 3025"/>
              <a:gd name="T85" fmla="*/ 606425 h 4320"/>
              <a:gd name="T86" fmla="*/ 107168 w 3025"/>
              <a:gd name="T87" fmla="*/ 450850 h 4320"/>
              <a:gd name="T88" fmla="*/ 69064 w 3025"/>
              <a:gd name="T89" fmla="*/ 334963 h 4320"/>
              <a:gd name="T90" fmla="*/ 28578 w 3025"/>
              <a:gd name="T91" fmla="*/ 217488 h 4320"/>
              <a:gd name="T92" fmla="*/ 3572 w 3025"/>
              <a:gd name="T93" fmla="*/ 66675 h 432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Rectangle 11"/>
          <p:cNvSpPr/>
          <p:nvPr/>
        </p:nvSpPr>
        <p:spPr>
          <a:xfrm>
            <a:off x="0" y="0"/>
            <a:ext cx="2127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0"/>
            <a:ext cx="2127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/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574675" y="6375400"/>
            <a:ext cx="923925" cy="349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538FC-DCF3-4350-9751-8D7D977AD4C8}" type="datetimeFigureOut">
              <a:rPr lang="ru-RU"/>
              <a:pPr>
                <a:defRPr/>
              </a:pPr>
              <a:t>21.01.2020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975" y="6375400"/>
            <a:ext cx="2611438" cy="346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088" y="6375400"/>
            <a:ext cx="947737" cy="346075"/>
          </a:xfrm>
        </p:spPr>
        <p:txBody>
          <a:bodyPr/>
          <a:lstStyle>
            <a:lvl1pPr>
              <a:defRPr/>
            </a:lvl1pPr>
          </a:lstStyle>
          <a:p>
            <a:fld id="{B652280B-28B2-4EE2-AABD-9D77AEF0744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213" y="382588"/>
            <a:ext cx="7634287" cy="1492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8213" y="2286000"/>
            <a:ext cx="7634287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213" y="6375400"/>
            <a:ext cx="1747837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693085-093C-425B-9E29-2EE024A96EC3}" type="datetimeFigureOut">
              <a:rPr lang="ru-RU"/>
              <a:pPr>
                <a:defRPr/>
              </a:pPr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400"/>
            <a:ext cx="308610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75400"/>
            <a:ext cx="2114550" cy="3460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595959"/>
                </a:solidFill>
                <a:latin typeface="Corbel" pitchFamily="34" charset="0"/>
              </a:defRPr>
            </a:lvl1pPr>
          </a:lstStyle>
          <a:p>
            <a:fld id="{7BBF626E-2247-4814-8CEA-F1277DF6EF2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2" name="Rectangle 11"/>
          <p:cNvSpPr/>
          <p:nvPr/>
        </p:nvSpPr>
        <p:spPr>
          <a:xfrm>
            <a:off x="8931275" y="0"/>
            <a:ext cx="2127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8931275" y="0"/>
            <a:ext cx="2127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defRPr/>
            </a:pPr>
            <a:endParaRPr lang="ru-RU" altLang="ru-RU"/>
          </a:p>
        </p:txBody>
      </p:sp>
      <p:sp>
        <p:nvSpPr>
          <p:cNvPr id="1033" name="Freeform 5"/>
          <p:cNvSpPr>
            <a:spLocks/>
          </p:cNvSpPr>
          <p:nvPr/>
        </p:nvSpPr>
        <p:spPr bwMode="auto">
          <a:xfrm>
            <a:off x="0" y="0"/>
            <a:ext cx="679450" cy="6858000"/>
          </a:xfrm>
          <a:custGeom>
            <a:avLst/>
            <a:gdLst>
              <a:gd name="T0" fmla="*/ 499122 w 211"/>
              <a:gd name="T1" fmla="*/ 5486400 h 2160"/>
              <a:gd name="T2" fmla="*/ 679450 w 211"/>
              <a:gd name="T3" fmla="*/ 4800600 h 2160"/>
              <a:gd name="T4" fmla="*/ 499122 w 211"/>
              <a:gd name="T5" fmla="*/ 4114800 h 2160"/>
              <a:gd name="T6" fmla="*/ 679450 w 211"/>
              <a:gd name="T7" fmla="*/ 3429000 h 2160"/>
              <a:gd name="T8" fmla="*/ 499122 w 211"/>
              <a:gd name="T9" fmla="*/ 2743200 h 2160"/>
              <a:gd name="T10" fmla="*/ 679450 w 211"/>
              <a:gd name="T11" fmla="*/ 2057400 h 2160"/>
              <a:gd name="T12" fmla="*/ 499122 w 211"/>
              <a:gd name="T13" fmla="*/ 1371600 h 2160"/>
              <a:gd name="T14" fmla="*/ 679450 w 211"/>
              <a:gd name="T15" fmla="*/ 685800 h 2160"/>
              <a:gd name="T16" fmla="*/ 499122 w 211"/>
              <a:gd name="T17" fmla="*/ 0 h 2160"/>
              <a:gd name="T18" fmla="*/ 0 w 211"/>
              <a:gd name="T19" fmla="*/ 0 h 2160"/>
              <a:gd name="T20" fmla="*/ 0 w 211"/>
              <a:gd name="T21" fmla="*/ 6858000 h 2160"/>
              <a:gd name="T22" fmla="*/ 499122 w 211"/>
              <a:gd name="T23" fmla="*/ 6858000 h 2160"/>
              <a:gd name="T24" fmla="*/ 679450 w 211"/>
              <a:gd name="T25" fmla="*/ 6172200 h 2160"/>
              <a:gd name="T26" fmla="*/ 499122 w 211"/>
              <a:gd name="T27" fmla="*/ 5486400 h 21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41" r:id="rId2"/>
    <p:sldLayoutId id="2147484249" r:id="rId3"/>
    <p:sldLayoutId id="2147484242" r:id="rId4"/>
    <p:sldLayoutId id="2147484243" r:id="rId5"/>
    <p:sldLayoutId id="2147484244" r:id="rId6"/>
    <p:sldLayoutId id="2147484245" r:id="rId7"/>
    <p:sldLayoutId id="2147484250" r:id="rId8"/>
    <p:sldLayoutId id="2147484251" r:id="rId9"/>
    <p:sldLayoutId id="2147484246" r:id="rId10"/>
    <p:sldLayoutId id="2147484247" r:id="rId11"/>
    <p:sldLayoutId id="2147484252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 kern="1200" cap="all" spc="150">
          <a:solidFill>
            <a:schemeClr val="tx2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itchFamily="34" charset="0"/>
        </a:defRPr>
      </a:lvl9pPr>
    </p:titleStyle>
    <p:bodyStyle>
      <a:lvl1pPr marL="228600" indent="-228600" algn="l" defTabSz="685800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defTabSz="685800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Gill Sans MT" pitchFamily="34" charset="0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685800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Arial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685800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Gill Sans MT" pitchFamily="34" charset="0"/>
        <a:buChar char="–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685800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Arial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341312"/>
            <a:ext cx="8229600" cy="236760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Содержание и методика рационального использования  семейного бюджета  младшими  школьниками</a:t>
            </a:r>
            <a:endParaRPr lang="ru-RU" altLang="ru-RU" sz="2000" dirty="0"/>
          </a:p>
        </p:txBody>
      </p:sp>
      <p:pic>
        <p:nvPicPr>
          <p:cNvPr id="7171" name="Объект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2997200"/>
            <a:ext cx="4968875" cy="3719513"/>
          </a:xfrm>
        </p:spPr>
      </p:pic>
      <p:sp>
        <p:nvSpPr>
          <p:cNvPr id="7172" name="Прямоугольник 1"/>
          <p:cNvSpPr>
            <a:spLocks noChangeArrowheads="1"/>
          </p:cNvSpPr>
          <p:nvPr/>
        </p:nvSpPr>
        <p:spPr bwMode="auto">
          <a:xfrm>
            <a:off x="4859338" y="2997200"/>
            <a:ext cx="3395662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r">
              <a:lnSpc>
                <a:spcPct val="150000"/>
              </a:lnSpc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Проект выполнили:</a:t>
            </a:r>
          </a:p>
          <a:p>
            <a:pPr indent="449263" algn="r">
              <a:lnSpc>
                <a:spcPct val="150000"/>
              </a:lnSpc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Матвеева И.В.</a:t>
            </a:r>
            <a:endParaRPr lang="ru-RU" sz="2000" b="1">
              <a:latin typeface="Calibri" pitchFamily="34" charset="0"/>
              <a:cs typeface="Times New Roman" pitchFamily="18" charset="0"/>
            </a:endParaRPr>
          </a:p>
          <a:p>
            <a:pPr indent="449263" algn="r">
              <a:lnSpc>
                <a:spcPct val="150000"/>
              </a:lnSpc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Чадова Я.И.</a:t>
            </a:r>
            <a:endParaRPr lang="ru-RU" sz="2000" b="1">
              <a:latin typeface="Calibri" pitchFamily="34" charset="0"/>
              <a:cs typeface="Times New Roman" pitchFamily="18" charset="0"/>
            </a:endParaRPr>
          </a:p>
          <a:p>
            <a:pPr indent="449263" algn="r">
              <a:lnSpc>
                <a:spcPct val="150000"/>
              </a:lnSpc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Трофимова О.П.</a:t>
            </a:r>
            <a:endParaRPr lang="ru-RU" sz="2000" b="1">
              <a:latin typeface="Calibri" pitchFamily="34" charset="0"/>
              <a:cs typeface="Times New Roman" pitchFamily="18" charset="0"/>
            </a:endParaRPr>
          </a:p>
          <a:p>
            <a:pPr indent="449263" algn="r">
              <a:lnSpc>
                <a:spcPct val="150000"/>
              </a:lnSpc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Милеева Л.В.</a:t>
            </a:r>
            <a:endParaRPr lang="ru-RU" sz="2000" b="1">
              <a:latin typeface="Calibri" pitchFamily="34" charset="0"/>
              <a:cs typeface="Times New Roman" pitchFamily="18" charset="0"/>
            </a:endParaRPr>
          </a:p>
          <a:p>
            <a:pPr indent="449263" algn="r">
              <a:lnSpc>
                <a:spcPct val="150000"/>
              </a:lnSpc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Муравьёва Н.Г.</a:t>
            </a:r>
            <a:endParaRPr lang="ru-RU" sz="2000" b="1">
              <a:latin typeface="Calibri" pitchFamily="34" charset="0"/>
              <a:cs typeface="Times New Roman" pitchFamily="18" charset="0"/>
            </a:endParaRPr>
          </a:p>
          <a:p>
            <a:pPr indent="449263" algn="r">
              <a:lnSpc>
                <a:spcPct val="150000"/>
              </a:lnSpc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Борунова С.А.</a:t>
            </a:r>
            <a:endParaRPr lang="ru-RU" sz="2000" b="1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.F59FA5ACC2E24C5\Local Settings\Temporary Internet Files\Content.IE5\U5ILINYH\MPj04089570000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73" y="102704"/>
            <a:ext cx="1915754" cy="66225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547813" y="5300663"/>
            <a:ext cx="3743325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доход семьи</a:t>
            </a: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2916238" y="981075"/>
            <a:ext cx="1855787" cy="379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пенсия</a:t>
            </a:r>
          </a:p>
        </p:txBody>
      </p:sp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2843213" y="2276475"/>
            <a:ext cx="18589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пособие</a:t>
            </a:r>
          </a:p>
        </p:txBody>
      </p:sp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2819400" y="2971800"/>
            <a:ext cx="1981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прибыль</a:t>
            </a:r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2771775" y="3644900"/>
            <a:ext cx="18954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гонорар</a:t>
            </a: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1258888" y="4941888"/>
            <a:ext cx="40322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6393" name="Picture 13" descr="семь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620713"/>
            <a:ext cx="3359150" cy="475297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34" name="WordArt 14"/>
          <p:cNvSpPr>
            <a:spLocks noChangeArrowheads="1" noChangeShapeType="1" noTextEdit="1"/>
          </p:cNvSpPr>
          <p:nvPr/>
        </p:nvSpPr>
        <p:spPr bwMode="auto">
          <a:xfrm>
            <a:off x="2843213" y="4221163"/>
            <a:ext cx="172878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проценты</a:t>
            </a:r>
          </a:p>
        </p:txBody>
      </p:sp>
      <p:sp>
        <p:nvSpPr>
          <p:cNvPr id="5136" name="WordArt 16"/>
          <p:cNvSpPr>
            <a:spLocks noChangeArrowheads="1" noChangeShapeType="1" noTextEdit="1"/>
          </p:cNvSpPr>
          <p:nvPr/>
        </p:nvSpPr>
        <p:spPr bwMode="auto">
          <a:xfrm>
            <a:off x="2843213" y="1628775"/>
            <a:ext cx="20288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стипендия</a:t>
            </a:r>
          </a:p>
        </p:txBody>
      </p:sp>
      <p:sp>
        <p:nvSpPr>
          <p:cNvPr id="5132" name="WordArt 12"/>
          <p:cNvSpPr>
            <a:spLocks noChangeArrowheads="1" noChangeShapeType="1" noTextEdit="1"/>
          </p:cNvSpPr>
          <p:nvPr/>
        </p:nvSpPr>
        <p:spPr bwMode="auto">
          <a:xfrm>
            <a:off x="1619250" y="2060575"/>
            <a:ext cx="1152525" cy="1114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+</a:t>
            </a:r>
          </a:p>
        </p:txBody>
      </p:sp>
      <p:sp>
        <p:nvSpPr>
          <p:cNvPr id="5135" name="WordArt 15"/>
          <p:cNvSpPr>
            <a:spLocks noChangeArrowheads="1" noChangeShapeType="1" noTextEdit="1"/>
          </p:cNvSpPr>
          <p:nvPr/>
        </p:nvSpPr>
        <p:spPr bwMode="auto">
          <a:xfrm>
            <a:off x="1619250" y="188913"/>
            <a:ext cx="3305175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заработная плата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6" grpId="0" animBg="1"/>
      <p:bldP spid="5128" grpId="0" animBg="1"/>
      <p:bldP spid="5129" grpId="0" animBg="1"/>
      <p:bldP spid="5130" grpId="0" animBg="1"/>
      <p:bldP spid="5131" grpId="0" animBg="1"/>
      <p:bldP spid="5134" grpId="0" animBg="1"/>
      <p:bldP spid="5136" grpId="0" animBg="1"/>
      <p:bldP spid="5132" grpId="0" animBg="1"/>
      <p:bldP spid="51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.F59FA5ACC2E24C5\Local Settings\Temporary Internet Files\Content.IE5\U5ILINYH\MPj04089570000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73" y="102704"/>
            <a:ext cx="1915754" cy="66225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48171" name="Group 43"/>
          <p:cNvGraphicFramePr>
            <a:graphicFrameLocks noGrp="1"/>
          </p:cNvGraphicFramePr>
          <p:nvPr>
            <p:ph/>
          </p:nvPr>
        </p:nvGraphicFramePr>
        <p:xfrm>
          <a:off x="2051050" y="274638"/>
          <a:ext cx="6842125" cy="6588125"/>
        </p:xfrm>
        <a:graphic>
          <a:graphicData uri="http://schemas.openxmlformats.org/drawingml/2006/table">
            <a:tbl>
              <a:tblPr/>
              <a:tblGrid>
                <a:gridCol w="2736850"/>
                <a:gridCol w="4105275"/>
              </a:tblGrid>
              <a:tr h="673358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Семейный бюджет</a:t>
                      </a:r>
                    </a:p>
                  </a:txBody>
                  <a:tcPr marT="37408" marB="37408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7781">
                <a:tc>
                  <a:txBody>
                    <a:bodyPr/>
                    <a:lstStyle/>
                    <a:p>
                      <a:pPr marL="1588" marR="0" lvl="0" indent="12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3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37408" marB="37408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3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37408" marB="37408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698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зарплата</a:t>
                      </a:r>
                      <a:endParaRPr kumimoji="0" lang="en-US" sz="33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Monotype Corsiva" pitchFamily="66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пенсия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Monotype Corsiva" pitchFamily="66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стипендия</a:t>
                      </a:r>
                      <a:endParaRPr kumimoji="0" lang="en-US" sz="33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пособие</a:t>
                      </a:r>
                      <a:endParaRPr kumimoji="0" lang="en-US" sz="33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Monotype Corsiva" pitchFamily="66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процент</a:t>
                      </a:r>
                      <a:endParaRPr kumimoji="0" lang="en-US" sz="33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Monotype Corsiva" pitchFamily="66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гонорар</a:t>
                      </a:r>
                      <a:endParaRPr kumimoji="0" lang="ru-RU" sz="33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Monotype Corsiva" pitchFamily="66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прибыль</a:t>
                      </a:r>
                      <a:endParaRPr kumimoji="0" lang="ru-RU" sz="33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T="37408" marB="37408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37408" marB="37408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52" name="WordArt 24"/>
          <p:cNvSpPr>
            <a:spLocks noChangeArrowheads="1" noChangeShapeType="1" noTextEdit="1"/>
          </p:cNvSpPr>
          <p:nvPr/>
        </p:nvSpPr>
        <p:spPr bwMode="auto">
          <a:xfrm>
            <a:off x="5435600" y="1916113"/>
            <a:ext cx="3240088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23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коммунальные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платежи</a:t>
            </a:r>
          </a:p>
        </p:txBody>
      </p:sp>
      <p:sp>
        <p:nvSpPr>
          <p:cNvPr id="48154" name="WordArt 26"/>
          <p:cNvSpPr>
            <a:spLocks noChangeArrowheads="1" noChangeShapeType="1" noTextEdit="1"/>
          </p:cNvSpPr>
          <p:nvPr/>
        </p:nvSpPr>
        <p:spPr bwMode="auto">
          <a:xfrm>
            <a:off x="4859338" y="2709863"/>
            <a:ext cx="1512887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налоги</a:t>
            </a:r>
          </a:p>
        </p:txBody>
      </p:sp>
      <p:sp>
        <p:nvSpPr>
          <p:cNvPr id="17426" name="WordArt 27"/>
          <p:cNvSpPr>
            <a:spLocks noChangeArrowheads="1" noChangeShapeType="1" noTextEdit="1"/>
          </p:cNvSpPr>
          <p:nvPr/>
        </p:nvSpPr>
        <p:spPr bwMode="auto">
          <a:xfrm>
            <a:off x="4848225" y="3141663"/>
            <a:ext cx="15240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питание</a:t>
            </a:r>
          </a:p>
        </p:txBody>
      </p:sp>
      <p:sp>
        <p:nvSpPr>
          <p:cNvPr id="17427" name="WordArt 28"/>
          <p:cNvSpPr>
            <a:spLocks noChangeArrowheads="1" noChangeShapeType="1" noTextEdit="1"/>
          </p:cNvSpPr>
          <p:nvPr/>
        </p:nvSpPr>
        <p:spPr bwMode="auto">
          <a:xfrm>
            <a:off x="6732588" y="2708275"/>
            <a:ext cx="19685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транспорт</a:t>
            </a:r>
          </a:p>
        </p:txBody>
      </p:sp>
      <p:sp>
        <p:nvSpPr>
          <p:cNvPr id="17428" name="WordArt 29"/>
          <p:cNvSpPr>
            <a:spLocks noChangeArrowheads="1" noChangeShapeType="1" noTextEdit="1"/>
          </p:cNvSpPr>
          <p:nvPr/>
        </p:nvSpPr>
        <p:spPr bwMode="auto">
          <a:xfrm>
            <a:off x="6443663" y="3068638"/>
            <a:ext cx="23050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одежда и обувь</a:t>
            </a:r>
          </a:p>
        </p:txBody>
      </p:sp>
      <p:sp>
        <p:nvSpPr>
          <p:cNvPr id="17429" name="WordArt 30"/>
          <p:cNvSpPr>
            <a:spLocks noChangeArrowheads="1" noChangeShapeType="1" noTextEdit="1"/>
          </p:cNvSpPr>
          <p:nvPr/>
        </p:nvSpPr>
        <p:spPr bwMode="auto">
          <a:xfrm>
            <a:off x="4857750" y="3644900"/>
            <a:ext cx="39624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культурный досуг</a:t>
            </a:r>
          </a:p>
        </p:txBody>
      </p:sp>
      <p:sp>
        <p:nvSpPr>
          <p:cNvPr id="17430" name="WordArt 31"/>
          <p:cNvSpPr>
            <a:spLocks noChangeArrowheads="1" noChangeShapeType="1" noTextEdit="1"/>
          </p:cNvSpPr>
          <p:nvPr/>
        </p:nvSpPr>
        <p:spPr bwMode="auto">
          <a:xfrm>
            <a:off x="4960938" y="4221163"/>
            <a:ext cx="177165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лечение</a:t>
            </a:r>
          </a:p>
        </p:txBody>
      </p:sp>
      <p:sp>
        <p:nvSpPr>
          <p:cNvPr id="17431" name="WordArt 32"/>
          <p:cNvSpPr>
            <a:spLocks noChangeArrowheads="1" noChangeShapeType="1" noTextEdit="1"/>
          </p:cNvSpPr>
          <p:nvPr/>
        </p:nvSpPr>
        <p:spPr bwMode="auto">
          <a:xfrm>
            <a:off x="5221288" y="4797425"/>
            <a:ext cx="3095625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путешествие</a:t>
            </a:r>
          </a:p>
        </p:txBody>
      </p:sp>
      <p:sp>
        <p:nvSpPr>
          <p:cNvPr id="17432" name="WordArt 33"/>
          <p:cNvSpPr>
            <a:spLocks noChangeArrowheads="1" noChangeShapeType="1" noTextEdit="1"/>
          </p:cNvSpPr>
          <p:nvPr/>
        </p:nvSpPr>
        <p:spPr bwMode="auto">
          <a:xfrm>
            <a:off x="7019925" y="4149725"/>
            <a:ext cx="15811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мебель</a:t>
            </a:r>
          </a:p>
        </p:txBody>
      </p:sp>
      <p:sp>
        <p:nvSpPr>
          <p:cNvPr id="17433" name="WordArt 34"/>
          <p:cNvSpPr>
            <a:spLocks noChangeArrowheads="1" noChangeShapeType="1" noTextEdit="1"/>
          </p:cNvSpPr>
          <p:nvPr/>
        </p:nvSpPr>
        <p:spPr bwMode="auto">
          <a:xfrm>
            <a:off x="5151438" y="5300663"/>
            <a:ext cx="3381375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бытовая химия</a:t>
            </a:r>
          </a:p>
        </p:txBody>
      </p:sp>
      <p:sp>
        <p:nvSpPr>
          <p:cNvPr id="17434" name="WordArt 35"/>
          <p:cNvSpPr>
            <a:spLocks noChangeArrowheads="1" noChangeShapeType="1" noTextEdit="1"/>
          </p:cNvSpPr>
          <p:nvPr/>
        </p:nvSpPr>
        <p:spPr bwMode="auto">
          <a:xfrm>
            <a:off x="4859338" y="5876925"/>
            <a:ext cx="396081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предметы личной гигиены</a:t>
            </a:r>
          </a:p>
        </p:txBody>
      </p:sp>
      <p:sp>
        <p:nvSpPr>
          <p:cNvPr id="17435" name="TextBox 14"/>
          <p:cNvSpPr txBox="1">
            <a:spLocks noChangeArrowheads="1"/>
          </p:cNvSpPr>
          <p:nvPr/>
        </p:nvSpPr>
        <p:spPr bwMode="auto">
          <a:xfrm>
            <a:off x="3429000" y="1600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52" grpId="0" animBg="1"/>
      <p:bldP spid="481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Содержимое 2" descr="konspiekt-uroka-po-tiekhnologhii-biudzhiet-siem-i_4.pn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l="8279" r="8928"/>
          <a:stretch>
            <a:fillRect/>
          </a:stretch>
        </p:blipFill>
        <p:spPr>
          <a:xfrm>
            <a:off x="0" y="0"/>
            <a:ext cx="9144000" cy="6902450"/>
          </a:xfr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altLang="ru-RU"/>
          </a:p>
        </p:txBody>
      </p:sp>
      <p:sp>
        <p:nvSpPr>
          <p:cNvPr id="19459" name="Содержимое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9460" name="Рисунок 3" descr="http://fs00.infourok.ru/images/doc/217/247307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kruglyi_stol.pn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 l="12016" r="12016"/>
          <a:stretch>
            <a:fillRect/>
          </a:stretch>
        </p:blipFill>
        <p:spPr>
          <a:xfrm>
            <a:off x="2214563" y="1785938"/>
            <a:ext cx="4000500" cy="3155950"/>
          </a:xfr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14500" y="857250"/>
            <a:ext cx="2786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 i="1">
                <a:solidFill>
                  <a:srgbClr val="002060"/>
                </a:solidFill>
                <a:latin typeface="Constantia" pitchFamily="18" charset="0"/>
                <a:cs typeface="Arial" charset="0"/>
              </a:rPr>
              <a:t>Слушаем друг друга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3214688" y="1428750"/>
            <a:ext cx="214312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429125" y="857250"/>
            <a:ext cx="3000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 i="1">
                <a:solidFill>
                  <a:srgbClr val="002060"/>
                </a:solidFill>
                <a:latin typeface="Constantia" pitchFamily="18" charset="0"/>
                <a:cs typeface="Arial" charset="0"/>
              </a:rPr>
              <a:t>Участвует каждый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5572125" y="1428750"/>
            <a:ext cx="214313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429500" y="2524125"/>
            <a:ext cx="141922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100">
                <a:latin typeface="Constantia" pitchFamily="18" charset="0"/>
                <a:cs typeface="Arial" charset="0"/>
              </a:rPr>
              <a:t> </a:t>
            </a:r>
            <a:r>
              <a:rPr lang="ru-RU" altLang="ru-RU" sz="2000" b="1" i="1">
                <a:solidFill>
                  <a:srgbClr val="002060"/>
                </a:solidFill>
                <a:latin typeface="Constantia" pitchFamily="18" charset="0"/>
                <a:cs typeface="Arial" charset="0"/>
              </a:rPr>
              <a:t>Говорим по делу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000875" y="3929063"/>
            <a:ext cx="2143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100">
                <a:latin typeface="Constantia" pitchFamily="18" charset="0"/>
                <a:cs typeface="Arial" charset="0"/>
              </a:rPr>
              <a:t>    </a:t>
            </a:r>
            <a:r>
              <a:rPr lang="ru-RU" altLang="ru-RU" sz="2000" b="1" i="1">
                <a:solidFill>
                  <a:srgbClr val="002060"/>
                </a:solidFill>
                <a:latin typeface="Constantia" pitchFamily="18" charset="0"/>
                <a:cs typeface="Arial" charset="0"/>
              </a:rPr>
              <a:t>Обращаемся по  имени</a:t>
            </a:r>
          </a:p>
        </p:txBody>
      </p:sp>
      <p:sp>
        <p:nvSpPr>
          <p:cNvPr id="19" name="Стрелка вправо 18"/>
          <p:cNvSpPr/>
          <p:nvPr/>
        </p:nvSpPr>
        <p:spPr>
          <a:xfrm flipH="1">
            <a:off x="6429375" y="2571750"/>
            <a:ext cx="428625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flipH="1">
            <a:off x="6429375" y="4000500"/>
            <a:ext cx="428625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786313" y="5643563"/>
            <a:ext cx="228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 i="1">
                <a:solidFill>
                  <a:srgbClr val="002060"/>
                </a:solidFill>
                <a:latin typeface="Constantia" pitchFamily="18" charset="0"/>
                <a:cs typeface="Arial" charset="0"/>
              </a:rPr>
              <a:t>Обращаемся культурно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357438" y="5643563"/>
            <a:ext cx="1714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 i="1">
                <a:solidFill>
                  <a:srgbClr val="002060"/>
                </a:solidFill>
                <a:latin typeface="Constantia" pitchFamily="18" charset="0"/>
                <a:cs typeface="Arial" charset="0"/>
              </a:rPr>
              <a:t>Работаем для себя</a:t>
            </a:r>
          </a:p>
        </p:txBody>
      </p:sp>
      <p:sp>
        <p:nvSpPr>
          <p:cNvPr id="23" name="Стрелка вниз 22"/>
          <p:cNvSpPr/>
          <p:nvPr/>
        </p:nvSpPr>
        <p:spPr>
          <a:xfrm flipV="1">
            <a:off x="3000375" y="4929188"/>
            <a:ext cx="214313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flipV="1">
            <a:off x="5643563" y="4929188"/>
            <a:ext cx="214312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0" y="3571875"/>
            <a:ext cx="1928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 b="1" i="1">
                <a:solidFill>
                  <a:srgbClr val="002060"/>
                </a:solidFill>
                <a:latin typeface="Constantia" pitchFamily="18" charset="0"/>
                <a:cs typeface="Arial" charset="0"/>
              </a:rPr>
              <a:t>  </a:t>
            </a:r>
            <a:r>
              <a:rPr lang="ru-RU" altLang="ru-RU" sz="2000" b="1" i="1">
                <a:solidFill>
                  <a:srgbClr val="002060"/>
                </a:solidFill>
                <a:latin typeface="Constantia" pitchFamily="18" charset="0"/>
                <a:cs typeface="Arial" charset="0"/>
              </a:rPr>
              <a:t>Работаем для других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0" y="2143125"/>
            <a:ext cx="1928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 i="1">
                <a:solidFill>
                  <a:srgbClr val="002060"/>
                </a:solidFill>
                <a:latin typeface="Constantia" pitchFamily="18" charset="0"/>
                <a:cs typeface="Arial" charset="0"/>
              </a:rPr>
              <a:t>Возражаешь –предлагай!</a:t>
            </a:r>
          </a:p>
        </p:txBody>
      </p:sp>
      <p:sp>
        <p:nvSpPr>
          <p:cNvPr id="29" name="Стрелка вправо 28"/>
          <p:cNvSpPr/>
          <p:nvPr/>
        </p:nvSpPr>
        <p:spPr>
          <a:xfrm>
            <a:off x="2000250" y="2286000"/>
            <a:ext cx="428625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2000250" y="3857625"/>
            <a:ext cx="428625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2" grpId="0" animBg="1"/>
      <p:bldP spid="15" grpId="0" build="allAtOnce"/>
      <p:bldP spid="16" grpId="0" animBg="1"/>
      <p:bldP spid="17" grpId="0" build="allAtOnce"/>
      <p:bldP spid="18" grpId="0" build="allAtOnce"/>
      <p:bldP spid="19" grpId="0" animBg="1"/>
      <p:bldP spid="20" grpId="0" animBg="1"/>
      <p:bldP spid="21" grpId="0" build="allAtOnce"/>
      <p:bldP spid="22" grpId="0" build="allAtOnce"/>
      <p:bldP spid="23" grpId="0" animBg="1"/>
      <p:bldP spid="24" grpId="0" animBg="1"/>
      <p:bldP spid="26" grpId="0" build="allAtOnce"/>
      <p:bldP spid="27" grpId="0" build="allAtOnce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altLang="ru-RU" sz="4900" cap="none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Маршрутный лист </a:t>
            </a:r>
            <a:r>
              <a:rPr lang="ru-RU" altLang="ru-RU" sz="5900" cap="none">
                <a:solidFill>
                  <a:schemeClr val="tx1"/>
                </a:solidFill>
                <a:latin typeface="Gill Sans MT" panose="020B0502020104020203" pitchFamily="34" charset="0"/>
              </a:rPr>
              <a:t/>
            </a:r>
            <a:br>
              <a:rPr lang="ru-RU" altLang="ru-RU" sz="5900" cap="none">
                <a:solidFill>
                  <a:schemeClr val="tx1"/>
                </a:solidFill>
                <a:latin typeface="Gill Sans MT" panose="020B0502020104020203" pitchFamily="34" charset="0"/>
              </a:rPr>
            </a:br>
            <a:endParaRPr lang="ru-RU" altLang="ru-RU" sz="4600" cap="none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38" y="1214438"/>
          <a:ext cx="8358187" cy="5643562"/>
        </p:xfrm>
        <a:graphic>
          <a:graphicData uri="http://schemas.openxmlformats.org/drawingml/2006/table">
            <a:tbl>
              <a:tblPr/>
              <a:tblGrid>
                <a:gridCol w="2128837"/>
                <a:gridCol w="2128838"/>
                <a:gridCol w="2128837"/>
                <a:gridCol w="1971675"/>
              </a:tblGrid>
              <a:tr h="469900">
                <a:tc>
                  <a:txBody>
                    <a:bodyPr/>
                    <a:lstStyle>
                      <a:lvl1pPr defTabSz="6858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2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Семья 1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2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Семья 2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2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Семья 3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2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Семья  4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3662">
                <a:tc>
                  <a:txBody>
                    <a:bodyPr/>
                    <a:lstStyle>
                      <a:lvl1pPr defTabSz="6858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2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 1 «Купи продукты»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 2:  «Коммунальные услуги»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 3: «Медицина»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 4: «Отдых и развлечения»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2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 2:  «Коммунальные услуги»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 1 «Купи продукты»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 4: «Отдых и развлечения»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 3: «Медицина»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2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 3: «Медицина»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 4: «Отдых и развлечения»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 1 «Купи продукты»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 2:  «Коммунальные услуги»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2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 4: «Отдых и развлечения»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 3: «Медицина»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 2:  «Коммунальные услуги»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 1 «Купи продукты»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0"/>
            <a:ext cx="7634287" cy="14922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/>
              <a:t>Станция 1 «Купи продукты»</a:t>
            </a:r>
          </a:p>
        </p:txBody>
      </p:sp>
      <p:sp>
        <p:nvSpPr>
          <p:cNvPr id="22531" name="Содержимое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 l="10986" t="22459" r="25293" b="24805"/>
          <a:stretch>
            <a:fillRect/>
          </a:stretch>
        </p:blipFill>
        <p:spPr bwMode="auto">
          <a:xfrm>
            <a:off x="428625" y="1428750"/>
            <a:ext cx="8516938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214313"/>
            <a:ext cx="7634287" cy="14922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/>
              <a:t>Станция 2 «Коммунальные услуги»</a:t>
            </a:r>
          </a:p>
        </p:txBody>
      </p:sp>
      <p:pic>
        <p:nvPicPr>
          <p:cNvPr id="23555" name="Содержимое 3" descr="CHto-takoe-kommunalnyie-platezhi-i-chto-v-nih-vhodit-blog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14500" y="1857375"/>
            <a:ext cx="5715000" cy="4789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/>
              <a:t>Станция 3 «Медицина»</a:t>
            </a:r>
          </a:p>
        </p:txBody>
      </p:sp>
      <p:sp>
        <p:nvSpPr>
          <p:cNvPr id="24579" name="Содержимое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4580" name="Рисунок 3" descr="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285875"/>
            <a:ext cx="7643812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/>
              <a:t>Станция 3 «Медицина»</a:t>
            </a:r>
          </a:p>
        </p:txBody>
      </p:sp>
      <p:sp>
        <p:nvSpPr>
          <p:cNvPr id="25603" name="Содержимое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5604" name="Рисунок 4"/>
          <p:cNvPicPr>
            <a:picLocks noChangeAspect="1" noChangeArrowheads="1"/>
          </p:cNvPicPr>
          <p:nvPr/>
        </p:nvPicPr>
        <p:blipFill>
          <a:blip r:embed="rId2" cstate="print"/>
          <a:srcRect l="30946" t="29272" r="11491" b="22650"/>
          <a:stretch>
            <a:fillRect/>
          </a:stretch>
        </p:blipFill>
        <p:spPr bwMode="auto">
          <a:xfrm>
            <a:off x="928688" y="1143000"/>
            <a:ext cx="7643812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</a:p>
        </p:txBody>
      </p:sp>
      <p:sp>
        <p:nvSpPr>
          <p:cNvPr id="8195" name="Объект 2"/>
          <p:cNvSpPr>
            <a:spLocks noGrp="1" noChangeArrowheads="1"/>
          </p:cNvSpPr>
          <p:nvPr>
            <p:ph idx="1"/>
          </p:nvPr>
        </p:nvSpPr>
        <p:spPr>
          <a:xfrm>
            <a:off x="711200" y="1989138"/>
            <a:ext cx="7872413" cy="5702300"/>
          </a:xfrm>
        </p:spPr>
        <p:txBody>
          <a:bodyPr/>
          <a:lstStyle/>
          <a:p>
            <a:pPr indent="0" algn="just" eaLnBrk="1" hangingPunct="1">
              <a:lnSpc>
                <a:spcPct val="115000"/>
              </a:lnSpc>
              <a:buFont typeface="Arial" charset="0"/>
              <a:buNone/>
            </a:pPr>
            <a:r>
              <a:rPr lang="ru-RU" altLang="ru-RU" sz="3600" smtClean="0">
                <a:solidFill>
                  <a:srgbClr val="000000"/>
                </a:solidFill>
                <a:latin typeface="Arial" charset="0"/>
                <a:cs typeface="Arial" charset="0"/>
              </a:rPr>
              <a:t>	Незнание людей в области семейного бюджетирования приводит к лишним тратам и нехватке денежных средств, поэтому учить планировать семейный бюджет необходимо с детства.</a:t>
            </a:r>
            <a:endParaRPr lang="ru-RU" altLang="ru-RU" sz="3600" smtClean="0">
              <a:latin typeface="Arial" charset="0"/>
              <a:cs typeface="Arial" charset="0"/>
            </a:endParaRPr>
          </a:p>
          <a:p>
            <a:pPr indent="0" algn="just" eaLnBrk="1" hangingPunct="1">
              <a:lnSpc>
                <a:spcPct val="115000"/>
              </a:lnSpc>
              <a:buFont typeface="Arial" charset="0"/>
              <a:buNone/>
            </a:pPr>
            <a:r>
              <a:rPr lang="ru-RU" altLang="ru-RU" sz="3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alt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0"/>
            <a:ext cx="7634287" cy="14922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400" b="1" dirty="0"/>
              <a:t>Станция 4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>«Отдых и развлечения»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6627" name="Содержимое 2"/>
          <p:cNvSpPr>
            <a:spLocks noGrp="1" noChangeArrowheads="1"/>
          </p:cNvSpPr>
          <p:nvPr>
            <p:ph idx="1"/>
          </p:nvPr>
        </p:nvSpPr>
        <p:spPr>
          <a:xfrm>
            <a:off x="785813" y="1428750"/>
            <a:ext cx="8143875" cy="5214938"/>
          </a:xfrm>
        </p:spPr>
        <p:txBody>
          <a:bodyPr/>
          <a:lstStyle/>
          <a:p>
            <a:pPr eaLnBrk="1" hangingPunct="1"/>
            <a:r>
              <a:rPr lang="ru-RU" altLang="ru-RU" sz="1800" b="1" smtClean="0">
                <a:solidFill>
                  <a:schemeClr val="tx1"/>
                </a:solidFill>
              </a:rPr>
              <a:t>Отца одного гражданина зовут Николай Петрович, а сына – Алексей Владимирович. Как зовут гражданина? Ответ: Владимир Николаевич </a:t>
            </a:r>
          </a:p>
          <a:p>
            <a:pPr eaLnBrk="1" hangingPunct="1"/>
            <a:r>
              <a:rPr lang="ru-RU" altLang="ru-RU" sz="1800" b="1" smtClean="0">
                <a:solidFill>
                  <a:schemeClr val="tx1"/>
                </a:solidFill>
              </a:rPr>
              <a:t>Тетрадь дешевле ручки, но дороже карандаша. Что дешевле? Ответ: Дешевле карандаш</a:t>
            </a:r>
          </a:p>
          <a:p>
            <a:pPr eaLnBrk="1" hangingPunct="1"/>
            <a:r>
              <a:rPr lang="ru-RU" altLang="ru-RU" sz="1800" b="1" smtClean="0">
                <a:solidFill>
                  <a:schemeClr val="tx1"/>
                </a:solidFill>
              </a:rPr>
              <a:t>Бегемот тяжелее носорога, а носорог тяжелее быка. Кто из этих друзей самый лёгкий? Ответ: Зебра</a:t>
            </a:r>
          </a:p>
          <a:p>
            <a:pPr eaLnBrk="1" hangingPunct="1"/>
            <a:r>
              <a:rPr lang="ru-RU" altLang="ru-RU" sz="1800" b="1" smtClean="0">
                <a:solidFill>
                  <a:schemeClr val="tx1"/>
                </a:solidFill>
              </a:rPr>
              <a:t>Что за число, на которое можно умножить и делить, но при этом множитель и делимое не изменяются? Ответ: 1</a:t>
            </a:r>
          </a:p>
          <a:p>
            <a:pPr eaLnBrk="1" hangingPunct="1"/>
            <a:r>
              <a:rPr lang="ru-RU" altLang="ru-RU" sz="1800" b="1" smtClean="0">
                <a:solidFill>
                  <a:schemeClr val="tx1"/>
                </a:solidFill>
              </a:rPr>
              <a:t>Что находится на конце радуги? Ответ: Буква «А».</a:t>
            </a:r>
          </a:p>
          <a:p>
            <a:pPr eaLnBrk="1" hangingPunct="1"/>
            <a:r>
              <a:rPr lang="ru-RU" altLang="ru-RU" sz="1800" b="1" smtClean="0">
                <a:solidFill>
                  <a:schemeClr val="tx1"/>
                </a:solidFill>
              </a:rPr>
              <a:t>Вы входите в темную комнату, в которой есть свеча, керосиновая лампа и камин. У вас есть только одна спичка. Что вы зажжете первым? Ответ: Спичку.</a:t>
            </a:r>
          </a:p>
          <a:p>
            <a:pPr eaLnBrk="1" hangingPunct="1"/>
            <a:r>
              <a:rPr lang="ru-RU" altLang="ru-RU" sz="1800" b="1" smtClean="0">
                <a:solidFill>
                  <a:schemeClr val="tx1"/>
                </a:solidFill>
              </a:rPr>
              <a:t>У мамы Гали есть три дочери. Одну из них зовут Света, другую – Лена. Как зовут третью? Ответ: Галя.</a:t>
            </a:r>
          </a:p>
          <a:p>
            <a:pPr eaLnBrk="1" hangingPunct="1"/>
            <a:r>
              <a:rPr lang="ru-RU" altLang="ru-RU" sz="1800" b="1" smtClean="0">
                <a:solidFill>
                  <a:schemeClr val="tx1"/>
                </a:solidFill>
              </a:rPr>
              <a:t>Что появляется один раз в минуте, дважды в момент и ни разу в тысяче лет? Ответ: Буква «М».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785813" y="0"/>
            <a:ext cx="8072437" cy="601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3200" b="1">
                <a:latin typeface="Arial" charset="0"/>
                <a:cs typeface="Arial" charset="0"/>
              </a:rPr>
              <a:t>Памятка по рациональному использованию семейного бюджета</a:t>
            </a:r>
            <a:endParaRPr lang="ru-RU" altLang="ru-RU" sz="1600">
              <a:latin typeface="Arial" charset="0"/>
              <a:cs typeface="Arial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  <a:buFont typeface="Impact" pitchFamily="34" charset="0"/>
              <a:buAutoNum type="arabicPeriod"/>
            </a:pPr>
            <a:r>
              <a:rPr lang="ru-RU" altLang="ru-RU" sz="2000">
                <a:latin typeface="Arial" charset="0"/>
                <a:cs typeface="Arial" charset="0"/>
              </a:rPr>
              <a:t> Составить список продуктов прежде, чем пойти в магазин.</a:t>
            </a:r>
            <a:r>
              <a:rPr lang="ru-RU" altLang="ru-RU" sz="1600">
                <a:latin typeface="Arial" charset="0"/>
                <a:cs typeface="Arial" charset="0"/>
              </a:rPr>
              <a:t> </a:t>
            </a:r>
            <a:r>
              <a:rPr lang="ru-RU" altLang="ru-RU" sz="2000">
                <a:latin typeface="Arial" charset="0"/>
                <a:cs typeface="Arial" charset="0"/>
              </a:rPr>
              <a:t>Не покупай лишних продуктов!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  <a:buFont typeface="Impact" pitchFamily="34" charset="0"/>
              <a:buAutoNum type="arabicPeriod"/>
            </a:pPr>
            <a:r>
              <a:rPr lang="ru-RU" altLang="ru-RU" sz="2000">
                <a:latin typeface="Arial" charset="0"/>
                <a:cs typeface="Arial" charset="0"/>
              </a:rPr>
              <a:t>Экономь электричество, газ и воду – не оставляй их включенными без надобности!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  <a:buFont typeface="Impact" pitchFamily="34" charset="0"/>
              <a:buAutoNum type="arabicPeriod"/>
            </a:pPr>
            <a:r>
              <a:rPr lang="ru-RU" altLang="ru-RU" sz="2000">
                <a:latin typeface="Arial" charset="0"/>
                <a:cs typeface="Arial" charset="0"/>
              </a:rPr>
              <a:t>Закаливай организм, занимайся спортом – отказ от лекарств!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  <a:buFont typeface="Impact" pitchFamily="34" charset="0"/>
              <a:buAutoNum type="arabicPeriod"/>
            </a:pPr>
            <a:r>
              <a:rPr lang="ru-RU" altLang="ru-RU" sz="2000">
                <a:latin typeface="Arial" charset="0"/>
                <a:cs typeface="Arial" charset="0"/>
              </a:rPr>
              <a:t>Старайся откладывать из ваших доходов каждый месяц для накопления (поездка на отдых)!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  <a:buFont typeface="Impact" pitchFamily="34" charset="0"/>
              <a:buAutoNum type="arabicPeriod"/>
            </a:pPr>
            <a:r>
              <a:rPr lang="ru-RU" altLang="ru-RU" sz="2000">
                <a:latin typeface="Arial" charset="0"/>
                <a:cs typeface="Arial" charset="0"/>
              </a:rPr>
              <a:t>Правильно организуй свой досуг!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  <a:buFont typeface="Impact" pitchFamily="34" charset="0"/>
              <a:buAutoNum type="arabicPeriod"/>
            </a:pPr>
            <a:r>
              <a:rPr lang="ru-RU" altLang="ru-RU" sz="2000">
                <a:latin typeface="Arial" charset="0"/>
                <a:cs typeface="Arial" charset="0"/>
              </a:rPr>
              <a:t>Бережно относитесь к своим вещам, чтобы они дольше служили!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  <a:buFont typeface="Impact" pitchFamily="34" charset="0"/>
              <a:buAutoNum type="arabicPeriod"/>
            </a:pPr>
            <a:r>
              <a:rPr lang="ru-RU" altLang="ru-RU" sz="2000">
                <a:latin typeface="Arial" charset="0"/>
                <a:cs typeface="Arial" charset="0"/>
              </a:rPr>
              <a:t>Экономь на вредных привычках!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Желаю удачи!</a:t>
            </a:r>
          </a:p>
        </p:txBody>
      </p:sp>
      <p:pic>
        <p:nvPicPr>
          <p:cNvPr id="28675" name="Picture 4" descr="H:\МАМА\Презентации\Сашина презентация\35950497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286000"/>
            <a:ext cx="4751388" cy="42592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800" dirty="0"/>
              <a:t>Цель </a:t>
            </a:r>
          </a:p>
        </p:txBody>
      </p:sp>
      <p:sp>
        <p:nvSpPr>
          <p:cNvPr id="9219" name="Объект 2"/>
          <p:cNvSpPr>
            <a:spLocks noGrp="1" noChangeArrowheads="1"/>
          </p:cNvSpPr>
          <p:nvPr>
            <p:ph idx="1"/>
          </p:nvPr>
        </p:nvSpPr>
        <p:spPr>
          <a:xfrm>
            <a:off x="928688" y="1631950"/>
            <a:ext cx="7277100" cy="4533900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altLang="ru-RU" sz="3600" smtClean="0">
                <a:solidFill>
                  <a:schemeClr val="tx1"/>
                </a:solidFill>
                <a:latin typeface="Arial" charset="0"/>
                <a:cs typeface="Arial" charset="0"/>
              </a:rPr>
              <a:t>Анализ методических разработок по теме «Семейный бюджет» для учащихся 2-4 классов и составление конспекта внеурочного занятия для 3 класса</a:t>
            </a:r>
            <a:r>
              <a:rPr lang="ru-RU" altLang="ru-RU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0"/>
            <a:ext cx="7634287" cy="14922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800" dirty="0"/>
              <a:t>Задачи</a:t>
            </a:r>
          </a:p>
        </p:txBody>
      </p:sp>
      <p:sp>
        <p:nvSpPr>
          <p:cNvPr id="10243" name="Объект 2"/>
          <p:cNvSpPr>
            <a:spLocks noGrp="1" noChangeArrowheads="1"/>
          </p:cNvSpPr>
          <p:nvPr>
            <p:ph idx="1"/>
          </p:nvPr>
        </p:nvSpPr>
        <p:spPr>
          <a:xfrm>
            <a:off x="928688" y="1357313"/>
            <a:ext cx="7648575" cy="4921250"/>
          </a:xfrm>
        </p:spPr>
        <p:txBody>
          <a:bodyPr/>
          <a:lstStyle/>
          <a:p>
            <a:pPr algn="just" eaLnBrk="1" hangingPunct="1"/>
            <a:r>
              <a:rPr lang="ru-RU" altLang="ru-RU" sz="3000" smtClean="0">
                <a:solidFill>
                  <a:schemeClr val="tx1"/>
                </a:solidFill>
                <a:latin typeface="Arial" charset="0"/>
                <a:cs typeface="Arial" charset="0"/>
              </a:rPr>
              <a:t>Определить понятие и структуру семейного бюджета;</a:t>
            </a:r>
          </a:p>
          <a:p>
            <a:pPr algn="just" eaLnBrk="1" hangingPunct="1"/>
            <a:r>
              <a:rPr lang="ru-RU" altLang="ru-RU" sz="3000" smtClean="0">
                <a:solidFill>
                  <a:schemeClr val="tx1"/>
                </a:solidFill>
                <a:latin typeface="Arial" charset="0"/>
                <a:cs typeface="Arial" charset="0"/>
              </a:rPr>
              <a:t>Изучить источники доходов и расходов;</a:t>
            </a:r>
          </a:p>
          <a:p>
            <a:pPr algn="just" eaLnBrk="1" hangingPunct="1"/>
            <a:r>
              <a:rPr lang="ru-RU" altLang="ru-RU" sz="3000" smtClean="0">
                <a:solidFill>
                  <a:schemeClr val="tx1"/>
                </a:solidFill>
                <a:latin typeface="Arial" charset="0"/>
                <a:cs typeface="Arial" charset="0"/>
              </a:rPr>
              <a:t>Проанализировать программу внеурочной деятельности 1-4 классы под редакцией Н.Ф. Виноградовой; </a:t>
            </a:r>
          </a:p>
          <a:p>
            <a:pPr algn="just" eaLnBrk="1" hangingPunct="1"/>
            <a:r>
              <a:rPr lang="ru-RU" altLang="ru-RU" sz="3000" smtClean="0">
                <a:solidFill>
                  <a:schemeClr val="tx1"/>
                </a:solidFill>
                <a:latin typeface="Arial" charset="0"/>
                <a:cs typeface="Arial" charset="0"/>
              </a:rPr>
              <a:t>Разработка внеурочного занятия по теме «Семейный бюджет» для 3 класса.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800" dirty="0"/>
              <a:t>Гипотеза</a:t>
            </a:r>
          </a:p>
        </p:txBody>
      </p:sp>
      <p:sp>
        <p:nvSpPr>
          <p:cNvPr id="11267" name="Объект 2"/>
          <p:cNvSpPr>
            <a:spLocks noGrp="1" noChangeArrowheads="1"/>
          </p:cNvSpPr>
          <p:nvPr>
            <p:ph idx="1"/>
          </p:nvPr>
        </p:nvSpPr>
        <p:spPr>
          <a:xfrm>
            <a:off x="946150" y="1773238"/>
            <a:ext cx="7632700" cy="3592512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altLang="ru-RU" sz="3600" smtClean="0">
                <a:solidFill>
                  <a:schemeClr val="tx1"/>
                </a:solidFill>
                <a:latin typeface="Arial" charset="0"/>
                <a:cs typeface="Arial" charset="0"/>
              </a:rPr>
              <a:t>Умение составлять рациональный семейный бюджет младшими школьниками.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/>
              <a:t>Планируемый результат</a:t>
            </a:r>
          </a:p>
        </p:txBody>
      </p:sp>
      <p:sp>
        <p:nvSpPr>
          <p:cNvPr id="12291" name="Объект 2"/>
          <p:cNvSpPr>
            <a:spLocks noGrp="1" noChangeArrowheads="1"/>
          </p:cNvSpPr>
          <p:nvPr>
            <p:ph idx="1"/>
          </p:nvPr>
        </p:nvSpPr>
        <p:spPr>
          <a:xfrm>
            <a:off x="928688" y="1928813"/>
            <a:ext cx="7634287" cy="3594100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altLang="ru-RU" sz="3600" smtClean="0">
                <a:solidFill>
                  <a:schemeClr val="tx1"/>
                </a:solidFill>
                <a:latin typeface="Arial" charset="0"/>
                <a:cs typeface="Arial" charset="0"/>
              </a:rPr>
              <a:t>Научить детей рационально использовать семейный бюджет.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Методы исследования</a:t>
            </a:r>
          </a:p>
        </p:txBody>
      </p:sp>
      <p:sp>
        <p:nvSpPr>
          <p:cNvPr id="13315" name="Объект 2"/>
          <p:cNvSpPr>
            <a:spLocks noGrp="1" noChangeArrowheads="1"/>
          </p:cNvSpPr>
          <p:nvPr>
            <p:ph idx="1"/>
          </p:nvPr>
        </p:nvSpPr>
        <p:spPr>
          <a:xfrm>
            <a:off x="1000125" y="1428750"/>
            <a:ext cx="7634288" cy="35941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chemeClr val="tx1"/>
                </a:solidFill>
                <a:latin typeface="Arial" charset="0"/>
                <a:cs typeface="Arial" charset="0"/>
              </a:rPr>
              <a:t>Анализ программ внеурочной деятельности;</a:t>
            </a:r>
          </a:p>
          <a:p>
            <a:pPr eaLnBrk="1" hangingPunct="1"/>
            <a:r>
              <a:rPr lang="ru-RU" altLang="ru-RU" sz="3600" smtClean="0">
                <a:solidFill>
                  <a:schemeClr val="tx1"/>
                </a:solidFill>
                <a:latin typeface="Arial" charset="0"/>
                <a:cs typeface="Arial" charset="0"/>
              </a:rPr>
              <a:t>Изучение литературы по теме «Семейный бюджет»;</a:t>
            </a:r>
          </a:p>
          <a:p>
            <a:pPr eaLnBrk="1" hangingPunct="1"/>
            <a:r>
              <a:rPr lang="ru-RU" altLang="ru-RU" sz="3600" smtClean="0">
                <a:solidFill>
                  <a:schemeClr val="tx1"/>
                </a:solidFill>
                <a:latin typeface="Arial" charset="0"/>
                <a:cs typeface="Arial" charset="0"/>
              </a:rPr>
              <a:t>Методическая разработка конспекта внеурочного занятия;</a:t>
            </a:r>
          </a:p>
          <a:p>
            <a:pPr eaLnBrk="1" hangingPunct="1"/>
            <a:r>
              <a:rPr lang="ru-RU" altLang="ru-RU" sz="3600" smtClean="0">
                <a:solidFill>
                  <a:schemeClr val="tx1"/>
                </a:solidFill>
                <a:latin typeface="Arial" charset="0"/>
                <a:cs typeface="Arial" charset="0"/>
              </a:rPr>
              <a:t>Беседа.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altLang="ru-RU"/>
          </a:p>
        </p:txBody>
      </p:sp>
      <p:sp>
        <p:nvSpPr>
          <p:cNvPr id="14339" name="Содержимое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4340" name="Picture 2" descr="0003-003-Bjudzh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.F59FA5ACC2E24C5\Local Settings\Temporary Internet Files\Content.IE5\U5ILINYH\MPj04089570000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73" y="102704"/>
            <a:ext cx="1915754" cy="66225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363" name="AutoShape 7"/>
          <p:cNvSpPr>
            <a:spLocks noChangeArrowheads="1"/>
          </p:cNvSpPr>
          <p:nvPr/>
        </p:nvSpPr>
        <p:spPr bwMode="auto">
          <a:xfrm>
            <a:off x="2700338" y="2205038"/>
            <a:ext cx="5761037" cy="1873250"/>
          </a:xfrm>
          <a:prstGeom prst="wedgeEllipseCallout">
            <a:avLst>
              <a:gd name="adj1" fmla="val -35838"/>
              <a:gd name="adj2" fmla="val 568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endParaRPr lang="ru-RU" altLang="ru-RU">
              <a:latin typeface="Calibri" pitchFamily="34" charset="0"/>
              <a:cs typeface="Arial" charset="0"/>
            </a:endParaRPr>
          </a:p>
        </p:txBody>
      </p:sp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3132138" y="2492375"/>
            <a:ext cx="4567237" cy="1206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семейный бюджет</a:t>
            </a: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 rot="1154350">
            <a:off x="4716463" y="4581525"/>
            <a:ext cx="3455987" cy="1657350"/>
          </a:xfrm>
          <a:prstGeom prst="curvedUpArrow">
            <a:avLst>
              <a:gd name="adj1" fmla="val 41705"/>
              <a:gd name="adj2" fmla="val 8341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Calibri" pitchFamily="34" charset="0"/>
              <a:cs typeface="Arial" charset="0"/>
            </a:endParaRPr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6588125" y="4149725"/>
            <a:ext cx="2287588" cy="822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33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n-lt"/>
                <a:ea typeface="+mn-lt"/>
                <a:cs typeface="+mn-lt"/>
              </a:rPr>
              <a:t>расходы</a:t>
            </a:r>
          </a:p>
        </p:txBody>
      </p:sp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1979613" y="1196975"/>
            <a:ext cx="2376487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33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n-lt"/>
                <a:ea typeface="+mn-lt"/>
                <a:cs typeface="+mn-lt"/>
              </a:rPr>
              <a:t>доходы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24480">
            <a:off x="6539075" y="192575"/>
            <a:ext cx="2946400" cy="2209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101" name="AutoShape 5"/>
          <p:cNvSpPr>
            <a:spLocks noChangeArrowheads="1"/>
          </p:cNvSpPr>
          <p:nvPr/>
        </p:nvSpPr>
        <p:spPr bwMode="auto">
          <a:xfrm rot="1143107">
            <a:off x="4211638" y="333375"/>
            <a:ext cx="2952750" cy="1584325"/>
          </a:xfrm>
          <a:prstGeom prst="curvedDownArrow">
            <a:avLst>
              <a:gd name="adj1" fmla="val 37275"/>
              <a:gd name="adj2" fmla="val 7454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5" grpId="0" animBg="1"/>
      <p:bldP spid="4104" grpId="0" animBg="1"/>
      <p:bldP spid="4101" grpId="0" animBg="1"/>
    </p:bldLst>
  </p:timing>
</p:sld>
</file>

<file path=ppt/theme/theme1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Эмблема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771EA782-DFA6-45B1-AEA3-661F1715B310}"/>
    </a:ext>
  </a:extLst>
</a:theme>
</file>

<file path=ppt/theme/themeOverride1.xml><?xml version="1.0" encoding="utf-8"?>
<a:themeOverride xmlns:a="http://schemas.openxmlformats.org/drawingml/2006/main">
  <a:clrScheme name="Эмблема">
    <a:dk1>
      <a:sysClr val="windowText" lastClr="000000"/>
    </a:dk1>
    <a:lt1>
      <a:sysClr val="window" lastClr="FFFFFF"/>
    </a:lt1>
    <a:dk2>
      <a:srgbClr val="2A1A00"/>
    </a:dk2>
    <a:lt2>
      <a:srgbClr val="F3F3F2"/>
    </a:lt2>
    <a:accent1>
      <a:srgbClr val="F8B323"/>
    </a:accent1>
    <a:accent2>
      <a:srgbClr val="656A59"/>
    </a:accent2>
    <a:accent3>
      <a:srgbClr val="46B2B5"/>
    </a:accent3>
    <a:accent4>
      <a:srgbClr val="8CAA7E"/>
    </a:accent4>
    <a:accent5>
      <a:srgbClr val="D36F68"/>
    </a:accent5>
    <a:accent6>
      <a:srgbClr val="826276"/>
    </a:accent6>
    <a:hlink>
      <a:srgbClr val="46B2B5"/>
    </a:hlink>
    <a:folHlink>
      <a:srgbClr val="A4669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648</TotalTime>
  <Words>526</Words>
  <Application>Microsoft Office PowerPoint</Application>
  <PresentationFormat>Экран (4:3)</PresentationFormat>
  <Paragraphs>112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Эмблема</vt:lpstr>
      <vt:lpstr>Содержание и методика рационального использования  семейного бюджета  младшими  школьниками</vt:lpstr>
      <vt:lpstr>Актуальность</vt:lpstr>
      <vt:lpstr>Цель </vt:lpstr>
      <vt:lpstr>Задачи</vt:lpstr>
      <vt:lpstr>Гипотеза</vt:lpstr>
      <vt:lpstr>Планируемый результат</vt:lpstr>
      <vt:lpstr>Методы исследования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Маршрутный лист  </vt:lpstr>
      <vt:lpstr>Станция 1 «Купи продукты»</vt:lpstr>
      <vt:lpstr>Станция 2 «Коммунальные услуги»</vt:lpstr>
      <vt:lpstr>Станция 3 «Медицина»</vt:lpstr>
      <vt:lpstr>Станция 3 «Медицина»</vt:lpstr>
      <vt:lpstr>Станция 4 «Отдых и развлечения» </vt:lpstr>
      <vt:lpstr>Слайд 21</vt:lpstr>
      <vt:lpstr>Желаю удачи!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001</dc:creator>
  <cp:lastModifiedBy>Natali</cp:lastModifiedBy>
  <cp:revision>76</cp:revision>
  <dcterms:created xsi:type="dcterms:W3CDTF">2012-04-22T04:12:54Z</dcterms:created>
  <dcterms:modified xsi:type="dcterms:W3CDTF">2020-01-21T11:23:09Z</dcterms:modified>
</cp:coreProperties>
</file>