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68" r:id="rId16"/>
    <p:sldId id="270" r:id="rId17"/>
    <p:sldId id="271" r:id="rId18"/>
    <p:sldId id="272" r:id="rId19"/>
    <p:sldId id="273" r:id="rId20"/>
    <p:sldId id="274" r:id="rId21"/>
    <p:sldId id="275" r:id="rId22"/>
    <p:sldId id="278" r:id="rId23"/>
    <p:sldId id="27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22.08.2020</a:t>
            </a:fld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22.08.2020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096101">
            <a:off x="596896" y="1295123"/>
            <a:ext cx="7846640" cy="1936266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dirty="0" smtClean="0">
                <a:solidFill>
                  <a:srgbClr val="00B0F0"/>
                </a:solidFill>
              </a:rPr>
              <a:t>Игра-викторина</a:t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>Первые </a:t>
            </a:r>
            <a:r>
              <a:rPr lang="ru-RU" dirty="0">
                <a:solidFill>
                  <a:srgbClr val="00B0F0"/>
                </a:solidFill>
              </a:rPr>
              <a:t>семейные </a:t>
            </a:r>
            <a:r>
              <a:rPr lang="ru-RU" dirty="0" smtClean="0">
                <a:solidFill>
                  <a:srgbClr val="00B0F0"/>
                </a:solidFill>
              </a:rPr>
              <a:t>расчеты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4293096"/>
            <a:ext cx="4536504" cy="1345704"/>
          </a:xfrm>
        </p:spPr>
        <p:txBody>
          <a:bodyPr>
            <a:normAutofit fontScale="85000" lnSpcReduction="20000"/>
          </a:bodyPr>
          <a:lstStyle/>
          <a:p>
            <a:endParaRPr lang="ru-RU" sz="20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Пяткина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Л.Н., учитель обществознания, 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«Михайловская СОШ им. ГСС А.К.Скрылева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Ужурского района, Красноярского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края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67" y="3943560"/>
            <a:ext cx="3420046" cy="2221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487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Правильный ответ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828836"/>
            <a:ext cx="66064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Решение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1.560-555=5 м3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воды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месяц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2.131*5=655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руб.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плата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 месяц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Ответ:   655 руб.</a:t>
            </a:r>
          </a:p>
        </p:txBody>
      </p:sp>
    </p:spTree>
    <p:extLst>
      <p:ext uri="{BB962C8B-B14F-4D97-AF65-F5344CB8AC3E}">
        <p14:creationId xmlns:p14="http://schemas.microsoft.com/office/powerpoint/2010/main" val="281729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Лот 4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916832"/>
            <a:ext cx="81369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месяц семья Прихожих  платит за телефон 600 руб.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Рассчитайте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сколько денег уходит на абонентскую плату за телефон: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 мес.;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квартал (3мес);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полгода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 год. </a:t>
            </a:r>
          </a:p>
        </p:txBody>
      </p:sp>
    </p:spTree>
    <p:extLst>
      <p:ext uri="{BB962C8B-B14F-4D97-AF65-F5344CB8AC3E}">
        <p14:creationId xmlns:p14="http://schemas.microsoft.com/office/powerpoint/2010/main" val="331120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Правильный ответ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413338"/>
            <a:ext cx="73448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Решение: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1.600*2=1200руб. 2 месяца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2.600*3=1800руб. за квартал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3.600*6=3600руб. полгода(6 месяцев)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4. 600*12=7200руб. год (12 месяцев)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 2 мес. – 1200 руб., кв. – 1800 руб., полгода – 3600 руб., год – 7200 руб.</a:t>
            </a:r>
          </a:p>
        </p:txBody>
      </p:sp>
    </p:spTree>
    <p:extLst>
      <p:ext uri="{BB962C8B-B14F-4D97-AF65-F5344CB8AC3E}">
        <p14:creationId xmlns:p14="http://schemas.microsoft.com/office/powerpoint/2010/main" val="239151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Лот 5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582341"/>
            <a:ext cx="70567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Перед  Новым годом у семьи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Мудровых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сломался телевизор. На праздник без него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оставаться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никто не хотел. Решили купить новый.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Атрём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предложил заказать его в интернет-магазине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т.к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посчитав, оказалась, что цена выбранной модели – 21 730 рублей + доставка 1 350 р. + подключение 460 р..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 Кира Петровна хочет приобрести его в магазине бытовой техники за 24 359 рубля , который расположен рядом с домом, где не нужно платить за доставку и подключение.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Чье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решение позволит сэкономить семейные средства? Почему?</a:t>
            </a:r>
          </a:p>
        </p:txBody>
      </p:sp>
    </p:spTree>
    <p:extLst>
      <p:ext uri="{BB962C8B-B14F-4D97-AF65-F5344CB8AC3E}">
        <p14:creationId xmlns:p14="http://schemas.microsoft.com/office/powerpoint/2010/main" val="278557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Правильный ответ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628800"/>
            <a:ext cx="79208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Решение: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1.В интернет-магазине покупка телевизора и его доставка обойдутся: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1 350 + 460 + 21 730 = 23 540 рублей.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2.Цена в магазине – 24 359 рублей.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 Решение Артема будет  выгоднее.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Можно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сэкономить: 24 359 – 23 540 = 819 рублей.</a:t>
            </a:r>
          </a:p>
        </p:txBody>
      </p:sp>
    </p:spTree>
    <p:extLst>
      <p:ext uri="{BB962C8B-B14F-4D97-AF65-F5344CB8AC3E}">
        <p14:creationId xmlns:p14="http://schemas.microsoft.com/office/powerpoint/2010/main" val="411136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Лот 6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628800"/>
            <a:ext cx="71287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Стоимость сахарного  песка в розницу в магазине составляет 36 руб. за 1 кг, а мешок сахара (50кг) стоит 1600 руб.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выгоднее покупать сахар: в розницу или оптом (мешком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)?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Сколько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составит экономия?</a:t>
            </a:r>
          </a:p>
        </p:txBody>
      </p:sp>
    </p:spTree>
    <p:extLst>
      <p:ext uri="{BB962C8B-B14F-4D97-AF65-F5344CB8AC3E}">
        <p14:creationId xmlns:p14="http://schemas.microsoft.com/office/powerpoint/2010/main" val="110925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Правильный ответ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484784"/>
            <a:ext cx="631844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Решение: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1.36*5=1800руб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если брать в розницу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 оптом мешок сахара (50кг) стоит 1600 руб.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2.1800-1600=200руб.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 если покупать в розницу, то цена за 50 кг составит 1800 руб., если  оптом, то 1600 руб.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Экономия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составит 200 руб.</a:t>
            </a:r>
          </a:p>
        </p:txBody>
      </p:sp>
    </p:spTree>
    <p:extLst>
      <p:ext uri="{BB962C8B-B14F-4D97-AF65-F5344CB8AC3E}">
        <p14:creationId xmlns:p14="http://schemas.microsoft.com/office/powerpoint/2010/main" val="96382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B050"/>
                </a:solidFill>
              </a:rPr>
              <a:t>Тест «Экономическая игротека</a:t>
            </a:r>
            <a:r>
              <a:rPr lang="ru-RU" dirty="0" smtClean="0">
                <a:solidFill>
                  <a:srgbClr val="00B050"/>
                </a:solidFill>
              </a:rPr>
              <a:t>» 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412776"/>
            <a:ext cx="82089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Вопрос № 1. Как называются деньги, которые получают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граждане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 работу?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Плата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Зарплата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Обмен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Вопрос № 2. Как называются деньги, получаемые за учёбу?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Премия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Подарок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Стипендия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Вопрос № 3. Что можно назвать основным расходом для семейного бюджета?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Книги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Продукты питания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Мебель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Вопрос № 4. Что можно назвать доходом семейного бюджета?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Телефон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Книга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Пенсия</a:t>
            </a:r>
          </a:p>
        </p:txBody>
      </p:sp>
    </p:spTree>
    <p:extLst>
      <p:ext uri="{BB962C8B-B14F-4D97-AF65-F5344CB8AC3E}">
        <p14:creationId xmlns:p14="http://schemas.microsoft.com/office/powerpoint/2010/main" val="329035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Правильный ответ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340768"/>
            <a:ext cx="79928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Вопрос № 1. Как называются деньги, которые получают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граждане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 работу?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Плата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• Зарплата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Посылка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Вопрос № 2. Как называются деньги, получаемые за учёбу?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Премия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Подарок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Стипендия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Вопрос № 3. Что можно назвать основным расходом для семейного бюджета?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Игрушки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Продукты питания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Мебель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Вопрос № 4. Что можно назвать доходом семейного бюджета?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Телефон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Книга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Пенсия</a:t>
            </a:r>
          </a:p>
        </p:txBody>
      </p:sp>
    </p:spTree>
    <p:extLst>
      <p:ext uri="{BB962C8B-B14F-4D97-AF65-F5344CB8AC3E}">
        <p14:creationId xmlns:p14="http://schemas.microsoft.com/office/powerpoint/2010/main" val="425714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Практическое задание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412777"/>
            <a:ext cx="646246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Представьте себе,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что семья попадает в сложную ситуацию, когда денежных средств на необходимые нужды просто не хватает.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Посовещайтесь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пожалуйста, и скажите, как можно дополнительно заработать денежные средства для семьи. </a:t>
            </a:r>
          </a:p>
        </p:txBody>
      </p:sp>
    </p:spTree>
    <p:extLst>
      <p:ext uri="{BB962C8B-B14F-4D97-AF65-F5344CB8AC3E}">
        <p14:creationId xmlns:p14="http://schemas.microsoft.com/office/powerpoint/2010/main" val="358594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7681664" cy="6068144"/>
          </a:xfrm>
        </p:spPr>
        <p:txBody>
          <a:bodyPr>
            <a:normAutofit fontScale="92500"/>
          </a:bodyPr>
          <a:lstStyle/>
          <a:p>
            <a:r>
              <a:rPr lang="ru-RU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Предназначение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данная  игра-викторина является командной и предназначена для проведения во внеурочное время для  обучающихся 7 классов по теме «Семейный бюджет» в рамках недели  финансовой грамотности. Игра позволит детям почувствовать себя взрослыми: научиться  планировать бюджет, познакомиться с азами разумного потребления, осваивать навык формирования накоплений. </a:t>
            </a:r>
          </a:p>
          <a:p>
            <a:r>
              <a:rPr lang="ru-RU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Цель педагогическая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Создать условия через игру для обобщения знаний  обучающихся по теме «Домашняя бухгалтерия», развития навыков работы по расчёту семейного бюджета для дальнейшего использования в жизни.</a:t>
            </a:r>
          </a:p>
          <a:p>
            <a:r>
              <a:rPr lang="ru-RU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11430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1.Выполнение заданий различного типа по теме «Семейный бюджет» с использованием полученных знаний и умений.</a:t>
            </a:r>
          </a:p>
          <a:p>
            <a:pPr marL="11430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2.Развитие умений анализировать ситуации, обобщать имеющуюся информацию, делать выводы.</a:t>
            </a:r>
          </a:p>
          <a:p>
            <a:pPr marL="11430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3.Развитие умений работать в группе, доказывать свою точку зрения.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098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Правильный ответ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967335"/>
            <a:ext cx="64624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Домашнее  хозяйство: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теплица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цветник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выращивание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домашних животных,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птицы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т.д.</a:t>
            </a:r>
          </a:p>
        </p:txBody>
      </p:sp>
    </p:spTree>
    <p:extLst>
      <p:ext uri="{BB962C8B-B14F-4D97-AF65-F5344CB8AC3E}">
        <p14:creationId xmlns:p14="http://schemas.microsoft.com/office/powerpoint/2010/main" val="274570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568952" cy="6232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488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Табло семей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9122123"/>
              </p:ext>
            </p:extLst>
          </p:nvPr>
        </p:nvGraphicFramePr>
        <p:xfrm>
          <a:off x="467542" y="1556791"/>
          <a:ext cx="7920879" cy="41764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1628"/>
                <a:gridCol w="859953"/>
                <a:gridCol w="859953"/>
                <a:gridCol w="859953"/>
                <a:gridCol w="859953"/>
                <a:gridCol w="859953"/>
                <a:gridCol w="859953"/>
                <a:gridCol w="258585"/>
                <a:gridCol w="258585"/>
                <a:gridCol w="1292363"/>
              </a:tblGrid>
              <a:tr h="29203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Название семьи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Задание №1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Задание №2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Задание №3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Задание №4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Задание №5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Задание №6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Задание №7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Задание №8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Оптимизация бюджета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12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12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12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12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12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89784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Список литературы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196752"/>
            <a:ext cx="74168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Балакина А.П.,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Бабленкова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И.И.,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Дмитракова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Н.Д. и др. Введение в экономику и бизнес.  Учебник для средних специальных учебных заведений  - М.: Вита-Пресс, 1999.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Липсиц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В.И. Экономика без тайн.- М. "Дело ЛТД", 1998.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Липсиц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В.И. Основы финансовой грамотности. Учебник для 7 класса. -  М.: ВИТА-ПРЕСС, 2017.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4. Вигдорчик. Е. А., 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Липсиц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И.В., 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Корлюгова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Ю.Н.  Финансовая грамотность: методические рекомендации для учителя. 5–7 классы. -М.: ВИТА-ПРЕСС, 2015.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5. Фирсов Е.Г. Экономика – интеллектуальные игры для школьников – Ярославль; “Академия развития”; 1998.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3890665"/>
            <a:ext cx="784887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Интернет-ресурсы: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1.Банк методических разработок по финансовой грамотности центра «Федеральный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методический центр по финансовой грамотности системы общего и среднего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профессионального образования»: https://fmc.hse.ru/methbank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2.«Планирование расходов семьи и семейный бюджет» https://www.youtube.com/watch?v=QWb5u89B7oo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3.Сайт «Дружи с финансами» (Национальная программа повышения финансовой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грамотности граждан): https://vashifinancy.ru/</a:t>
            </a:r>
          </a:p>
        </p:txBody>
      </p:sp>
    </p:spTree>
    <p:extLst>
      <p:ext uri="{BB962C8B-B14F-4D97-AF65-F5344CB8AC3E}">
        <p14:creationId xmlns:p14="http://schemas.microsoft.com/office/powerpoint/2010/main" val="366780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Первые </a:t>
            </a:r>
            <a:r>
              <a:rPr lang="ru-RU" dirty="0">
                <a:solidFill>
                  <a:srgbClr val="00B050"/>
                </a:solidFill>
              </a:rPr>
              <a:t>семейные </a:t>
            </a:r>
            <a:r>
              <a:rPr lang="ru-RU" dirty="0" smtClean="0">
                <a:solidFill>
                  <a:srgbClr val="00B050"/>
                </a:solidFill>
              </a:rPr>
              <a:t>расчеты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5013176"/>
            <a:ext cx="4104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Видеоролик </a:t>
            </a:r>
            <a:r>
              <a:rPr lang="ru-RU" dirty="0"/>
              <a:t>«Планирование расходов семьи и семейный бюджет» https://www.youtube.com/watch?v=QWb5u89B7oo</a:t>
            </a:r>
          </a:p>
        </p:txBody>
      </p:sp>
      <p:pic>
        <p:nvPicPr>
          <p:cNvPr id="1027" name="Picture 3" descr="C:\Users\Лилия\Desktop\9999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96752"/>
            <a:ext cx="4752528" cy="389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09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Правила игры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340768"/>
            <a:ext cx="792088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Кто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раньше всех решит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задание 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– 50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руб.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Правильное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решенное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задание  -- 100руб. 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Штраф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(за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нарушение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дисциплины) - 10 руб.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Выигрывает кто 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больше всех зарабатывает денег.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Два эксперта в 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бланке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фиксируют  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количество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заработанных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денег.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38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Лот 1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443841"/>
            <a:ext cx="78488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Семья пятиклассницы Виктории Рубцовой состоит из семи человек. Мама работает в школе учителем и получает зарплату 25 000 р., а папа — инженер — зарабатывает 26 000 р. в месяц. Старший брат Николай учится в институте, получает стипендию 1500 р. и подрабатывает в такси по выходным, за что ему платят 8000 р., а младший брат Андрей учится во 3 классе. Дедушка Сергей получает пенсию 11500 р., а бабушка Света — 12 000 р.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Какой доход получается у этой семьи в месяц? Какую сумму составляет доход на каждого члена семьи? Как думаете, этого много?</a:t>
            </a:r>
          </a:p>
        </p:txBody>
      </p:sp>
    </p:spTree>
    <p:extLst>
      <p:ext uri="{BB962C8B-B14F-4D97-AF65-F5344CB8AC3E}">
        <p14:creationId xmlns:p14="http://schemas.microsoft.com/office/powerpoint/2010/main" val="148064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Правильный ответ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859340"/>
            <a:ext cx="756084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Решение: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1)25000+26000+1500+8000+11500+12000=84000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это доход семьи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2)84000:7=12000   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доход на каждого члена семьи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Ответ: 84000руб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., 12 000 руб.,  мало т.к. это ниже прожиточного минимума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35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Лот 2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690337"/>
            <a:ext cx="79208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квитанции  за электроэнергию в августе  было 9923, а  в прошлом месяце были  9823.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Сколько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израсходовано энергии в этом месяце? Сколько  рублей составит плата за электроэнергию, если 1 кВт/ч = 2руб.80коп.? </a:t>
            </a:r>
          </a:p>
        </p:txBody>
      </p:sp>
    </p:spTree>
    <p:extLst>
      <p:ext uri="{BB962C8B-B14F-4D97-AF65-F5344CB8AC3E}">
        <p14:creationId xmlns:p14="http://schemas.microsoft.com/office/powerpoint/2010/main" val="163568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Правильный ответ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916832"/>
            <a:ext cx="79928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Решение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9923-9823=100кВт/ч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израсходовано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энергии 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августе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 startAt="2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2,30x100=230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руб.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плата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 месяц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Ответ: 230руб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332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Лот 3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844823"/>
            <a:ext cx="676875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Показания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водосчетчика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прибора учета расхода горячей воды) в семье Самусевых 1 ноября составляли 555 м3 воды, а 1 декабря – 560 м3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Сколько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рублей нужно заплатить за горячую воду за ноябрь, если стоимость 1 м3 горячей воды составляет 131 р.? </a:t>
            </a:r>
          </a:p>
        </p:txBody>
      </p:sp>
    </p:spTree>
    <p:extLst>
      <p:ext uri="{BB962C8B-B14F-4D97-AF65-F5344CB8AC3E}">
        <p14:creationId xmlns:p14="http://schemas.microsoft.com/office/powerpoint/2010/main" val="229262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82</TotalTime>
  <Words>1165</Words>
  <Application>Microsoft Office PowerPoint</Application>
  <PresentationFormat>Экран (4:3)</PresentationFormat>
  <Paragraphs>218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Соседство</vt:lpstr>
      <vt:lpstr> Игра-викторина Первые семейные расчеты</vt:lpstr>
      <vt:lpstr>Презентация PowerPoint</vt:lpstr>
      <vt:lpstr>Первые семейные расчеты</vt:lpstr>
      <vt:lpstr>Правила игры</vt:lpstr>
      <vt:lpstr>Лот 1</vt:lpstr>
      <vt:lpstr>Правильный ответ</vt:lpstr>
      <vt:lpstr>Лот 2</vt:lpstr>
      <vt:lpstr>Правильный ответ</vt:lpstr>
      <vt:lpstr>Лот 3</vt:lpstr>
      <vt:lpstr>Правильный ответ</vt:lpstr>
      <vt:lpstr>Лот 4</vt:lpstr>
      <vt:lpstr>Правильный ответ</vt:lpstr>
      <vt:lpstr>Лот 5</vt:lpstr>
      <vt:lpstr>Правильный ответ</vt:lpstr>
      <vt:lpstr>Лот 6</vt:lpstr>
      <vt:lpstr>Правильный ответ</vt:lpstr>
      <vt:lpstr>Тест «Экономическая игротека» </vt:lpstr>
      <vt:lpstr>Правильный ответ</vt:lpstr>
      <vt:lpstr>Практическое задание</vt:lpstr>
      <vt:lpstr>Правильный ответ</vt:lpstr>
      <vt:lpstr>Презентация PowerPoint</vt:lpstr>
      <vt:lpstr>             Табло семей</vt:lpstr>
      <vt:lpstr>Список литературы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Игра-викторина Первые семейные расчеты»</dc:title>
  <dc:creator>Лилия</dc:creator>
  <cp:lastModifiedBy>Лилия</cp:lastModifiedBy>
  <cp:revision>11</cp:revision>
  <dcterms:created xsi:type="dcterms:W3CDTF">2020-08-21T09:45:44Z</dcterms:created>
  <dcterms:modified xsi:type="dcterms:W3CDTF">2020-08-22T01:41:30Z</dcterms:modified>
</cp:coreProperties>
</file>