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  <p:sldId id="259" r:id="rId5"/>
    <p:sldId id="264" r:id="rId6"/>
    <p:sldId id="263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203914A-0E69-4522-8FA4-56D117320086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09DF58B-DFA9-4711-A251-98CA40FF59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03914A-0E69-4522-8FA4-56D117320086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DF58B-DFA9-4711-A251-98CA40FF59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03914A-0E69-4522-8FA4-56D117320086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DF58B-DFA9-4711-A251-98CA40FF59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03914A-0E69-4522-8FA4-56D117320086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DF58B-DFA9-4711-A251-98CA40FF596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03914A-0E69-4522-8FA4-56D117320086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DF58B-DFA9-4711-A251-98CA40FF596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03914A-0E69-4522-8FA4-56D117320086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DF58B-DFA9-4711-A251-98CA40FF59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03914A-0E69-4522-8FA4-56D117320086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DF58B-DFA9-4711-A251-98CA40FF596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03914A-0E69-4522-8FA4-56D117320086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DF58B-DFA9-4711-A251-98CA40FF596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03914A-0E69-4522-8FA4-56D117320086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DF58B-DFA9-4711-A251-98CA40FF59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203914A-0E69-4522-8FA4-56D117320086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9DF58B-DFA9-4711-A251-98CA40FF596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203914A-0E69-4522-8FA4-56D117320086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09DF58B-DFA9-4711-A251-98CA40FF596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203914A-0E69-4522-8FA4-56D117320086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09DF58B-DFA9-4711-A251-98CA40FF59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s.pfrf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579296" cy="507342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effectLst/>
                <a:latin typeface="Times New Roman"/>
                <a:ea typeface="Calibri"/>
              </a:rPr>
              <a:t>________- это сумма денег, которую безвозмездно выплачивают в период между окончанием работы и окончанием </a:t>
            </a:r>
            <a:r>
              <a:rPr lang="ru-RU" dirty="0" smtClean="0">
                <a:effectLst/>
                <a:latin typeface="Times New Roman"/>
                <a:ea typeface="Calibri"/>
              </a:rPr>
              <a:t>жизни. </a:t>
            </a:r>
            <a:r>
              <a:rPr lang="ru-RU" dirty="0" smtClean="0">
                <a:effectLst/>
                <a:latin typeface="Times New Roman"/>
                <a:ea typeface="Calibri"/>
              </a:rPr>
              <a:t>(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к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инорежиссер Эльдар Рязанов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561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ru-RU" u="sng" dirty="0" smtClean="0">
                <a:solidFill>
                  <a:prstClr val="black"/>
                </a:solidFill>
                <a:latin typeface="Times New Roman"/>
                <a:ea typeface="Calibri"/>
              </a:rPr>
              <a:t>Пенсия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 -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это сумма денег, которую безвозмездно выплачивают в период между окончанием работы и окончанием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жизни.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(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кинорежиссер Эльдар Рязанов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)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61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037673"/>
          </a:xfrm>
        </p:spPr>
        <p:txBody>
          <a:bodyPr>
            <a:normAutofit/>
          </a:bodyPr>
          <a:lstStyle/>
          <a:p>
            <a:r>
              <a:rPr lang="ru-RU" sz="6000" b="1" u="sng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Моя будущая пенсия</a:t>
            </a:r>
            <a:endParaRPr lang="ru-RU" sz="6000" b="1" u="sng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sovadm32.ru/wp-content/uploads/2020/07/pensionnyj-b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44824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57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Какие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ключевые факторы,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влияют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на размер будущей пенсии?</a:t>
            </a:r>
            <a:endParaRPr lang="ru-R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Что такое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обязательное пенсионное страхование? И из чего оно состоит?</a:t>
            </a:r>
            <a:endParaRPr lang="ru-R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Какие же категории людей имеют право на получение пенсии?</a:t>
            </a:r>
            <a:endParaRPr lang="ru-R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Как рассчитывается страховая пенсия?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 формируется и рассчитывается будущая пенсия</a:t>
            </a:r>
          </a:p>
        </p:txBody>
      </p:sp>
    </p:spTree>
    <p:extLst>
      <p:ext uri="{BB962C8B-B14F-4D97-AF65-F5344CB8AC3E}">
        <p14:creationId xmlns:p14="http://schemas.microsoft.com/office/powerpoint/2010/main" val="336327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4400" i="1" dirty="0" smtClean="0">
                <a:latin typeface="Times New Roman"/>
              </a:rPr>
              <a:t>1.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 СНИЛС</a:t>
            </a:r>
            <a:r>
              <a:rPr lang="ru-RU" dirty="0" smtClean="0">
                <a:latin typeface="Times New Roman"/>
              </a:rPr>
              <a:t>. </a:t>
            </a:r>
            <a:r>
              <a:rPr lang="ru-RU" dirty="0" smtClean="0">
                <a:latin typeface="Times New Roman"/>
                <a:ea typeface="Times New Roman"/>
              </a:rPr>
              <a:t>Он</a:t>
            </a: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тебе понадобится и для формирования пенсии, и для того, чтобы проще и быстрее получать разные нужные документы, а в определенных ситуациях — и льготы.</a:t>
            </a:r>
            <a:endParaRPr lang="ru-RU" dirty="0"/>
          </a:p>
        </p:txBody>
      </p:sp>
      <p:pic>
        <p:nvPicPr>
          <p:cNvPr id="5" name="Рисунок 4" descr="http://school.pfrf.ru/assets/images/lifehaki/kakzarab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17032"/>
            <a:ext cx="4032448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827584" y="188640"/>
            <a:ext cx="8496943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atin typeface="Times New Roman"/>
                <a:ea typeface="Calibri"/>
                <a:cs typeface="Times New Roman"/>
              </a:rPr>
              <a:t>Как вы думаете, как заработать достойную пенсию? </a:t>
            </a:r>
            <a:endParaRPr lang="ru-RU" sz="36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795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435280" cy="5649491"/>
          </a:xfrm>
        </p:spPr>
        <p:txBody>
          <a:bodyPr/>
          <a:lstStyle/>
          <a:p>
            <a:pPr marL="0" indent="0">
              <a:buNone/>
            </a:pPr>
            <a:r>
              <a:rPr lang="ru-RU" sz="4400" i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2. </a:t>
            </a:r>
            <a:r>
              <a:rPr lang="ru-RU" dirty="0" smtClean="0">
                <a:latin typeface="Times New Roman"/>
                <a:ea typeface="Times New Roman"/>
              </a:rPr>
              <a:t>Устраивайся </a:t>
            </a:r>
            <a:r>
              <a:rPr lang="ru-RU" dirty="0">
                <a:latin typeface="Times New Roman"/>
                <a:ea typeface="Times New Roman"/>
              </a:rPr>
              <a:t>на работу с официальным оформлением и только на «белую» зарплату. Лишь с нее формируется будущая пенсия. Очень обидно честно проработать всю жизнь, а в старости получить минимальную пенсию.</a:t>
            </a:r>
            <a:endParaRPr lang="ru-RU" dirty="0"/>
          </a:p>
        </p:txBody>
      </p:sp>
      <p:pic>
        <p:nvPicPr>
          <p:cNvPr id="5" name="Рисунок 4" descr="http://school.pfrf.ru/assets/images/lifehaki/kakzarab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24944"/>
            <a:ext cx="4264480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1597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4400" i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lang="ru-RU" sz="4400" i="1" dirty="0" smtClean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Зарабатывай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страховой стаж. Чем больше лет ты проработаешь, тем выше будет будущая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пенсия.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Важен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только размер  «белой» заработной платы, но и срок, в течение которого её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получаешь. Как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уже известно, для назначения страховой пенсии по старости достаточно иметь минимальный страховой стаж 15 лет. Но размер пенсии при таком стаже будет минимальным.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://school.pfrf.ru/assets/images/lifehaki/kakzarab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97152"/>
            <a:ext cx="2520280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3368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579296" cy="5433467"/>
          </a:xfrm>
        </p:spPr>
        <p:txBody>
          <a:bodyPr/>
          <a:lstStyle/>
          <a:p>
            <a:pPr marL="0" indent="0">
              <a:buNone/>
            </a:pPr>
            <a:r>
              <a:rPr lang="ru-RU" sz="4400" i="1" dirty="0" smtClean="0">
                <a:latin typeface="Times New Roman"/>
                <a:ea typeface="Times New Roman"/>
              </a:rPr>
              <a:t>4. </a:t>
            </a:r>
            <a:r>
              <a:rPr lang="ru-RU" dirty="0" smtClean="0">
                <a:latin typeface="Times New Roman"/>
                <a:ea typeface="Times New Roman"/>
              </a:rPr>
              <a:t>Контролируй</a:t>
            </a:r>
            <a:r>
              <a:rPr lang="ru-RU" dirty="0">
                <a:latin typeface="Times New Roman"/>
                <a:ea typeface="Times New Roman"/>
              </a:rPr>
              <a:t> </a:t>
            </a:r>
            <a:r>
              <a:rPr lang="ru-RU" dirty="0">
                <a:latin typeface="Times New Roman"/>
                <a:ea typeface="Times New Roman"/>
                <a:cs typeface="Times New Roman"/>
                <a:hlinkClick r:id="rId2"/>
              </a:rPr>
              <a:t>свой пенсионный счет</a:t>
            </a:r>
            <a:r>
              <a:rPr lang="ru-RU" dirty="0">
                <a:latin typeface="Times New Roman"/>
                <a:ea typeface="Times New Roman"/>
              </a:rPr>
              <a:t>. Регулярно проверяй, что отчисляет работодатель в качестве пенсионных страховых взносов за тебя. </a:t>
            </a:r>
            <a:endParaRPr lang="ru-RU" dirty="0"/>
          </a:p>
        </p:txBody>
      </p:sp>
      <p:pic>
        <p:nvPicPr>
          <p:cNvPr id="4" name="Рисунок 3" descr="http://school.pfrf.ru/assets/images/lifehaki/kakzarab4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74" y="2708920"/>
            <a:ext cx="5950278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0079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579296" cy="5145435"/>
          </a:xfrm>
        </p:spPr>
        <p:txBody>
          <a:bodyPr/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ru-RU" sz="4400" i="1" dirty="0" smtClean="0">
                <a:latin typeface="Times New Roman"/>
                <a:ea typeface="Times New Roman"/>
                <a:cs typeface="Times New Roman"/>
              </a:rPr>
              <a:t>5.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Не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спеши выходить на пенсию. Каждый лишний год, проработанный после наступления пенсионного возраста, увеличивает размер будущей пенсии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2400" dirty="0"/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Так, если обратиться за страховой пенсией через 5 лет после возникновения права на неё, то размер пенсии будет примерно на 40 % больше.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026" name="Picture 2" descr="https://ptzgovorit.ru/sites/default/files/original_nodes/f_yml6bwfudwfslnj1l3dwlwnvbnrlbnqvdxbsb2fkcy8ymdezlzazlyvemcvbmcvemcvcmcvemcvcnyvemcvcqyvemcvcnsvemsu4mc0lrdalqkylrdalqjulrdalqkqlrdelodelrdalqjglrdalqjguanbnp19fawq9ndm3mta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45024"/>
            <a:ext cx="3607825" cy="270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0558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335</TotalTime>
  <Words>144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Презентация PowerPoint</vt:lpstr>
      <vt:lpstr>Презентация PowerPoint</vt:lpstr>
      <vt:lpstr>Моя будущая пенсия</vt:lpstr>
      <vt:lpstr>Как формируется и рассчитывается будущая пенсия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nemchinova</dc:creator>
  <cp:lastModifiedBy>Boyarchenko</cp:lastModifiedBy>
  <cp:revision>8</cp:revision>
  <dcterms:created xsi:type="dcterms:W3CDTF">2020-08-21T02:25:25Z</dcterms:created>
  <dcterms:modified xsi:type="dcterms:W3CDTF">2020-08-22T02:18:50Z</dcterms:modified>
</cp:coreProperties>
</file>