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игра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«В поисках алмазов»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начальных классов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Составители: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Шараборина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А.А., учитель физики МОБУ СОШ №13 ГО «Город Якутск»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Яковлева В.В. Учитель начальных классов, МБОУ «Нижне-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Бестяхская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№2 с УИОП»,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Эверстова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Н., 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Шестакова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0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epldiamond.ru/upload/resize_cache/iblock/64a/600_600_1/09092020_180441___e0901ps082001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5"/>
          <a:stretch/>
        </p:blipFill>
        <p:spPr bwMode="auto">
          <a:xfrm>
            <a:off x="300158" y="417552"/>
            <a:ext cx="2448272" cy="15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pldiamond.ru/upload/resize_cache/iblock/7f1/600_600_1/18092020_113530___e0901sg0820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7231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pldiamond.ru/upload/resize_cache/iblock/e66/600_600_1/21092020_190433___e1001sg06201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7820"/>
            <a:ext cx="2331787" cy="2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556792"/>
            <a:ext cx="192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14 890 </a:t>
            </a:r>
            <a:r>
              <a:rPr lang="ru-RU" dirty="0" err="1" smtClean="0"/>
              <a:t>руб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5567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20 290 </a:t>
            </a:r>
            <a:r>
              <a:rPr lang="ru-RU" dirty="0" err="1" smtClean="0"/>
              <a:t>руб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221345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21 190 </a:t>
            </a:r>
            <a:r>
              <a:rPr lang="ru-RU" dirty="0" err="1" smtClean="0"/>
              <a:t>руб</a:t>
            </a:r>
            <a:endParaRPr lang="ru-RU" dirty="0"/>
          </a:p>
        </p:txBody>
      </p:sp>
      <p:pic>
        <p:nvPicPr>
          <p:cNvPr id="3080" name="Picture 8" descr="https://epldiamond.ru/upload/resize_cache/iblock/15c/600_600_1/18092020_113533___e0912kts06160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0" y="2398121"/>
            <a:ext cx="2346968" cy="234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41583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50 090 </a:t>
            </a:r>
            <a:r>
              <a:rPr lang="ru-RU" dirty="0" err="1" smtClean="0"/>
              <a:t>руб</a:t>
            </a:r>
            <a:endParaRPr lang="ru-RU" dirty="0"/>
          </a:p>
        </p:txBody>
      </p:sp>
      <p:pic>
        <p:nvPicPr>
          <p:cNvPr id="3082" name="Picture 10" descr="https://epldiamond.ru/upload/resize_cache/iblock/74c/600_600_1/21092020_190454___e0301kts082001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74" y="254778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47450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19 090 </a:t>
            </a:r>
            <a:r>
              <a:rPr lang="ru-RU" dirty="0" err="1" smtClean="0"/>
              <a:t>руб</a:t>
            </a:r>
            <a:endParaRPr lang="ru-RU" dirty="0"/>
          </a:p>
        </p:txBody>
      </p:sp>
      <p:pic>
        <p:nvPicPr>
          <p:cNvPr id="3084" name="Picture 12" descr="https://epldiamond.ru/upload/resize_cache/iblock/a18/600_600_1/25082020_220728___e0336kts032003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75" y="3609250"/>
            <a:ext cx="3010341" cy="30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4328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70 915 </a:t>
            </a:r>
            <a:r>
              <a:rPr lang="ru-RU" dirty="0" err="1" smtClean="0"/>
              <a:t>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98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14422"/>
            <a:ext cx="5500726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«Ключ к алмазам»</a:t>
            </a:r>
          </a:p>
          <a:p>
            <a:pPr algn="ctr"/>
            <a:r>
              <a:rPr lang="ru-RU" sz="2000" dirty="0" smtClean="0"/>
              <a:t>(для 3 – 4 классов)</a:t>
            </a:r>
            <a:endParaRPr lang="ru-RU" sz="2000" dirty="0"/>
          </a:p>
        </p:txBody>
      </p:sp>
      <p:pic>
        <p:nvPicPr>
          <p:cNvPr id="37890" name="Picture 2" descr="Бриллиан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1214446" cy="1247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2" descr="Бриллиан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723904" cy="7435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Бриллиан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285992"/>
            <a:ext cx="1000132" cy="1027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500166" y="285728"/>
            <a:ext cx="34290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IV c</a:t>
            </a:r>
            <a:r>
              <a:rPr lang="ru-RU" sz="3600" b="1" dirty="0" err="1" smtClean="0">
                <a:solidFill>
                  <a:srgbClr val="FF0000"/>
                </a:solidFill>
              </a:rPr>
              <a:t>танция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7892" name="Picture 4" descr="Векторная иллюстрация старинного золотого ключа на белом фоне. мультяшный  стиль ретро-объект для вашего дизайна. векторного | Премиум вектор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71480"/>
            <a:ext cx="2643206" cy="2643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500562" y="4714884"/>
            <a:ext cx="432522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Составитель: </a:t>
            </a:r>
          </a:p>
          <a:p>
            <a:r>
              <a:rPr lang="ru-RU" sz="1400" dirty="0" smtClean="0"/>
              <a:t>Яковлева В.В.</a:t>
            </a:r>
          </a:p>
          <a:p>
            <a:r>
              <a:rPr lang="ru-RU" sz="1400" dirty="0" smtClean="0"/>
              <a:t>Учитель начальных классов</a:t>
            </a:r>
          </a:p>
          <a:p>
            <a:r>
              <a:rPr lang="ru-RU" sz="1400" dirty="0" smtClean="0"/>
              <a:t>МБОУ «</a:t>
            </a:r>
            <a:r>
              <a:rPr lang="ru-RU" sz="1400" dirty="0" err="1" smtClean="0"/>
              <a:t>Нижне-Бестяхская</a:t>
            </a:r>
            <a:r>
              <a:rPr lang="ru-RU" sz="1400" dirty="0" smtClean="0"/>
              <a:t> СОШ№2 с УИОП»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6072206"/>
            <a:ext cx="9669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2020г.</a:t>
            </a:r>
            <a:endParaRPr lang="ru-RU" dirty="0"/>
          </a:p>
        </p:txBody>
      </p:sp>
      <p:pic>
        <p:nvPicPr>
          <p:cNvPr id="10" name="Picture 2" descr="Бриллиант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786190"/>
            <a:ext cx="561980" cy="577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2" descr="Бриллиан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929066"/>
            <a:ext cx="857256" cy="880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699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хо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332684"/>
            <a:ext cx="2428892" cy="2223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Picture 2" descr="Бриллиан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1714512" cy="1760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142976" y="714356"/>
            <a:ext cx="571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1714488"/>
            <a:ext cx="5572164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spc="300" dirty="0">
                <a:solidFill>
                  <a:srgbClr val="00B050"/>
                </a:solidFill>
                <a:cs typeface="Arabic Typesetting" panose="03020402040406030203" pitchFamily="66" charset="-78"/>
              </a:rPr>
              <a:t>Не любовь, а душу согревают. </a:t>
            </a:r>
          </a:p>
          <a:p>
            <a:pPr>
              <a:defRPr/>
            </a:pPr>
            <a:r>
              <a:rPr lang="ru-RU" sz="2800" b="1" spc="300" dirty="0">
                <a:solidFill>
                  <a:srgbClr val="00B050"/>
                </a:solidFill>
                <a:cs typeface="Arabic Typesetting" panose="03020402040406030203" pitchFamily="66" charset="-78"/>
              </a:rPr>
              <a:t>Не здоровье, а без них чувствуешь себя неважно. </a:t>
            </a:r>
          </a:p>
          <a:p>
            <a:pPr>
              <a:defRPr/>
            </a:pPr>
            <a:r>
              <a:rPr lang="ru-RU" sz="2800" b="1" spc="300" dirty="0">
                <a:solidFill>
                  <a:srgbClr val="00B050"/>
                </a:solidFill>
                <a:cs typeface="Arabic Typesetting" panose="03020402040406030203" pitchFamily="66" charset="-78"/>
              </a:rPr>
              <a:t>Не магнит, а притягивают. </a:t>
            </a:r>
          </a:p>
          <a:p>
            <a:pPr>
              <a:defRPr/>
            </a:pPr>
            <a:r>
              <a:rPr lang="ru-RU" sz="2800" b="1" spc="300" dirty="0">
                <a:solidFill>
                  <a:srgbClr val="00B050"/>
                </a:solidFill>
                <a:cs typeface="Arabic Typesetting" panose="03020402040406030203" pitchFamily="66" charset="-78"/>
              </a:rPr>
              <a:t>Не господин, а подчиняют. </a:t>
            </a:r>
          </a:p>
          <a:p>
            <a:pPr>
              <a:defRPr/>
            </a:pPr>
            <a:r>
              <a:rPr lang="ru-RU" sz="2800" b="1" spc="300" dirty="0">
                <a:solidFill>
                  <a:srgbClr val="00B050"/>
                </a:solidFill>
                <a:cs typeface="Arabic Typesetting" panose="03020402040406030203" pitchFamily="66" charset="-78"/>
              </a:rPr>
              <a:t>Не слуга, а служат.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857232"/>
            <a:ext cx="170431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Загадка: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862710">
            <a:off x="1024692" y="4535159"/>
            <a:ext cx="44291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ah-RU" sz="2000" i="1" dirty="0" smtClean="0">
                <a:solidFill>
                  <a:schemeClr val="tx2"/>
                </a:solidFill>
              </a:rPr>
              <a:t>Нижний </a:t>
            </a:r>
          </a:p>
          <a:p>
            <a:r>
              <a:rPr lang="sah-RU" sz="2000" i="1" dirty="0" smtClean="0">
                <a:solidFill>
                  <a:schemeClr val="tx2"/>
                </a:solidFill>
              </a:rPr>
              <a:t>Бестях</a:t>
            </a:r>
            <a:endParaRPr lang="ru-RU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охо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643446"/>
            <a:ext cx="2214546" cy="20271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Picture 2" descr="Бриллиан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1714512" cy="1760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928662" y="428604"/>
            <a:ext cx="571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0298" y="428604"/>
            <a:ext cx="19217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</a:rPr>
              <a:t>ебусы: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андрей\Desktop\Screenshot_20190328-193159_Word.jpg"/>
          <p:cNvPicPr>
            <a:picLocks noChangeAspect="1" noChangeArrowheads="1"/>
          </p:cNvPicPr>
          <p:nvPr/>
        </p:nvPicPr>
        <p:blipFill>
          <a:blip r:embed="rId4" cstate="print"/>
          <a:srcRect l="12642" t="61790" r="36789" b="4119"/>
          <a:stretch>
            <a:fillRect/>
          </a:stretch>
        </p:blipFill>
        <p:spPr bwMode="auto">
          <a:xfrm>
            <a:off x="2285984" y="2714620"/>
            <a:ext cx="3857652" cy="1928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андрей\Desktop\Screenshot_20190328-193159_Word.jpg"/>
          <p:cNvPicPr>
            <a:picLocks noChangeAspect="1" noChangeArrowheads="1"/>
          </p:cNvPicPr>
          <p:nvPr/>
        </p:nvPicPr>
        <p:blipFill>
          <a:blip r:embed="rId4" cstate="print"/>
          <a:srcRect l="61352" t="5330" r="3125" b="65679"/>
          <a:stretch>
            <a:fillRect/>
          </a:stretch>
        </p:blipFill>
        <p:spPr bwMode="auto">
          <a:xfrm>
            <a:off x="5072066" y="1071546"/>
            <a:ext cx="3214710" cy="19457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андрей\Desktop\Screenshot_20190328-193159_Word.jpg"/>
          <p:cNvPicPr>
            <a:picLocks noChangeAspect="1" noChangeArrowheads="1"/>
          </p:cNvPicPr>
          <p:nvPr/>
        </p:nvPicPr>
        <p:blipFill>
          <a:blip r:embed="rId4" cstate="print"/>
          <a:srcRect l="33186" t="34091" r="30468" b="36079"/>
          <a:stretch>
            <a:fillRect/>
          </a:stretch>
        </p:blipFill>
        <p:spPr bwMode="auto">
          <a:xfrm>
            <a:off x="571472" y="4286256"/>
            <a:ext cx="3286148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 rot="20919647">
            <a:off x="7360239" y="4860050"/>
            <a:ext cx="44291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ah-RU" sz="2400" i="1" dirty="0" smtClean="0">
                <a:solidFill>
                  <a:schemeClr val="tx2"/>
                </a:solidFill>
              </a:rPr>
              <a:t>Якутск</a:t>
            </a:r>
            <a:endParaRPr lang="ru-RU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охо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634658"/>
            <a:ext cx="2143140" cy="19617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5298" name="Picture 2" descr="Картина дня в Хабкрае: личинки в школьном пайке и деньги соцработникам |  ОБЩЕСТВО | АиФ Хабаров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4000528" cy="2948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Объект 2"/>
          <p:cNvSpPr txBox="1">
            <a:spLocks/>
          </p:cNvSpPr>
          <p:nvPr/>
        </p:nvSpPr>
        <p:spPr>
          <a:xfrm>
            <a:off x="4714876" y="2071678"/>
            <a:ext cx="3500462" cy="3786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Е Р АС - Аверс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ВЕРЕСР - Реверс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НЕГЛЕАД – Легенда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РУГТ - Гурт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Бриллиан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714512" cy="1760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00100" y="642918"/>
            <a:ext cx="571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642918"/>
            <a:ext cx="25763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Анаграмма: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109751">
            <a:off x="7504722" y="4956318"/>
            <a:ext cx="44291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ah-RU" i="1" dirty="0" smtClean="0">
                <a:solidFill>
                  <a:schemeClr val="tx2"/>
                </a:solidFill>
              </a:rPr>
              <a:t>Вилюйск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мон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000372"/>
            <a:ext cx="2619375" cy="1743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498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охо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67290"/>
            <a:ext cx="2500330" cy="2288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Picture 2" descr="Бриллиан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714512" cy="1760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857224" y="500042"/>
            <a:ext cx="571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802" y="1071546"/>
            <a:ext cx="45079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Задача на логику: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Пользователь\Searches\Downloads\image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85926"/>
            <a:ext cx="3857652" cy="3357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 rot="20859792">
            <a:off x="1032900" y="4779652"/>
            <a:ext cx="20002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ah-RU" sz="2800" i="1" dirty="0" smtClean="0">
                <a:solidFill>
                  <a:schemeClr val="tx2"/>
                </a:solidFill>
              </a:rPr>
              <a:t>Сунтар</a:t>
            </a:r>
            <a:endParaRPr lang="ru-RU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охо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429132"/>
            <a:ext cx="2357454" cy="2157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Picture 2" descr="Бриллиан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1714512" cy="1760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142976" y="857232"/>
            <a:ext cx="571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5</a:t>
            </a:r>
          </a:p>
        </p:txBody>
      </p:sp>
      <p:pic>
        <p:nvPicPr>
          <p:cNvPr id="6" name="Picture 3" descr="C:\Users\Пользователь\Searches\Downloads\image0.jpeg"/>
          <p:cNvPicPr>
            <a:picLocks noChangeAspect="1" noChangeArrowheads="1"/>
          </p:cNvPicPr>
          <p:nvPr/>
        </p:nvPicPr>
        <p:blipFill>
          <a:blip r:embed="rId4"/>
          <a:srcRect l="6987" r="10916" b="5676"/>
          <a:stretch>
            <a:fillRect/>
          </a:stretch>
        </p:blipFill>
        <p:spPr bwMode="auto">
          <a:xfrm rot="16200000">
            <a:off x="3688145" y="-616365"/>
            <a:ext cx="3929089" cy="6019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кл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071678"/>
            <a:ext cx="571504" cy="5896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 rot="21134310">
            <a:off x="1374164" y="5005466"/>
            <a:ext cx="22145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ah-RU" sz="2000" i="1" dirty="0" smtClean="0">
                <a:solidFill>
                  <a:schemeClr val="tx2"/>
                </a:solidFill>
              </a:rPr>
              <a:t>Мирный</a:t>
            </a:r>
            <a:endParaRPr lang="ru-RU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9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80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формирование основ финансовой грамотности у детей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начального звена;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расширять социальные представления о современном 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обществе; формирование чувства гордости и патриотизма к родному краю.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акрепить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представления детей экономических 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понятий;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у детей умение подмечать 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простейшие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экономические явления;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способствовать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формированию коммуникативных 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отношений;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самосознание детей через изучение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своей малой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родины;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познавательный интерес, мышление, память, внимание и воображение;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способствовать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воспитанию нравственных качеств, правильному отношению к деньгам и разумному их использованию.</a:t>
            </a:r>
          </a:p>
          <a:p>
            <a:pPr marL="0" indent="0">
              <a:buNone/>
            </a:pP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val="405549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Станция 1: «Алмазный район»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Станция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2: «Финансовая паутинка»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Станция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3: Магазин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Эплдаймонд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Станция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4: «Ключ к алмазам»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3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1 «Алмазный район»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для разминки: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добывается 97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 всех российских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алмазов? (в Якутии)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 город, где добывают алмазы в Якутии? (Мирный)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 самая большая кимберлитовая трубка в Якутии, России? (Мир)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﻿Как думаете, когда нашли первый алмаз на территории Якутии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(1949)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каких единицах измеряется масса бриллианта? (Карат)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2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2: Найдите на карте алмазный район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andia.ru/text/78/302/images/image028_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400600" cy="57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9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2 «Финансовая паутинка»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Выбери  лишнее: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Кошелек, банк, банка, банковская карта (банка).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Ответить на финансовые вопросы: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алмазов на гербах улусов Республики Саха (Якутия)? (7 алмазов). </a:t>
            </a:r>
          </a:p>
          <a:p>
            <a:pPr marL="514350" indent="-51435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скольких улусов (районов) на гербе имеются серебряные дугообразно расположенные якутские алмазы (33 улус).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99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Шаблоны\Documents\Bluetooth Folder\s12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556792"/>
            <a:ext cx="7488832" cy="453650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Задание 3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Реши логические задачи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Шаблоны\Documents\Bluetooth Folder\20200924_152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776864" cy="528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22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3: магазин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Эплдаймонд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данном этапе вы должный купить набор кольцо и серьги. Нужно посчитать во сколько обойдется самый дешевый и дорогой набор. 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Дешевый – 33 980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Дорогой – 92 105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19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352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Arabic Typesetting</vt:lpstr>
      <vt:lpstr>Arial</vt:lpstr>
      <vt:lpstr>Calibri</vt:lpstr>
      <vt:lpstr>Times New Roman</vt:lpstr>
      <vt:lpstr>Wingdings</vt:lpstr>
      <vt:lpstr>Wingdings 2</vt:lpstr>
      <vt:lpstr>Тема Office</vt:lpstr>
      <vt:lpstr>Квест игра  «В поисках алмазов» для начальных классов</vt:lpstr>
      <vt:lpstr>Презентация PowerPoint</vt:lpstr>
      <vt:lpstr>Содержание </vt:lpstr>
      <vt:lpstr>Станция 1 «Алмазный район»</vt:lpstr>
      <vt:lpstr>Задание 2: Найдите на карте алмазный район</vt:lpstr>
      <vt:lpstr>Станция 2 «Финансовая паутинка»</vt:lpstr>
      <vt:lpstr>          Задание 3          Реши логические задачи</vt:lpstr>
      <vt:lpstr>Презентация PowerPoint</vt:lpstr>
      <vt:lpstr>Станция 3: магазин «Эплдаймонд»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игра «В поисках алмазов»</dc:title>
  <dc:creator>user</dc:creator>
  <cp:lastModifiedBy>ProkopyevaM</cp:lastModifiedBy>
  <cp:revision>10</cp:revision>
  <cp:lastPrinted>2020-09-23T13:25:51Z</cp:lastPrinted>
  <dcterms:created xsi:type="dcterms:W3CDTF">2020-09-17T02:39:40Z</dcterms:created>
  <dcterms:modified xsi:type="dcterms:W3CDTF">2020-09-24T07:22:48Z</dcterms:modified>
</cp:coreProperties>
</file>