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FE479-91D0-4E95-BFBA-CEF6C189DD22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21241-1D6F-4217-A597-A501B3FF2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4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B442-DF43-4F10-ACB0-8C80B64B5E86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EE2-B0DC-4FBF-BC07-CC50ED50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B442-DF43-4F10-ACB0-8C80B64B5E86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EE2-B0DC-4FBF-BC07-CC50ED50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B442-DF43-4F10-ACB0-8C80B64B5E86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EE2-B0DC-4FBF-BC07-CC50ED50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B442-DF43-4F10-ACB0-8C80B64B5E86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EE2-B0DC-4FBF-BC07-CC50ED50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B442-DF43-4F10-ACB0-8C80B64B5E86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EE2-B0DC-4FBF-BC07-CC50ED50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B442-DF43-4F10-ACB0-8C80B64B5E86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EE2-B0DC-4FBF-BC07-CC50ED50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B442-DF43-4F10-ACB0-8C80B64B5E86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EE2-B0DC-4FBF-BC07-CC50ED50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B442-DF43-4F10-ACB0-8C80B64B5E86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EE2-B0DC-4FBF-BC07-CC50ED50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B442-DF43-4F10-ACB0-8C80B64B5E86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EE2-B0DC-4FBF-BC07-CC50ED50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B442-DF43-4F10-ACB0-8C80B64B5E86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EE2-B0DC-4FBF-BC07-CC50ED50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B442-DF43-4F10-ACB0-8C80B64B5E86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EE2-B0DC-4FBF-BC07-CC50ED50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3B442-DF43-4F10-ACB0-8C80B64B5E86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70EE2-B0DC-4FBF-BC07-CC50ED50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204864"/>
            <a:ext cx="5688632" cy="190207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внеурочной деятельности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«Азы бизнеса»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725144"/>
            <a:ext cx="3168352" cy="144016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 2 группа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Бурцева М.В.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Варламова Н.Д.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Васильева Е.В.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Верховцева С.Р.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Григорьева В.Н.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196752"/>
            <a:ext cx="365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финансовой грамотности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8672" t="9613" r="11878" b="3597"/>
          <a:stretch>
            <a:fillRect/>
          </a:stretch>
        </p:blipFill>
        <p:spPr bwMode="auto">
          <a:xfrm>
            <a:off x="0" y="0"/>
            <a:ext cx="9144000" cy="71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Актуальность: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272808" cy="4680519"/>
          </a:xfrm>
        </p:spPr>
        <p:txBody>
          <a:bodyPr>
            <a:normAutofit fontScale="62500" lnSpcReduction="20000"/>
          </a:bodyPr>
          <a:lstStyle/>
          <a:p>
            <a:pPr marL="0" indent="53975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Изменяющаяся структура экономики России влечет за собой и изменение состава профессий. Предпринимательство, коммерческая деятельность становятся естественной составной частью российской экономики. В особенности тяготеет к участию в предпринимательской деятельности молодое поколение России.</a:t>
            </a:r>
          </a:p>
          <a:p>
            <a:pPr marL="0" indent="53975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53975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Помочь ориентироваться в основах предпринимательства призван курс «Азы бизнеса». Содержание данного курса отличается от курсов обязательных для изучения тем, что в процессе его проведения школьники осуществят свои профессиональные пробы в сфере предпринимательской деятельности. Это поможет им сопоставить свои индивидуальные способности с требованиями, которые предъявляет интересующая их профессия в непосредственной профессиональной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2" cstate="print"/>
          <a:srcRect l="8672" t="9613" r="11878" b="3597"/>
          <a:stretch>
            <a:fillRect/>
          </a:stretch>
        </p:blipFill>
        <p:spPr bwMode="auto">
          <a:xfrm>
            <a:off x="0" y="0"/>
            <a:ext cx="9144000" cy="71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904656" cy="9941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Учебный курс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207087"/>
            <a:ext cx="4248472" cy="1390266"/>
          </a:xfr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4492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Теоретическая часть включает изучение экономических понятий и категорий, которые необходимы для понимания места и роли предпринимательства в современной экономике, образа «Я», сформирует понятия о предпринимательстве, о назначении и важности бизнес-плана в деятельности предпринимателя.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916832"/>
          <a:ext cx="8208910" cy="7920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1782"/>
                <a:gridCol w="1641782"/>
                <a:gridCol w="1641782"/>
                <a:gridCol w="1641782"/>
                <a:gridCol w="164178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Мотивация и ресурсы.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Предпринимательская идея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Маркетинг.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Мененджемент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Экономический блок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1331640" y="1340768"/>
            <a:ext cx="50405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699792" y="1340768"/>
            <a:ext cx="50405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99992" y="134076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96136" y="1340768"/>
            <a:ext cx="432048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452320" y="1340768"/>
            <a:ext cx="432048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347864" y="2852936"/>
            <a:ext cx="2952328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15616" y="3933056"/>
            <a:ext cx="266429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8104" y="3933056"/>
            <a:ext cx="266429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5229200"/>
            <a:ext cx="385192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часть представляет собой самостоятельную разработку бизнес-плана и изготовление продукции на продажу.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16" idx="2"/>
            <a:endCxn id="3" idx="0"/>
          </p:cNvCxnSpPr>
          <p:nvPr/>
        </p:nvCxnSpPr>
        <p:spPr>
          <a:xfrm>
            <a:off x="2447764" y="4797152"/>
            <a:ext cx="0" cy="409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876256" y="4797152"/>
            <a:ext cx="0" cy="409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6" idx="0"/>
          </p:cNvCxnSpPr>
          <p:nvPr/>
        </p:nvCxnSpPr>
        <p:spPr>
          <a:xfrm flipH="1">
            <a:off x="2447764" y="3645024"/>
            <a:ext cx="90010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300192" y="3573016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8672" t="9613" r="11878" b="3597"/>
          <a:stretch>
            <a:fillRect/>
          </a:stretch>
        </p:blipFill>
        <p:spPr bwMode="auto">
          <a:xfrm>
            <a:off x="0" y="0"/>
            <a:ext cx="9144000" cy="71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344816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процессе преподавания данного курса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00808"/>
            <a:ext cx="7200800" cy="4320480"/>
          </a:xfrm>
        </p:spPr>
        <p:txBody>
          <a:bodyPr>
            <a:noAutofit/>
          </a:bodyPr>
          <a:lstStyle/>
          <a:p>
            <a:pPr marL="0" indent="539750"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использоваться разнообразные формы организации занятий и методы обучения: лекция, практическая работа, беседа, самостоятельная работа, деловая игра.</a:t>
            </a:r>
          </a:p>
          <a:p>
            <a:pPr marL="0" indent="539750" algn="just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курса предполагает активное участие школьников в процессе изготовления товара, учет трудового участия по баллам с учетом коэффициента трудового участия. </a:t>
            </a:r>
          </a:p>
          <a:p>
            <a:pPr marL="0" indent="539750"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Для развития у школьников познавательных интересов должна быть предусмотрена самостоятельная внеурочная деятельность: работа с литературой, участие в исследовательской работе, выполнение индивидуальных творческих заданий.</a:t>
            </a:r>
          </a:p>
          <a:p>
            <a:pPr marL="0" indent="539750"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8672" t="9613" r="11878" b="3597"/>
          <a:stretch>
            <a:fillRect/>
          </a:stretch>
        </p:blipFill>
        <p:spPr bwMode="auto">
          <a:xfrm>
            <a:off x="0" y="0"/>
            <a:ext cx="9144000" cy="71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Будущие бизнесмены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1"/>
            <a:ext cx="6912768" cy="4349080"/>
          </a:xfrm>
        </p:spPr>
        <p:txBody>
          <a:bodyPr>
            <a:normAutofit fontScale="92500" lnSpcReduction="20000"/>
          </a:bodyPr>
          <a:lstStyle/>
          <a:p>
            <a:pPr marL="0" indent="719138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изучения курса: прослушивая материал, выполняя задания, изучая самостоятельно литературу, учащиеся в итоге должны получить разработанный бизнес-план. Данная работа послужит подтверждением успешности ученика в предпринимательской деятельности.</a:t>
            </a:r>
          </a:p>
          <a:p>
            <a:pPr marL="0" indent="719138"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Данный курс предназначен для учащихся 5-8х классов, рассчитан на 35 часов по 1 часу в неделю. </a:t>
            </a:r>
          </a:p>
          <a:p>
            <a:pPr marL="0" indent="719138" algn="just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8672" t="9613" r="11878" b="3597"/>
          <a:stretch>
            <a:fillRect/>
          </a:stretch>
        </p:blipFill>
        <p:spPr bwMode="auto">
          <a:xfrm>
            <a:off x="0" y="0"/>
            <a:ext cx="9144000" cy="71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28800"/>
            <a:ext cx="7128792" cy="4248471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курса учащиеся смогут познакомиться с сущностью предпринимательства и, проанализировав свой результат работы, увидеть, существует ли у них потенциальная возможность для занятия предпринимательской деятельностью.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8672" t="9613" r="11878" b="3597"/>
          <a:stretch>
            <a:fillRect/>
          </a:stretch>
        </p:blipFill>
        <p:spPr bwMode="auto">
          <a:xfrm>
            <a:off x="0" y="0"/>
            <a:ext cx="9144000" cy="71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256584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3975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692696"/>
          <a:ext cx="8496944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212317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курса: познакомить учащихся с понятием предпринимательства, с  личными качествами делового человека,  и дать возможность учащимся попробовать себя в роли предпринимателя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93446">
                <a:tc>
                  <a:txBody>
                    <a:bodyPr/>
                    <a:lstStyle/>
                    <a:p>
                      <a:pPr marL="0" indent="539750" algn="just"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курса:</a:t>
                      </a:r>
                    </a:p>
                    <a:p>
                      <a:pPr marL="0" indent="539750" algn="just"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Ознакомление с теоретическим материалом.</a:t>
                      </a:r>
                    </a:p>
                    <a:p>
                      <a:pPr marL="0" indent="539750" algn="just"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пробы себя в бизнесе, приобретение опыта в сфере финансовых отношений.</a:t>
                      </a:r>
                    </a:p>
                    <a:p>
                      <a:pPr marL="0" indent="539750" algn="just"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знаний и умений в сфере финансовой грамотности.</a:t>
                      </a:r>
                    </a:p>
                    <a:p>
                      <a:pPr marL="0" indent="539750" algn="just"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Воспитание интереса к учебно-исследовательской и проектной деятельности в области бизнеса.   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8672" t="9613" r="11878" b="3597"/>
          <a:stretch>
            <a:fillRect/>
          </a:stretch>
        </p:blipFill>
        <p:spPr bwMode="auto">
          <a:xfrm>
            <a:off x="0" y="0"/>
            <a:ext cx="9144000" cy="71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04664"/>
          <a:ext cx="8136907" cy="645333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48072"/>
                <a:gridCol w="5256586"/>
                <a:gridCol w="2232249"/>
              </a:tblGrid>
              <a:tr h="451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 </a:t>
                      </a:r>
                      <a:endParaRPr lang="ru-RU" sz="12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занятия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Тема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Форма работы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3121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Введение. Понятие бизнеса и предпринимательства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Лекция, беседа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312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«Развитие творческого потенциала»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Планирование дел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4511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1.Мотивация и ресурсы. Потребности.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Беседа. Практическое занятие. Ручки из бумаги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4511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Мотивация. Действие. Ресурсы.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Беседа. Практическое занятие. Ручки из бумаги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4511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Мои сильные и слабые стороны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Практическое занятие: «МОИ СИЛЬНЫЕ И СЛАБЫЕ СТОРОНЫ ».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7852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ЧТО НЕОБХОДИМО, ЧТОБЫ СОЗДАТЬ СВОЕ ДЕЛО? Выбор темы проекта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Проектная работа. Идеи бизнеса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312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2.Предпринимательская идея. Новая идея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Соки и напитки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312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Развитие идеи.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Кондитеры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312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Оформление идеи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Мыло ручной работы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312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Продвижение идеи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Мыло ручной работы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4511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3.Маркетинг. Понятие маркетинга и рынка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Беседа о личном развитии бизнесмена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312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Комплекс маркетинга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Пробы продаж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312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Товар.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Чай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6823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Жизненный цикл товара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Мыло ручной работы. АНКЕТА «Почему я приобрел(а) эту ценную вещь?»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312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Бостонская матрица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Холодный фарфор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312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Клиенты и конкуренты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Холодный фарфор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312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Ценообразование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Беседа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312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Место продажи товара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Беседа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312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Продвижение товара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Беседа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312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Реклама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Ручки самодельные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8672" t="9613" r="11878" b="3597"/>
          <a:stretch>
            <a:fillRect/>
          </a:stretch>
        </p:blipFill>
        <p:spPr bwMode="auto">
          <a:xfrm>
            <a:off x="0" y="0"/>
            <a:ext cx="9144000" cy="71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476668"/>
          <a:ext cx="8064896" cy="649562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613799"/>
                <a:gridCol w="2451097"/>
              </a:tblGrid>
              <a:tr h="27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4.Мененджемент. </a:t>
                      </a:r>
                      <a:r>
                        <a:rPr lang="ru-RU" sz="1200" dirty="0" err="1"/>
                        <a:t>Мененджемент</a:t>
                      </a:r>
                      <a:r>
                        <a:rPr lang="ru-RU" sz="1200" dirty="0"/>
                        <a:t> и менеджеры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Ручки самодельные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7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Теории потребностей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Ручки самодельные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8529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Профиль работника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Новая идея УПРАЖНЕНИЕ «ЖЕЛАЕМЫЙ ПРОФИЛЬ РАБОТНИКА»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7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Потребности села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Тротуарная плитка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563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Время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Беседа о времени.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Тротуарная плитка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7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Время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Тротуарная плитка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4358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Черты характера </a:t>
                      </a:r>
                      <a:r>
                        <a:rPr lang="ru-RU" sz="1200" dirty="0" smtClean="0"/>
                        <a:t>успешного </a:t>
                      </a:r>
                      <a:r>
                        <a:rPr lang="ru-RU" sz="1200" dirty="0"/>
                        <a:t>человека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ОЦЕНКА ЧЕРТ ХАРАКТЕРА ВАЖНЫХ ДЛЯ ПРЕДПРИНИМАТЕЛЯ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7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5.Экономический блок. Финансовое планирование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Беседа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563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Точка безубыточности.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Пример расчета Точки безубыточности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274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Налогообложение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Беседа Тротуарная плитка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4569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Бухучет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Беседа Тротуарная плитка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464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Движение денежных средств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Беседа. Тротуарная плитка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471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Создание бизнес-плана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Практическое занятие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4792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Функционирование бизнеса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Практическое занятие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  <a:tr h="5571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Практическое занятие: Функционирование бизнеса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Практическое занятие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21" marR="1652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669</Words>
  <Application>Microsoft Office PowerPoint</Application>
  <PresentationFormat>Экран (4:3)</PresentationFormat>
  <Paragraphs>115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Проект по внеурочной деятельности  «Азы бизнеса»</vt:lpstr>
      <vt:lpstr>Актуальность: </vt:lpstr>
      <vt:lpstr>Учебный курс</vt:lpstr>
      <vt:lpstr>В процессе преподавания данного курса</vt:lpstr>
      <vt:lpstr>Будущие бизнесмены</vt:lpstr>
      <vt:lpstr>Ожидаемый результат: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внеурочной деятельности  «Азы бизнеса»</dc:title>
  <dc:creator>user</dc:creator>
  <cp:lastModifiedBy>ProkopyevaM</cp:lastModifiedBy>
  <cp:revision>7</cp:revision>
  <dcterms:created xsi:type="dcterms:W3CDTF">2020-09-23T14:00:44Z</dcterms:created>
  <dcterms:modified xsi:type="dcterms:W3CDTF">2020-09-25T08:37:25Z</dcterms:modified>
</cp:coreProperties>
</file>