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4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57" r:id="rId12"/>
    <p:sldId id="256" r:id="rId13"/>
  </p:sldIdLst>
  <p:sldSz cx="9144000" cy="6858000" type="screen4x3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700808"/>
            <a:ext cx="6512511" cy="2518216"/>
          </a:xfrm>
        </p:spPr>
        <p:txBody>
          <a:bodyPr/>
          <a:lstStyle/>
          <a:p>
            <a:r>
              <a:rPr lang="ru-RU" dirty="0" smtClean="0"/>
              <a:t>Деньги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2573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 smtClean="0"/>
              <a:t>КВЕСТ – ИГРА</a:t>
            </a:r>
          </a:p>
        </p:txBody>
      </p:sp>
    </p:spTree>
    <p:extLst>
      <p:ext uri="{BB962C8B-B14F-4D97-AF65-F5344CB8AC3E}">
        <p14:creationId xmlns:p14="http://schemas.microsoft.com/office/powerpoint/2010/main" val="1552960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6. Станция «Пословицы»</a:t>
            </a:r>
          </a:p>
          <a:p>
            <a:pPr marL="45720" indent="0"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Командам необходимо объяснять смысл пословиц.</a:t>
            </a:r>
          </a:p>
          <a:p>
            <a:pPr marL="502920" indent="-457200" fontAlgn="base">
              <a:buAutoNum type="arabicPeriod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Копейка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рубль бережет, а рубль голову стережет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02920" indent="-457200" fontAlgn="base">
              <a:buFont typeface="Georgia" pitchFamily="18" charset="0"/>
              <a:buAutoNum type="arabicPeriod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На деньги ума не купишь.</a:t>
            </a:r>
          </a:p>
          <a:p>
            <a:pPr marL="502920" indent="-457200" fontAlgn="base">
              <a:buFont typeface="Georgia" pitchFamily="18" charset="0"/>
              <a:buAutoNum type="arabicPeriod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Уговор дороже денег.</a:t>
            </a:r>
          </a:p>
          <a:p>
            <a:pPr marL="502920" indent="-457200" fontAlgn="base">
              <a:buAutoNum type="arabicPeriod"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394151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91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208912" cy="365756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7. Станция «Семейная копилка»</a:t>
            </a:r>
          </a:p>
          <a:p>
            <a:pPr marL="45720" indent="0"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Семья Николаевых мечтает выехать на отдых к морю. Стоимость путевки на 1 человека 60000, включая проживание и питание. Их доход не позволяет сразу потратить такую сумму, и они приняли решение накопить на отдых. Высчитайте за какой период времени их мечта осуществится при следующих данных. </a:t>
            </a:r>
          </a:p>
          <a:p>
            <a:pPr marL="45720" indent="0"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Семья Николаевых состоит из 4 человек.(мама, папа, дочь 15 лет и сын 13 лет).</a:t>
            </a:r>
          </a:p>
          <a:p>
            <a:pPr marL="45720" indent="0"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Доход: зарплата: папа-29000, мама – 26000, пособие – 2200</a:t>
            </a:r>
          </a:p>
          <a:p>
            <a:pPr marL="45720" indent="0"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Расходы: питание – 22000, коммунальные платежи (свет, отопление, вода, телефон) -5000, кредитные платежи 3000, прочие траты – 12000.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5122304"/>
            <a:ext cx="2520280" cy="17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85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8245" y="692696"/>
            <a:ext cx="79928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 связан с деньгами, школьникам становится сложно и даже загадочно, но с каждым новым станциям «взрослый» мир денег становится более понятен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близок. Данная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-игра призвана закрепить у обучающихся полученные знания по основам финансовой грамотности.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Предполагаемые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 По завершению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школьники могут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активно использовать в повседневной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деятельности финансовые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понятия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(деньги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цена, товар, семейный бюджет и пр.).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школьники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приобретают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навыки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работы в группах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 по принятию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коллективных решений в процессе обсуждения проблемы;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Подведение итогов и награждение победителей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79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8352928" cy="554461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Закрепление полученных знаний по финансовой грамотности при помощи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игры; 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Закрепить у обучающихся навыки работы в группах, обучить принятию коллективных решений в процессе обсуждения проблемы; 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Развивать навыки коммуникативных умений, умений самостоятельно применять знания финансовой грамотности в различных жизненных ситуациях; 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Воспитывать у обучающихся чувства взаимопомощи, уважительного отношения со сверстниками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Вид: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социальный 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Участники: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обучающиеся 5-6 классов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Команды: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команды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Вид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станциям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97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Условия игры и планируемый результат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620688"/>
            <a:ext cx="8352928" cy="5256584"/>
          </a:xfrm>
        </p:spPr>
        <p:txBody>
          <a:bodyPr>
            <a:no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проводится как внеурочное интерактивное образовательное событие, являясь групповым соревновательным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квестом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Примерная продолжительность игры - 40 минут.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Для проведения игры необходимо: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команды по 5-6 человек;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подготовить просторный зал, лучше школьные рекреации, на которых будут размещены Старт,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точек-станций, Финиш;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разработать маршрутные листы , где будут указаны станции в определенном порядке для каждой команды;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подготовить «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Балл»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и листы с заданиями по каждой станции;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подготовить наградной материал по итогам игры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Каждая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команда получает маршрутный лист, в котором станции указаны в определенном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порядке.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Важно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подчеркнуть, что названия станций позволяют участникам догадаться, какие задания они будут выполнять, самостоятельно поставить цели и выбрать ученика, который будет руководить командой на каждом этапе.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Необходимо отметить, что в образовательном событии используются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межпредметные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связи: математика, литературное чтение, окружающий мир.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Победители награждаются дипломами и памятными подарками.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Главная задача учителя состоит в том, чтобы продумать практические задачи, в решение которых включаются ученики, и создать условия для самостоятельного решения учебных задач участниками.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00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8136904" cy="547260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1. Станция «Разминка» </a:t>
            </a:r>
          </a:p>
          <a:p>
            <a:pPr marL="45720" indent="0"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1. Анна Ивановна решила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сходить в магазин, а для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этого необходимо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выяснить, сколько у него денег.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Она выложила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их на стол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.(1б)</a:t>
            </a:r>
          </a:p>
          <a:p>
            <a:pPr marL="45720" indent="0" algn="just">
              <a:buNone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3327948" cy="1747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3304399" cy="145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516" y="4154760"/>
            <a:ext cx="288032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76" y="4207887"/>
            <a:ext cx="330358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4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692696"/>
            <a:ext cx="7488832" cy="20162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Телевизор стоит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28000рублей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мобильный телефон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000 рублей.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Блендер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стоит в 10 раз меньше, чем телевизор и телефон вместе.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Сколько стоит блендер?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(2 балла)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8960"/>
            <a:ext cx="2093218" cy="209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91631"/>
            <a:ext cx="16573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68960"/>
            <a:ext cx="18669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65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848872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i="1" dirty="0" smtClean="0"/>
              <a:t>2. Станция  «</a:t>
            </a:r>
            <a:r>
              <a:rPr lang="ru-RU" b="1" i="1" dirty="0" err="1" smtClean="0"/>
              <a:t>Сканворд</a:t>
            </a:r>
            <a:r>
              <a:rPr lang="ru-RU" b="1" i="1" dirty="0" smtClean="0"/>
              <a:t>»</a:t>
            </a:r>
          </a:p>
          <a:p>
            <a:pPr marL="45720" indent="0" algn="just">
              <a:buNone/>
            </a:pPr>
            <a:r>
              <a:rPr lang="ru-RU" dirty="0" smtClean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сканворде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спрятано 10 понятий, которые связаны с банком.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Найди их. Каждое слово по 1 баллу.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099747"/>
              </p:ext>
            </p:extLst>
          </p:nvPr>
        </p:nvGraphicFramePr>
        <p:xfrm>
          <a:off x="971600" y="1988840"/>
          <a:ext cx="7416820" cy="42484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1682"/>
                <a:gridCol w="741682"/>
                <a:gridCol w="741682"/>
                <a:gridCol w="741682"/>
                <a:gridCol w="741682"/>
                <a:gridCol w="741682"/>
                <a:gridCol w="741682"/>
                <a:gridCol w="741682"/>
                <a:gridCol w="741682"/>
                <a:gridCol w="741682"/>
              </a:tblGrid>
              <a:tr h="424847"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</a:tr>
              <a:tr h="424847"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  <a:tr h="424847">
                <a:tc>
                  <a:txBody>
                    <a:bodyPr/>
                    <a:lstStyle/>
                    <a:p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</a:tr>
              <a:tr h="424847"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</a:tr>
              <a:tr h="424847"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</a:tr>
              <a:tr h="424847"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/>
                </a:tc>
              </a:tr>
              <a:tr h="424847">
                <a:tc>
                  <a:txBody>
                    <a:bodyPr/>
                    <a:lstStyle/>
                    <a:p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</a:tr>
              <a:tr h="424847">
                <a:tc>
                  <a:txBody>
                    <a:bodyPr/>
                    <a:lstStyle/>
                    <a:p>
                      <a:r>
                        <a:rPr lang="ru-RU" dirty="0" smtClean="0"/>
                        <a:t>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</a:t>
                      </a:r>
                      <a:endParaRPr lang="ru-RU" dirty="0"/>
                    </a:p>
                  </a:txBody>
                  <a:tcPr/>
                </a:tc>
              </a:tr>
              <a:tr h="424847"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</a:tr>
              <a:tr h="424847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08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116632"/>
            <a:ext cx="6400800" cy="432048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3. Станция «Корзина»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432" y="620689"/>
            <a:ext cx="80660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Выберите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основные виды продуктов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для продовольственной корзины вашей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семьи на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месяц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из 26 предложенных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1)хлеб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40руб; 2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сахар от 70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кг; 3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 минеральная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вода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35руб;  4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 масло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сливочное от  350 р/кг; 5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 кукурузные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хлопья 80р/кг;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 масло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растительное от 100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; 7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рыба от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00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; 8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 кальмар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сушеный от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; 9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 газированные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напитки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от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25руб;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молоко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; 11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яйцо от 100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; 12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майонез от 35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; 13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картофель от 50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/кг; 14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 овощи (морковь, лук, свекла,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капуста и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30-60руб/кг; 15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сухофрукты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150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; 16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соль от  30руб; 17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креветки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200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; 18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 кондитерские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изделия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от 20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; 19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 сельдь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иваси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от 100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; 20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 финики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сушеные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300 руб;21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маринады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; 22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 сало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копченое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200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; 23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орешки соленые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; 24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конфеты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; 25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чипсы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; 26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 мясо от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370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 algn="just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Если 10 основных продуктов выбраны вами правильно, то на приобретение продовольственной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корзины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вы потратите от 2000 рублей до 10000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рублей. Ответ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обоснуйте.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89240"/>
            <a:ext cx="1008112" cy="92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7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424936" cy="633670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Станция  Блиц – опрос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1. Что делает с рублём копейка? ( бережёт).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Что известная пословица предлагает взамен ста рублей? (сто друзей).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Как называется место продажи Новогодних ёлок? (ёлочный базар).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Месяц школьных базаров - это … ( август).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Какое животное всегда при деньгах? (поросёнок).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Какие деньги родители выделяют своим детям? (карманные).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О каком любимом детьми продукте экономисты говорят: «это умение продать одну картофелину по цене килограмма»? (чипсы).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Главный рекламный агент болота – это …Кто? (лягушка).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Продукцию, какого народного промысла часто называют золотой? (Хохлома).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«Жила-была монетка. Она только что вышла из чеканки – чистенькая, светленькая, – покатилась и зазвенела: «Ура! Теперь пойду гулять по белу свету!» Назовите автора сказки. (Андерсен). </a:t>
            </a:r>
          </a:p>
        </p:txBody>
      </p:sp>
    </p:spTree>
    <p:extLst>
      <p:ext uri="{BB962C8B-B14F-4D97-AF65-F5344CB8AC3E}">
        <p14:creationId xmlns:p14="http://schemas.microsoft.com/office/powerpoint/2010/main" val="156732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96944" cy="626469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5. Станция «День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рождения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ребенка».</a:t>
            </a:r>
          </a:p>
          <a:p>
            <a:pPr marL="4572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Выберите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наиболее приемлемый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вариант подготовки дня рождения с учетом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размера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дохода и количества 15 -20 человек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самостоятельно готовите программу праздника, покупаете продукты, на оптовом рынке, сами готовите праздничные блюда. Расходы составят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15000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Вы арендуете кафе; расходы составляют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1200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руб.  на человека, но конкурсную программу готовите самостоятельно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02920" indent="-457200">
              <a:buAutoNum type="arabicPeriod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Вы арендуете хороший ресторан, нанимаете аниматоров и ведущих, полностью освобождая себя от хлопот, и шума, расходы составят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7000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руб. на человека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Ответ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обоснуйте.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Львовых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состоит из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человек.(мама, папа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дедушка,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дочь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лет и сын 8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лет).</a:t>
            </a:r>
          </a:p>
          <a:p>
            <a:pPr marL="45720" indent="0" algn="just"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Доход: зарплата: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папа-32000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мама –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27000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пенсия – 18000.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Расходы: питание –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24000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коммунальные платежи (свет, отопление, вода, телефон)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-6500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кредитные платежи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8000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прочие траты –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15000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8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250</TotalTime>
  <Words>1235</Words>
  <Application>Microsoft Office PowerPoint</Application>
  <PresentationFormat>Экран (4:3)</PresentationFormat>
  <Paragraphs>174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Georgia</vt:lpstr>
      <vt:lpstr>Times New Roman</vt:lpstr>
      <vt:lpstr>Trebuchet MS</vt:lpstr>
      <vt:lpstr>Воздушный поток</vt:lpstr>
      <vt:lpstr>Деньги</vt:lpstr>
      <vt:lpstr>Презентация PowerPoint</vt:lpstr>
      <vt:lpstr>Условия игры и планируемый результат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Степан</dc:creator>
  <cp:lastModifiedBy>ProkopyevaM</cp:lastModifiedBy>
  <cp:revision>30</cp:revision>
  <cp:lastPrinted>2020-09-22T14:32:55Z</cp:lastPrinted>
  <dcterms:created xsi:type="dcterms:W3CDTF">2020-09-22T14:19:08Z</dcterms:created>
  <dcterms:modified xsi:type="dcterms:W3CDTF">2020-09-24T05:58:05Z</dcterms:modified>
</cp:coreProperties>
</file>