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7" r:id="rId3"/>
    <p:sldId id="310" r:id="rId4"/>
    <p:sldId id="311" r:id="rId5"/>
    <p:sldId id="258" r:id="rId6"/>
    <p:sldId id="312" r:id="rId7"/>
    <p:sldId id="313" r:id="rId8"/>
    <p:sldId id="314" r:id="rId9"/>
    <p:sldId id="315" r:id="rId10"/>
    <p:sldId id="316" r:id="rId11"/>
    <p:sldId id="31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29F-55B8-4451-B52B-A247D6CFCE9E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00A0-5984-43D9-B3E9-AA86EA259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85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29F-55B8-4451-B52B-A247D6CFCE9E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00A0-5984-43D9-B3E9-AA86EA259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23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29F-55B8-4451-B52B-A247D6CFCE9E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00A0-5984-43D9-B3E9-AA86EA259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77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29F-55B8-4451-B52B-A247D6CFCE9E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00A0-5984-43D9-B3E9-AA86EA259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459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29F-55B8-4451-B52B-A247D6CFCE9E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00A0-5984-43D9-B3E9-AA86EA259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080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29F-55B8-4451-B52B-A247D6CFCE9E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00A0-5984-43D9-B3E9-AA86EA259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547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29F-55B8-4451-B52B-A247D6CFCE9E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00A0-5984-43D9-B3E9-AA86EA259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865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29F-55B8-4451-B52B-A247D6CFCE9E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00A0-5984-43D9-B3E9-AA86EA259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882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29F-55B8-4451-B52B-A247D6CFCE9E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00A0-5984-43D9-B3E9-AA86EA259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33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29F-55B8-4451-B52B-A247D6CFCE9E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22D00A0-5984-43D9-B3E9-AA86EA259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5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29F-55B8-4451-B52B-A247D6CFCE9E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00A0-5984-43D9-B3E9-AA86EA259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37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29F-55B8-4451-B52B-A247D6CFCE9E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00A0-5984-43D9-B3E9-AA86EA259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0468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29F-55B8-4451-B52B-A247D6CFCE9E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00A0-5984-43D9-B3E9-AA86EA259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0211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29F-55B8-4451-B52B-A247D6CFCE9E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00A0-5984-43D9-B3E9-AA86EA259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610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29F-55B8-4451-B52B-A247D6CFCE9E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00A0-5984-43D9-B3E9-AA86EA259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34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29F-55B8-4451-B52B-A247D6CFCE9E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00A0-5984-43D9-B3E9-AA86EA259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7422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29F-55B8-4451-B52B-A247D6CFCE9E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00A0-5984-43D9-B3E9-AA86EA259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588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6F4F29F-55B8-4451-B52B-A247D6CFCE9E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2D00A0-5984-43D9-B3E9-AA86EA259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92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BFFCAA-9806-4F46-A89B-14D60994A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9163" y="465668"/>
            <a:ext cx="9004372" cy="2616199"/>
          </a:xfrm>
        </p:spPr>
        <p:txBody>
          <a:bodyPr>
            <a:normAutofit/>
          </a:bodyPr>
          <a:lstStyle/>
          <a:p>
            <a:pPr algn="ctr"/>
            <a:r>
              <a:rPr lang="ru-RU" sz="6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«Неделя финансовой грамотности  в школе»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EC7E5AA-B6A3-48B9-9B53-39CADB87E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4112" y="3428999"/>
            <a:ext cx="6987645" cy="2616199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группа № 9: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Сивцева О. С.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Сикорская Л. 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Соловьева М. М.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Тырылгина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 А.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Ушницкая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П.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78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867ECA-609B-4DDA-B357-AACD944E9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190500"/>
            <a:ext cx="10018713" cy="1752599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недели финансовой грамотности в школе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10E72A-DA2C-444A-A9FC-D6301521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9" y="1506279"/>
            <a:ext cx="9892528" cy="1672856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Суббота.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итогов. Завершение недели.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Награждение победителей.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A9B4A43-974A-47E7-98BD-B58ABDC49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840" y="1847406"/>
            <a:ext cx="4553182" cy="48192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9FA0559-9EF4-46A0-9ACB-53E65B99C3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113" y="3196856"/>
            <a:ext cx="437188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09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867ECA-609B-4DDA-B357-AACD944E9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13289"/>
            <a:ext cx="10018713" cy="105351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10E72A-DA2C-444A-A9FC-D6301521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9" y="540044"/>
            <a:ext cx="9775569" cy="2587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современном мире финансово неграмотному населению будет нелегко. </a:t>
            </a:r>
            <a:r>
              <a:rPr lang="ru-RU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«Недели </a:t>
            </a:r>
            <a:r>
              <a:rPr lang="ru-RU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pc="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</a:t>
            </a:r>
            <a:r>
              <a:rPr lang="ru-RU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 школе»</a:t>
            </a:r>
            <a:r>
              <a:rPr lang="ru-RU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pc="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pc="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ом</a:t>
            </a:r>
            <a:r>
              <a:rPr lang="ru-RU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 проинформировать обучающихся и их родителей о финансовой грамотностью.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говориться «информирован, значит вооружен»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2856013-7DC4-4C35-9003-57D803C7A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063" y="2929722"/>
            <a:ext cx="6689873" cy="38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08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C5FC65-38CA-404C-B546-202A751BE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90501"/>
            <a:ext cx="10018713" cy="1021612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382374-9368-47F0-9007-79586CED8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999462"/>
            <a:ext cx="10509216" cy="5455386"/>
          </a:xfrm>
        </p:spPr>
        <p:txBody>
          <a:bodyPr>
            <a:normAutofit fontScale="70000" lnSpcReduction="20000"/>
          </a:bodyPr>
          <a:lstStyle/>
          <a:p>
            <a:pPr marL="0" indent="4572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spc="2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уровня финансовой грамотности современных школьников является одной из приоритетных задач государства в настоящее время. Быть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spc="25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финансово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spc="5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образованным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spc="15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spc="5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spc="2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умение </a:t>
            </a:r>
            <a:r>
              <a:rPr lang="ru-RU" sz="2600" spc="-1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рав</a:t>
            </a:r>
            <a:r>
              <a:rPr lang="ru-RU" sz="2600" spc="-1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</a:t>
            </a:r>
            <a:r>
              <a:rPr lang="ru-RU" sz="2600" spc="15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600" spc="2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распоряжаться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spc="-5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600" spc="1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600" spc="-1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600" spc="-1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является залогом </a:t>
            </a:r>
            <a:r>
              <a:rPr lang="ru-RU" sz="2600" spc="15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здорового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spc="1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эко</a:t>
            </a:r>
            <a:r>
              <a:rPr lang="ru-RU" sz="2600" spc="1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600" spc="-2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600" spc="-5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600" spc="-1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600" spc="2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600" spc="2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600" spc="-2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600" spc="15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600" spc="-1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600" spc="2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600" spc="3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spc="1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600" spc="-2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600" spc="2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600" spc="-2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600" spc="-5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600" spc="2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в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едет</a:t>
            </a:r>
            <a:r>
              <a:rPr lang="ru-RU" sz="2600" spc="25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600" spc="45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spc="-2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600" spc="2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600" spc="-4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600" spc="-5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600" spc="2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600" spc="-1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600" spc="1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 </a:t>
            </a:r>
            <a:r>
              <a:rPr lang="ru-RU" sz="2600" spc="5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</a:t>
            </a:r>
            <a:r>
              <a:rPr lang="ru-RU" sz="2600" spc="5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600" spc="-2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600" spc="-2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600" spc="25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600" spc="-2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600" spc="15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600" spc="-1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600" spc="25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spc="5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spc="45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частности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spc="15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spc="2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«Стратегии повышения финансовой грамотности в Российской Федерации на 2017 – 2023 годы» отмечается, что существенно усложнившаяся в последнее время финансовая система, ускорение процесса глобализации и появление широкого спектра новых сложных финансовых продуктов и услуг ставят перед людьми непростые задачи, к решению которых они зачастую оказываются неподготовленными.</a:t>
            </a:r>
            <a:endParaRPr lang="ru-RU" sz="26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Стратегия повышения финансовой грамотности в Российской Федерации на 2017 – 2023 годы. Утверждена распоряжением Правительства РФ от 25.09.2017 № 2039-р.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3160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15CE74-C1AA-4778-885F-CA94F4E42E58}"/>
              </a:ext>
            </a:extLst>
          </p:cNvPr>
          <p:cNvSpPr txBox="1"/>
          <p:nvPr/>
        </p:nvSpPr>
        <p:spPr>
          <a:xfrm>
            <a:off x="1935126" y="659219"/>
            <a:ext cx="895261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мероприятия</a:t>
            </a:r>
          </a:p>
          <a:p>
            <a:pPr algn="ctr"/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финансовой грамотности у обучающихся, способствовать формированию находчивости, сообразительности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08250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3679" y="122275"/>
            <a:ext cx="10018713" cy="86655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мероприятия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DF8F657-E636-4D75-A1AB-CCE6876EE024}"/>
              </a:ext>
            </a:extLst>
          </p:cNvPr>
          <p:cNvSpPr txBox="1"/>
          <p:nvPr/>
        </p:nvSpPr>
        <p:spPr>
          <a:xfrm>
            <a:off x="1942916" y="1212112"/>
            <a:ext cx="10018712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при помощи игровых ситуаций закрепить основы финансовой грамотности;</a:t>
            </a:r>
            <a:endParaRPr lang="ru-RU" sz="3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закрепить у детей навыки работы в группах, обучить принятию коллективных решений в процессе обсуждения проблемы;</a:t>
            </a:r>
            <a:endParaRPr lang="ru-RU" sz="3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— научить применять ранее полученные знания по другим предметам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4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33E4D9A-A6DD-49DE-A44D-0523234AA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301" y="1644502"/>
            <a:ext cx="4194410" cy="494008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867ECA-609B-4DDA-B357-AACD944E9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190500"/>
            <a:ext cx="10018713" cy="1752599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недели финансовой грамотности в школе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10E72A-DA2C-444A-A9FC-D6301521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44502"/>
            <a:ext cx="6468844" cy="42778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недели. На открытии недели подготавливаем стенд по финансовой грамотности, проводятся классные часы и лекции для обучающихся и их родителей по финансовой грамотности. На лекции можно позвать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преподователей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ССУЗов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ВУЗов, представителей с финансовой организации и предпринимателей.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стенде вывешиваем информацию мероприятий за неделю.</a:t>
            </a:r>
          </a:p>
        </p:txBody>
      </p:sp>
    </p:spTree>
    <p:extLst>
      <p:ext uri="{BB962C8B-B14F-4D97-AF65-F5344CB8AC3E}">
        <p14:creationId xmlns:p14="http://schemas.microsoft.com/office/powerpoint/2010/main" val="2900183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867ECA-609B-4DDA-B357-AACD944E9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190500"/>
            <a:ext cx="10018713" cy="1752599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недели финансовой грамотности в школе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10E72A-DA2C-444A-A9FC-D6301521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9" y="1644503"/>
            <a:ext cx="7670323" cy="1577162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рисунков, плакатов «Я и финансы»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9C7201E-B503-4459-BB03-B608E34CA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17" y="3221665"/>
            <a:ext cx="4020879" cy="26805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C909984-F9A6-42AB-95A3-CC5A627FB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948" y="3221663"/>
            <a:ext cx="3328103" cy="268058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5D9B2BF-27C0-4DD7-ADDB-7989B16648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403" y="2886589"/>
            <a:ext cx="4020879" cy="301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42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867ECA-609B-4DDA-B357-AACD944E9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190500"/>
            <a:ext cx="10018713" cy="1752599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недели финансовой грамотности в школе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10E72A-DA2C-444A-A9FC-D6301521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9" y="1117303"/>
            <a:ext cx="6468844" cy="1651591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«Купи-продай»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76B88F9-DB86-4254-9619-199EF47B9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582" y="2373543"/>
            <a:ext cx="7510835" cy="429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4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867ECA-609B-4DDA-B357-AACD944E9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190500"/>
            <a:ext cx="10018713" cy="1752599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недели финансовой грамотности в школе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10E72A-DA2C-444A-A9FC-D6301521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44503"/>
            <a:ext cx="8999392" cy="1205024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Четверг.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«Кулинарный поединок» (защита меню на неделю)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53DA237-FFA0-4314-9EC5-4EA0DF17E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285" y="2772582"/>
            <a:ext cx="5023441" cy="377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60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867ECA-609B-4DDA-B357-AACD944E9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190500"/>
            <a:ext cx="10018713" cy="1752599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недели финансовой грамотности в школе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10E72A-DA2C-444A-A9FC-D6301521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44503"/>
            <a:ext cx="6468844" cy="1130596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«Банки. Деньги. Два стола»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F103C11-FA67-4B67-BED3-D8988B1549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81" t="11783" r="8169" b="9923"/>
          <a:stretch/>
        </p:blipFill>
        <p:spPr>
          <a:xfrm>
            <a:off x="4309028" y="2637770"/>
            <a:ext cx="7357731" cy="411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56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203</TotalTime>
  <Words>389</Words>
  <Application>Microsoft Office PowerPoint</Application>
  <PresentationFormat>Широкоэкранный</PresentationFormat>
  <Paragraphs>42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Corbel</vt:lpstr>
      <vt:lpstr>Times New Roman</vt:lpstr>
      <vt:lpstr>Параллакс</vt:lpstr>
      <vt:lpstr>«Неделя финансовой грамотности  в школе» </vt:lpstr>
      <vt:lpstr>Актуальность проекта</vt:lpstr>
      <vt:lpstr>Презентация PowerPoint</vt:lpstr>
      <vt:lpstr>Задачи мероприятия</vt:lpstr>
      <vt:lpstr>План недели финансовой грамотности в школе</vt:lpstr>
      <vt:lpstr>План недели финансовой грамотности в школе</vt:lpstr>
      <vt:lpstr>План недели финансовой грамотности в школе</vt:lpstr>
      <vt:lpstr>План недели финансовой грамотности в школе</vt:lpstr>
      <vt:lpstr>План недели финансовой грамотности в школе</vt:lpstr>
      <vt:lpstr>План недели финансовой грамотности в школе</vt:lpstr>
      <vt:lpstr>Заключение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«Неделя финансовой грамотности  в школе»</dc:title>
  <dc:creator>User</dc:creator>
  <cp:lastModifiedBy>ProkopyevaM</cp:lastModifiedBy>
  <cp:revision>5</cp:revision>
  <dcterms:created xsi:type="dcterms:W3CDTF">2020-09-23T11:09:47Z</dcterms:created>
  <dcterms:modified xsi:type="dcterms:W3CDTF">2020-09-24T04:10:43Z</dcterms:modified>
</cp:coreProperties>
</file>