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2" r:id="rId6"/>
    <p:sldId id="265" r:id="rId7"/>
    <p:sldId id="266" r:id="rId8"/>
    <p:sldId id="264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04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3E16F-E341-4C5D-BAFB-050AD41F0C55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2CC3493-FF88-4AA2-8AF0-2C06C0D3B96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Calibri" pitchFamily="34" charset="0"/>
              <a:cs typeface="Calibri" pitchFamily="34" charset="0"/>
            </a:rPr>
            <a:t>СТУДЕНТЫ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Calibri" pitchFamily="34" charset="0"/>
              <a:cs typeface="Calibri" pitchFamily="34" charset="0"/>
            </a:rPr>
            <a:t> ДЕЛЯТСЯ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Calibri" pitchFamily="34" charset="0"/>
              <a:cs typeface="Calibri" pitchFamily="34" charset="0"/>
            </a:rPr>
            <a:t>НА 4 КОМАНДЫ</a:t>
          </a:r>
          <a:endParaRPr lang="ru-RU" sz="2200" b="1" dirty="0">
            <a:latin typeface="Calibri" pitchFamily="34" charset="0"/>
            <a:cs typeface="Calibri" pitchFamily="34" charset="0"/>
          </a:endParaRPr>
        </a:p>
      </dgm:t>
    </dgm:pt>
    <dgm:pt modelId="{4331F4B0-D70C-47D8-A69F-070B6719C82A}" type="parTrans" cxnId="{A6F6DF0E-5C23-4082-B793-23E6FD396085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6BD9CF0-3800-4C4C-B4BA-7B0BDF1D894C}" type="sibTrans" cxnId="{A6F6DF0E-5C23-4082-B793-23E6FD396085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D4203ACD-553D-4C97-8889-7790310A5072}" type="asst">
      <dgm:prSet phldrT="[Текст]" custT="1"/>
      <dgm:spPr/>
      <dgm:t>
        <a:bodyPr/>
        <a:lstStyle/>
        <a:p>
          <a:r>
            <a:rPr lang="ru-RU" sz="2500" b="1" dirty="0" smtClean="0">
              <a:latin typeface="Calibri" pitchFamily="34" charset="0"/>
              <a:cs typeface="Calibri" pitchFamily="34" charset="0"/>
            </a:rPr>
            <a:t>Каждая команда должна пройти по 4 станции</a:t>
          </a:r>
          <a:endParaRPr lang="ru-RU" sz="2500" b="1" dirty="0">
            <a:latin typeface="Calibri" pitchFamily="34" charset="0"/>
            <a:cs typeface="Calibri" pitchFamily="34" charset="0"/>
          </a:endParaRPr>
        </a:p>
      </dgm:t>
    </dgm:pt>
    <dgm:pt modelId="{3DA3DDBE-CD46-49E5-B851-51A6E8C9B38C}" type="parTrans" cxnId="{30B0E98B-EC5D-4178-B3D6-71007B72163B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63785CE-3ABD-45F1-A6F6-DEAA88F1F9BF}" type="sibTrans" cxnId="{30B0E98B-EC5D-4178-B3D6-71007B72163B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F89DFFA-DB69-47DA-8027-0D8AE22C3E7F}">
      <dgm:prSet phldrT="[Текст]" custT="1"/>
      <dgm:spPr/>
      <dgm:t>
        <a:bodyPr/>
        <a:lstStyle/>
        <a:p>
          <a:r>
            <a:rPr lang="ru-RU" sz="2500" b="1" dirty="0" smtClean="0">
              <a:latin typeface="Calibri" pitchFamily="34" charset="0"/>
              <a:cs typeface="Calibri" pitchFamily="34" charset="0"/>
            </a:rPr>
            <a:t>«Дом»</a:t>
          </a:r>
          <a:endParaRPr lang="ru-RU" sz="2500" b="1" dirty="0">
            <a:latin typeface="Calibri" pitchFamily="34" charset="0"/>
            <a:cs typeface="Calibri" pitchFamily="34" charset="0"/>
          </a:endParaRPr>
        </a:p>
      </dgm:t>
    </dgm:pt>
    <dgm:pt modelId="{084A7FB1-5796-4063-A0ED-7D7AC26163E8}" type="parTrans" cxnId="{94C6C253-ED44-4092-91EE-865CDC16BFDA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E140E75-C381-478B-9788-3A6775714111}" type="sibTrans" cxnId="{94C6C253-ED44-4092-91EE-865CDC16BFDA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D663CDC-80A8-4E44-B061-BAA1CF1B5E25}">
      <dgm:prSet phldrT="[Текст]" custT="1"/>
      <dgm:spPr/>
      <dgm:t>
        <a:bodyPr/>
        <a:lstStyle/>
        <a:p>
          <a:r>
            <a:rPr lang="ru-RU" sz="2500" b="1" dirty="0" smtClean="0">
              <a:latin typeface="Calibri" pitchFamily="34" charset="0"/>
              <a:cs typeface="Calibri" pitchFamily="34" charset="0"/>
            </a:rPr>
            <a:t> «Банк»</a:t>
          </a:r>
          <a:endParaRPr lang="ru-RU" sz="2500" b="1" dirty="0">
            <a:latin typeface="Calibri" pitchFamily="34" charset="0"/>
            <a:cs typeface="Calibri" pitchFamily="34" charset="0"/>
          </a:endParaRPr>
        </a:p>
      </dgm:t>
    </dgm:pt>
    <dgm:pt modelId="{0A8461CB-6499-4EFD-9CDF-97B9BDFCC267}" type="parTrans" cxnId="{C47CC671-0B94-40A4-8ED1-4E9469171A5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6156478-F363-4ADB-9FE6-7B560B4BE8E1}" type="sibTrans" cxnId="{C47CC671-0B94-40A4-8ED1-4E9469171A5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5A964F5-94AD-470F-B142-BE2F1065B04C}">
      <dgm:prSet phldrT="[Текст]" custT="1"/>
      <dgm:spPr/>
      <dgm:t>
        <a:bodyPr/>
        <a:lstStyle/>
        <a:p>
          <a:r>
            <a:rPr lang="ru-RU" sz="2500" b="1" dirty="0" smtClean="0">
              <a:latin typeface="Calibri" pitchFamily="34" charset="0"/>
              <a:cs typeface="Calibri" pitchFamily="34" charset="0"/>
            </a:rPr>
            <a:t>«Транспорт и путешествия»</a:t>
          </a:r>
          <a:endParaRPr lang="ru-RU" sz="2500" b="1" dirty="0">
            <a:latin typeface="Calibri" pitchFamily="34" charset="0"/>
            <a:cs typeface="Calibri" pitchFamily="34" charset="0"/>
          </a:endParaRPr>
        </a:p>
      </dgm:t>
    </dgm:pt>
    <dgm:pt modelId="{1C975F22-6CF2-4CC9-B278-0129746F41FA}" type="parTrans" cxnId="{E7C6DE70-920D-44E5-8240-4AA633DE8B28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6D43B31-F97D-4997-A39C-F257FD2D119B}" type="sibTrans" cxnId="{E7C6DE70-920D-44E5-8240-4AA633DE8B28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239F144-6902-4E4F-BD32-47FC143798C7}">
      <dgm:prSet custT="1"/>
      <dgm:spPr/>
      <dgm:t>
        <a:bodyPr/>
        <a:lstStyle/>
        <a:p>
          <a:r>
            <a:rPr lang="ru-RU" sz="2500" b="1" dirty="0" smtClean="0">
              <a:latin typeface="Calibri" pitchFamily="34" charset="0"/>
              <a:cs typeface="Calibri" pitchFamily="34" charset="0"/>
            </a:rPr>
            <a:t>«Магазин»</a:t>
          </a:r>
          <a:endParaRPr lang="ru-RU" sz="2500" b="1" dirty="0">
            <a:latin typeface="Calibri" pitchFamily="34" charset="0"/>
            <a:cs typeface="Calibri" pitchFamily="34" charset="0"/>
          </a:endParaRPr>
        </a:p>
      </dgm:t>
    </dgm:pt>
    <dgm:pt modelId="{123C9F89-F650-4F4E-8AD5-2BAC4D726EAD}" type="parTrans" cxnId="{54FCECF7-655C-4D87-A601-80D62E22F08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AF0EE72-D5AF-44BF-9190-0698EEB57660}" type="sibTrans" cxnId="{54FCECF7-655C-4D87-A601-80D62E22F08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4A99AE4-669E-4AF7-8881-B2330F85AAEA}" type="pres">
      <dgm:prSet presAssocID="{7733E16F-E341-4C5D-BAFB-050AD41F0C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C59C60-B645-4D7B-9222-152C9EC0ABB9}" type="pres">
      <dgm:prSet presAssocID="{B2CC3493-FF88-4AA2-8AF0-2C06C0D3B96D}" presName="hierRoot1" presStyleCnt="0">
        <dgm:presLayoutVars>
          <dgm:hierBranch val="init"/>
        </dgm:presLayoutVars>
      </dgm:prSet>
      <dgm:spPr/>
    </dgm:pt>
    <dgm:pt modelId="{1F69437E-EB8C-4C31-B028-CF6DA83F3F4B}" type="pres">
      <dgm:prSet presAssocID="{B2CC3493-FF88-4AA2-8AF0-2C06C0D3B96D}" presName="rootComposite1" presStyleCnt="0"/>
      <dgm:spPr/>
    </dgm:pt>
    <dgm:pt modelId="{A44BBCC5-E45E-4410-B16C-8BC14E59001E}" type="pres">
      <dgm:prSet presAssocID="{B2CC3493-FF88-4AA2-8AF0-2C06C0D3B96D}" presName="rootText1" presStyleLbl="node0" presStyleIdx="0" presStyleCnt="1" custScaleX="234002" custScaleY="1638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1214EF-C47B-435B-A87B-4681DE093266}" type="pres">
      <dgm:prSet presAssocID="{B2CC3493-FF88-4AA2-8AF0-2C06C0D3B96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5D8452B-ECD0-4A5C-8723-1BA8106777E9}" type="pres">
      <dgm:prSet presAssocID="{B2CC3493-FF88-4AA2-8AF0-2C06C0D3B96D}" presName="hierChild2" presStyleCnt="0"/>
      <dgm:spPr/>
    </dgm:pt>
    <dgm:pt modelId="{DA38AC64-EC6B-4084-AA25-CCAA3AFAFDDD}" type="pres">
      <dgm:prSet presAssocID="{084A7FB1-5796-4063-A0ED-7D7AC26163E8}" presName="Name37" presStyleLbl="parChTrans1D2" presStyleIdx="0" presStyleCnt="5"/>
      <dgm:spPr/>
      <dgm:t>
        <a:bodyPr/>
        <a:lstStyle/>
        <a:p>
          <a:endParaRPr lang="ru-RU"/>
        </a:p>
      </dgm:t>
    </dgm:pt>
    <dgm:pt modelId="{BF5B9282-6A4E-47D9-B741-EDA64060B436}" type="pres">
      <dgm:prSet presAssocID="{AF89DFFA-DB69-47DA-8027-0D8AE22C3E7F}" presName="hierRoot2" presStyleCnt="0">
        <dgm:presLayoutVars>
          <dgm:hierBranch val="init"/>
        </dgm:presLayoutVars>
      </dgm:prSet>
      <dgm:spPr/>
    </dgm:pt>
    <dgm:pt modelId="{0E26A6E8-0801-4087-8542-32A2154D61DA}" type="pres">
      <dgm:prSet presAssocID="{AF89DFFA-DB69-47DA-8027-0D8AE22C3E7F}" presName="rootComposite" presStyleCnt="0"/>
      <dgm:spPr/>
    </dgm:pt>
    <dgm:pt modelId="{11350E5D-39CA-4603-AB02-01E0534EDDCB}" type="pres">
      <dgm:prSet presAssocID="{AF89DFFA-DB69-47DA-8027-0D8AE22C3E7F}" presName="rootText" presStyleLbl="node2" presStyleIdx="0" presStyleCnt="4" custScaleX="112542" custScaleY="1778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B98CA0-A110-458D-9085-DF32CF874EFB}" type="pres">
      <dgm:prSet presAssocID="{AF89DFFA-DB69-47DA-8027-0D8AE22C3E7F}" presName="rootConnector" presStyleLbl="node2" presStyleIdx="0" presStyleCnt="4"/>
      <dgm:spPr/>
      <dgm:t>
        <a:bodyPr/>
        <a:lstStyle/>
        <a:p>
          <a:endParaRPr lang="ru-RU"/>
        </a:p>
      </dgm:t>
    </dgm:pt>
    <dgm:pt modelId="{8D863665-3BF3-4247-B9B2-A85F8CCA4C17}" type="pres">
      <dgm:prSet presAssocID="{AF89DFFA-DB69-47DA-8027-0D8AE22C3E7F}" presName="hierChild4" presStyleCnt="0"/>
      <dgm:spPr/>
    </dgm:pt>
    <dgm:pt modelId="{D8DB24A4-0C89-4060-954F-FF0E0FB9C87D}" type="pres">
      <dgm:prSet presAssocID="{AF89DFFA-DB69-47DA-8027-0D8AE22C3E7F}" presName="hierChild5" presStyleCnt="0"/>
      <dgm:spPr/>
    </dgm:pt>
    <dgm:pt modelId="{85B45324-BBE6-4AD9-ADC6-BB68756D89F6}" type="pres">
      <dgm:prSet presAssocID="{123C9F89-F650-4F4E-8AD5-2BAC4D726EAD}" presName="Name37" presStyleLbl="parChTrans1D2" presStyleIdx="1" presStyleCnt="5"/>
      <dgm:spPr/>
      <dgm:t>
        <a:bodyPr/>
        <a:lstStyle/>
        <a:p>
          <a:endParaRPr lang="ru-RU"/>
        </a:p>
      </dgm:t>
    </dgm:pt>
    <dgm:pt modelId="{76CAF770-DD0F-4DBD-B76E-428875330615}" type="pres">
      <dgm:prSet presAssocID="{A239F144-6902-4E4F-BD32-47FC143798C7}" presName="hierRoot2" presStyleCnt="0">
        <dgm:presLayoutVars>
          <dgm:hierBranch val="init"/>
        </dgm:presLayoutVars>
      </dgm:prSet>
      <dgm:spPr/>
    </dgm:pt>
    <dgm:pt modelId="{6013F5D0-007F-4046-AF89-6F9C39F1BD3D}" type="pres">
      <dgm:prSet presAssocID="{A239F144-6902-4E4F-BD32-47FC143798C7}" presName="rootComposite" presStyleCnt="0"/>
      <dgm:spPr/>
    </dgm:pt>
    <dgm:pt modelId="{12591B74-993C-4484-AB60-4DD6C0A3108B}" type="pres">
      <dgm:prSet presAssocID="{A239F144-6902-4E4F-BD32-47FC143798C7}" presName="rootText" presStyleLbl="node2" presStyleIdx="1" presStyleCnt="4" custScaleX="112542" custScaleY="1778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E22249-8E5D-4BE8-AC78-01071AB3C975}" type="pres">
      <dgm:prSet presAssocID="{A239F144-6902-4E4F-BD32-47FC143798C7}" presName="rootConnector" presStyleLbl="node2" presStyleIdx="1" presStyleCnt="4"/>
      <dgm:spPr/>
      <dgm:t>
        <a:bodyPr/>
        <a:lstStyle/>
        <a:p>
          <a:endParaRPr lang="ru-RU"/>
        </a:p>
      </dgm:t>
    </dgm:pt>
    <dgm:pt modelId="{A4F7FE1E-AE0E-4F9D-9840-1C99E906FA51}" type="pres">
      <dgm:prSet presAssocID="{A239F144-6902-4E4F-BD32-47FC143798C7}" presName="hierChild4" presStyleCnt="0"/>
      <dgm:spPr/>
    </dgm:pt>
    <dgm:pt modelId="{070A9C95-5893-4C9B-A23A-B64C6A6C5C38}" type="pres">
      <dgm:prSet presAssocID="{A239F144-6902-4E4F-BD32-47FC143798C7}" presName="hierChild5" presStyleCnt="0"/>
      <dgm:spPr/>
    </dgm:pt>
    <dgm:pt modelId="{627A4C18-07C7-4C20-A7BE-9680306CBE46}" type="pres">
      <dgm:prSet presAssocID="{0A8461CB-6499-4EFD-9CDF-97B9BDFCC267}" presName="Name37" presStyleLbl="parChTrans1D2" presStyleIdx="2" presStyleCnt="5"/>
      <dgm:spPr/>
      <dgm:t>
        <a:bodyPr/>
        <a:lstStyle/>
        <a:p>
          <a:endParaRPr lang="ru-RU"/>
        </a:p>
      </dgm:t>
    </dgm:pt>
    <dgm:pt modelId="{0183EE8D-2C2D-4046-B814-8F17F80F1E23}" type="pres">
      <dgm:prSet presAssocID="{6D663CDC-80A8-4E44-B061-BAA1CF1B5E25}" presName="hierRoot2" presStyleCnt="0">
        <dgm:presLayoutVars>
          <dgm:hierBranch val="init"/>
        </dgm:presLayoutVars>
      </dgm:prSet>
      <dgm:spPr/>
    </dgm:pt>
    <dgm:pt modelId="{B0BD1EDE-1F91-42B3-8C09-6B2D4FBA863F}" type="pres">
      <dgm:prSet presAssocID="{6D663CDC-80A8-4E44-B061-BAA1CF1B5E25}" presName="rootComposite" presStyleCnt="0"/>
      <dgm:spPr/>
    </dgm:pt>
    <dgm:pt modelId="{0470D329-3F37-4396-BEFD-4BB93D156448}" type="pres">
      <dgm:prSet presAssocID="{6D663CDC-80A8-4E44-B061-BAA1CF1B5E25}" presName="rootText" presStyleLbl="node2" presStyleIdx="2" presStyleCnt="4" custScaleX="112542" custScaleY="1778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BCAC3E-93CA-4256-BC0E-A07567398FBC}" type="pres">
      <dgm:prSet presAssocID="{6D663CDC-80A8-4E44-B061-BAA1CF1B5E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F1543DF-59B4-42DA-836D-F0325FC673F7}" type="pres">
      <dgm:prSet presAssocID="{6D663CDC-80A8-4E44-B061-BAA1CF1B5E25}" presName="hierChild4" presStyleCnt="0"/>
      <dgm:spPr/>
    </dgm:pt>
    <dgm:pt modelId="{24C3DD7F-DB22-467F-A056-D2CA2F57EF39}" type="pres">
      <dgm:prSet presAssocID="{6D663CDC-80A8-4E44-B061-BAA1CF1B5E25}" presName="hierChild5" presStyleCnt="0"/>
      <dgm:spPr/>
    </dgm:pt>
    <dgm:pt modelId="{36E2D65E-CB20-487C-98A0-D2EC03A60598}" type="pres">
      <dgm:prSet presAssocID="{1C975F22-6CF2-4CC9-B278-0129746F41FA}" presName="Name37" presStyleLbl="parChTrans1D2" presStyleIdx="3" presStyleCnt="5"/>
      <dgm:spPr/>
      <dgm:t>
        <a:bodyPr/>
        <a:lstStyle/>
        <a:p>
          <a:endParaRPr lang="ru-RU"/>
        </a:p>
      </dgm:t>
    </dgm:pt>
    <dgm:pt modelId="{78D58A78-F5ED-45D1-AA32-219B00F25AC7}" type="pres">
      <dgm:prSet presAssocID="{75A964F5-94AD-470F-B142-BE2F1065B04C}" presName="hierRoot2" presStyleCnt="0">
        <dgm:presLayoutVars>
          <dgm:hierBranch val="init"/>
        </dgm:presLayoutVars>
      </dgm:prSet>
      <dgm:spPr/>
    </dgm:pt>
    <dgm:pt modelId="{03334C5A-C252-42AC-8D22-DDF4F7ED7EE2}" type="pres">
      <dgm:prSet presAssocID="{75A964F5-94AD-470F-B142-BE2F1065B04C}" presName="rootComposite" presStyleCnt="0"/>
      <dgm:spPr/>
    </dgm:pt>
    <dgm:pt modelId="{06200341-D4A7-4F85-AF6C-B1FEA5B2B337}" type="pres">
      <dgm:prSet presAssocID="{75A964F5-94AD-470F-B142-BE2F1065B04C}" presName="rootText" presStyleLbl="node2" presStyleIdx="3" presStyleCnt="4" custScaleX="130517" custScaleY="1778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1C63E0-74C4-4C2A-8FF5-543D54072691}" type="pres">
      <dgm:prSet presAssocID="{75A964F5-94AD-470F-B142-BE2F1065B04C}" presName="rootConnector" presStyleLbl="node2" presStyleIdx="3" presStyleCnt="4"/>
      <dgm:spPr/>
      <dgm:t>
        <a:bodyPr/>
        <a:lstStyle/>
        <a:p>
          <a:endParaRPr lang="ru-RU"/>
        </a:p>
      </dgm:t>
    </dgm:pt>
    <dgm:pt modelId="{632FF332-346E-4F2E-A50C-011A0D49191E}" type="pres">
      <dgm:prSet presAssocID="{75A964F5-94AD-470F-B142-BE2F1065B04C}" presName="hierChild4" presStyleCnt="0"/>
      <dgm:spPr/>
    </dgm:pt>
    <dgm:pt modelId="{682C1675-1D84-4A33-9FF4-0E8D2CFCFE5F}" type="pres">
      <dgm:prSet presAssocID="{75A964F5-94AD-470F-B142-BE2F1065B04C}" presName="hierChild5" presStyleCnt="0"/>
      <dgm:spPr/>
    </dgm:pt>
    <dgm:pt modelId="{EFBABFC2-640B-46B0-8470-DBA724A71874}" type="pres">
      <dgm:prSet presAssocID="{B2CC3493-FF88-4AA2-8AF0-2C06C0D3B96D}" presName="hierChild3" presStyleCnt="0"/>
      <dgm:spPr/>
    </dgm:pt>
    <dgm:pt modelId="{FEB9A974-1E76-46C5-A7AA-1BBC9BD2F987}" type="pres">
      <dgm:prSet presAssocID="{3DA3DDBE-CD46-49E5-B851-51A6E8C9B38C}" presName="Name111" presStyleLbl="parChTrans1D2" presStyleIdx="4" presStyleCnt="5"/>
      <dgm:spPr/>
      <dgm:t>
        <a:bodyPr/>
        <a:lstStyle/>
        <a:p>
          <a:endParaRPr lang="ru-RU"/>
        </a:p>
      </dgm:t>
    </dgm:pt>
    <dgm:pt modelId="{C77D0042-0C4A-43BA-A053-C09D283D0F46}" type="pres">
      <dgm:prSet presAssocID="{D4203ACD-553D-4C97-8889-7790310A5072}" presName="hierRoot3" presStyleCnt="0">
        <dgm:presLayoutVars>
          <dgm:hierBranch val="init"/>
        </dgm:presLayoutVars>
      </dgm:prSet>
      <dgm:spPr/>
    </dgm:pt>
    <dgm:pt modelId="{7C21F8F0-2170-4C99-9992-88ACA21AC104}" type="pres">
      <dgm:prSet presAssocID="{D4203ACD-553D-4C97-8889-7790310A5072}" presName="rootComposite3" presStyleCnt="0"/>
      <dgm:spPr/>
    </dgm:pt>
    <dgm:pt modelId="{B36B7CD0-1D8E-4463-B0A7-E6CBF079A33F}" type="pres">
      <dgm:prSet presAssocID="{D4203ACD-553D-4C97-8889-7790310A5072}" presName="rootText3" presStyleLbl="asst1" presStyleIdx="0" presStyleCnt="1" custScaleX="2275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3FF7C2-3E21-41B8-BA65-FD467FC16138}" type="pres">
      <dgm:prSet presAssocID="{D4203ACD-553D-4C97-8889-7790310A5072}" presName="rootConnector3" presStyleLbl="asst1" presStyleIdx="0" presStyleCnt="1"/>
      <dgm:spPr/>
      <dgm:t>
        <a:bodyPr/>
        <a:lstStyle/>
        <a:p>
          <a:endParaRPr lang="ru-RU"/>
        </a:p>
      </dgm:t>
    </dgm:pt>
    <dgm:pt modelId="{CF963979-705C-4933-B512-01811D1FDEB9}" type="pres">
      <dgm:prSet presAssocID="{D4203ACD-553D-4C97-8889-7790310A5072}" presName="hierChild6" presStyleCnt="0"/>
      <dgm:spPr/>
    </dgm:pt>
    <dgm:pt modelId="{3BB67AD1-9937-4BC0-9813-BE8A59630D2A}" type="pres">
      <dgm:prSet presAssocID="{D4203ACD-553D-4C97-8889-7790310A5072}" presName="hierChild7" presStyleCnt="0"/>
      <dgm:spPr/>
    </dgm:pt>
  </dgm:ptLst>
  <dgm:cxnLst>
    <dgm:cxn modelId="{967DB4A9-D62C-433E-97DF-2824427A43DA}" type="presOf" srcId="{AF89DFFA-DB69-47DA-8027-0D8AE22C3E7F}" destId="{40B98CA0-A110-458D-9085-DF32CF874EFB}" srcOrd="1" destOrd="0" presId="urn:microsoft.com/office/officeart/2005/8/layout/orgChart1"/>
    <dgm:cxn modelId="{013BE5CB-BE44-479F-9733-E9ECF14D9DD5}" type="presOf" srcId="{B2CC3493-FF88-4AA2-8AF0-2C06C0D3B96D}" destId="{A44BBCC5-E45E-4410-B16C-8BC14E59001E}" srcOrd="0" destOrd="0" presId="urn:microsoft.com/office/officeart/2005/8/layout/orgChart1"/>
    <dgm:cxn modelId="{7C3E1229-2494-4C3F-A187-FB2C076B355F}" type="presOf" srcId="{D4203ACD-553D-4C97-8889-7790310A5072}" destId="{B36B7CD0-1D8E-4463-B0A7-E6CBF079A33F}" srcOrd="0" destOrd="0" presId="urn:microsoft.com/office/officeart/2005/8/layout/orgChart1"/>
    <dgm:cxn modelId="{94C6C253-ED44-4092-91EE-865CDC16BFDA}" srcId="{B2CC3493-FF88-4AA2-8AF0-2C06C0D3B96D}" destId="{AF89DFFA-DB69-47DA-8027-0D8AE22C3E7F}" srcOrd="1" destOrd="0" parTransId="{084A7FB1-5796-4063-A0ED-7D7AC26163E8}" sibTransId="{8E140E75-C381-478B-9788-3A6775714111}"/>
    <dgm:cxn modelId="{FC621694-9AC0-4B34-8A58-E726097392D6}" type="presOf" srcId="{D4203ACD-553D-4C97-8889-7790310A5072}" destId="{433FF7C2-3E21-41B8-BA65-FD467FC16138}" srcOrd="1" destOrd="0" presId="urn:microsoft.com/office/officeart/2005/8/layout/orgChart1"/>
    <dgm:cxn modelId="{7AA92F76-CFEE-40F2-9477-BE143194FD08}" type="presOf" srcId="{3DA3DDBE-CD46-49E5-B851-51A6E8C9B38C}" destId="{FEB9A974-1E76-46C5-A7AA-1BBC9BD2F987}" srcOrd="0" destOrd="0" presId="urn:microsoft.com/office/officeart/2005/8/layout/orgChart1"/>
    <dgm:cxn modelId="{8CF0F3A9-40FD-4720-90F3-2A589B200C5C}" type="presOf" srcId="{7733E16F-E341-4C5D-BAFB-050AD41F0C55}" destId="{04A99AE4-669E-4AF7-8881-B2330F85AAEA}" srcOrd="0" destOrd="0" presId="urn:microsoft.com/office/officeart/2005/8/layout/orgChart1"/>
    <dgm:cxn modelId="{48971B8A-4E5F-4619-916D-B76A9193E437}" type="presOf" srcId="{084A7FB1-5796-4063-A0ED-7D7AC26163E8}" destId="{DA38AC64-EC6B-4084-AA25-CCAA3AFAFDDD}" srcOrd="0" destOrd="0" presId="urn:microsoft.com/office/officeart/2005/8/layout/orgChart1"/>
    <dgm:cxn modelId="{1B304609-E97C-4916-BD4A-783FA9C24E58}" type="presOf" srcId="{A239F144-6902-4E4F-BD32-47FC143798C7}" destId="{57E22249-8E5D-4BE8-AC78-01071AB3C975}" srcOrd="1" destOrd="0" presId="urn:microsoft.com/office/officeart/2005/8/layout/orgChart1"/>
    <dgm:cxn modelId="{A6F6DF0E-5C23-4082-B793-23E6FD396085}" srcId="{7733E16F-E341-4C5D-BAFB-050AD41F0C55}" destId="{B2CC3493-FF88-4AA2-8AF0-2C06C0D3B96D}" srcOrd="0" destOrd="0" parTransId="{4331F4B0-D70C-47D8-A69F-070B6719C82A}" sibTransId="{26BD9CF0-3800-4C4C-B4BA-7B0BDF1D894C}"/>
    <dgm:cxn modelId="{30B0E98B-EC5D-4178-B3D6-71007B72163B}" srcId="{B2CC3493-FF88-4AA2-8AF0-2C06C0D3B96D}" destId="{D4203ACD-553D-4C97-8889-7790310A5072}" srcOrd="0" destOrd="0" parTransId="{3DA3DDBE-CD46-49E5-B851-51A6E8C9B38C}" sibTransId="{A63785CE-3ABD-45F1-A6F6-DEAA88F1F9BF}"/>
    <dgm:cxn modelId="{54FCECF7-655C-4D87-A601-80D62E22F084}" srcId="{B2CC3493-FF88-4AA2-8AF0-2C06C0D3B96D}" destId="{A239F144-6902-4E4F-BD32-47FC143798C7}" srcOrd="2" destOrd="0" parTransId="{123C9F89-F650-4F4E-8AD5-2BAC4D726EAD}" sibTransId="{FAF0EE72-D5AF-44BF-9190-0698EEB57660}"/>
    <dgm:cxn modelId="{76AFC88A-F812-4A98-B198-1B4034201A1D}" type="presOf" srcId="{1C975F22-6CF2-4CC9-B278-0129746F41FA}" destId="{36E2D65E-CB20-487C-98A0-D2EC03A60598}" srcOrd="0" destOrd="0" presId="urn:microsoft.com/office/officeart/2005/8/layout/orgChart1"/>
    <dgm:cxn modelId="{A130236F-D8B3-4D87-A5E5-57C6ABDDD52A}" type="presOf" srcId="{75A964F5-94AD-470F-B142-BE2F1065B04C}" destId="{06200341-D4A7-4F85-AF6C-B1FEA5B2B337}" srcOrd="0" destOrd="0" presId="urn:microsoft.com/office/officeart/2005/8/layout/orgChart1"/>
    <dgm:cxn modelId="{E7C6DE70-920D-44E5-8240-4AA633DE8B28}" srcId="{B2CC3493-FF88-4AA2-8AF0-2C06C0D3B96D}" destId="{75A964F5-94AD-470F-B142-BE2F1065B04C}" srcOrd="4" destOrd="0" parTransId="{1C975F22-6CF2-4CC9-B278-0129746F41FA}" sibTransId="{76D43B31-F97D-4997-A39C-F257FD2D119B}"/>
    <dgm:cxn modelId="{3A326825-74AC-4726-8F64-88FDD151AF94}" type="presOf" srcId="{0A8461CB-6499-4EFD-9CDF-97B9BDFCC267}" destId="{627A4C18-07C7-4C20-A7BE-9680306CBE46}" srcOrd="0" destOrd="0" presId="urn:microsoft.com/office/officeart/2005/8/layout/orgChart1"/>
    <dgm:cxn modelId="{E27732ED-B8ED-46AA-A1ED-D9A97AFA0E6F}" type="presOf" srcId="{6D663CDC-80A8-4E44-B061-BAA1CF1B5E25}" destId="{0470D329-3F37-4396-BEFD-4BB93D156448}" srcOrd="0" destOrd="0" presId="urn:microsoft.com/office/officeart/2005/8/layout/orgChart1"/>
    <dgm:cxn modelId="{1655CA37-408E-4B18-87B2-06C6BA373BA5}" type="presOf" srcId="{B2CC3493-FF88-4AA2-8AF0-2C06C0D3B96D}" destId="{801214EF-C47B-435B-A87B-4681DE093266}" srcOrd="1" destOrd="0" presId="urn:microsoft.com/office/officeart/2005/8/layout/orgChart1"/>
    <dgm:cxn modelId="{414CFE9B-8577-4822-9B37-CF20C0F84C37}" type="presOf" srcId="{AF89DFFA-DB69-47DA-8027-0D8AE22C3E7F}" destId="{11350E5D-39CA-4603-AB02-01E0534EDDCB}" srcOrd="0" destOrd="0" presId="urn:microsoft.com/office/officeart/2005/8/layout/orgChart1"/>
    <dgm:cxn modelId="{9972373E-465A-4A3A-B082-9749F9F8DFF5}" type="presOf" srcId="{A239F144-6902-4E4F-BD32-47FC143798C7}" destId="{12591B74-993C-4484-AB60-4DD6C0A3108B}" srcOrd="0" destOrd="0" presId="urn:microsoft.com/office/officeart/2005/8/layout/orgChart1"/>
    <dgm:cxn modelId="{2FAD8CEA-C1D0-48D0-B03F-E690F14F0D1D}" type="presOf" srcId="{123C9F89-F650-4F4E-8AD5-2BAC4D726EAD}" destId="{85B45324-BBE6-4AD9-ADC6-BB68756D89F6}" srcOrd="0" destOrd="0" presId="urn:microsoft.com/office/officeart/2005/8/layout/orgChart1"/>
    <dgm:cxn modelId="{A30D7D15-0C53-406B-ACA1-8FB8F6F78DC4}" type="presOf" srcId="{6D663CDC-80A8-4E44-B061-BAA1CF1B5E25}" destId="{78BCAC3E-93CA-4256-BC0E-A07567398FBC}" srcOrd="1" destOrd="0" presId="urn:microsoft.com/office/officeart/2005/8/layout/orgChart1"/>
    <dgm:cxn modelId="{EE0402B9-F647-48C9-8EAC-2DD4B380FA89}" type="presOf" srcId="{75A964F5-94AD-470F-B142-BE2F1065B04C}" destId="{B91C63E0-74C4-4C2A-8FF5-543D54072691}" srcOrd="1" destOrd="0" presId="urn:microsoft.com/office/officeart/2005/8/layout/orgChart1"/>
    <dgm:cxn modelId="{C47CC671-0B94-40A4-8ED1-4E9469171A56}" srcId="{B2CC3493-FF88-4AA2-8AF0-2C06C0D3B96D}" destId="{6D663CDC-80A8-4E44-B061-BAA1CF1B5E25}" srcOrd="3" destOrd="0" parTransId="{0A8461CB-6499-4EFD-9CDF-97B9BDFCC267}" sibTransId="{26156478-F363-4ADB-9FE6-7B560B4BE8E1}"/>
    <dgm:cxn modelId="{7DA53700-D0BD-4036-8E9F-CCF174C24900}" type="presParOf" srcId="{04A99AE4-669E-4AF7-8881-B2330F85AAEA}" destId="{3CC59C60-B645-4D7B-9222-152C9EC0ABB9}" srcOrd="0" destOrd="0" presId="urn:microsoft.com/office/officeart/2005/8/layout/orgChart1"/>
    <dgm:cxn modelId="{DAA39683-259B-45FC-841F-971CBAE5B8A0}" type="presParOf" srcId="{3CC59C60-B645-4D7B-9222-152C9EC0ABB9}" destId="{1F69437E-EB8C-4C31-B028-CF6DA83F3F4B}" srcOrd="0" destOrd="0" presId="urn:microsoft.com/office/officeart/2005/8/layout/orgChart1"/>
    <dgm:cxn modelId="{C6FA37C3-B547-4A83-A3F8-399EE7800EC6}" type="presParOf" srcId="{1F69437E-EB8C-4C31-B028-CF6DA83F3F4B}" destId="{A44BBCC5-E45E-4410-B16C-8BC14E59001E}" srcOrd="0" destOrd="0" presId="urn:microsoft.com/office/officeart/2005/8/layout/orgChart1"/>
    <dgm:cxn modelId="{E33EB485-6F16-4B5E-A246-D9FC80CE8FBF}" type="presParOf" srcId="{1F69437E-EB8C-4C31-B028-CF6DA83F3F4B}" destId="{801214EF-C47B-435B-A87B-4681DE093266}" srcOrd="1" destOrd="0" presId="urn:microsoft.com/office/officeart/2005/8/layout/orgChart1"/>
    <dgm:cxn modelId="{0FFEEDFA-F8F6-4704-B8E1-E350BA9232CA}" type="presParOf" srcId="{3CC59C60-B645-4D7B-9222-152C9EC0ABB9}" destId="{55D8452B-ECD0-4A5C-8723-1BA8106777E9}" srcOrd="1" destOrd="0" presId="urn:microsoft.com/office/officeart/2005/8/layout/orgChart1"/>
    <dgm:cxn modelId="{97605DBE-E9EA-44D3-BA8F-BA92D5F195B5}" type="presParOf" srcId="{55D8452B-ECD0-4A5C-8723-1BA8106777E9}" destId="{DA38AC64-EC6B-4084-AA25-CCAA3AFAFDDD}" srcOrd="0" destOrd="0" presId="urn:microsoft.com/office/officeart/2005/8/layout/orgChart1"/>
    <dgm:cxn modelId="{F0F94507-464F-4E9F-AAA7-3D1F79CD033C}" type="presParOf" srcId="{55D8452B-ECD0-4A5C-8723-1BA8106777E9}" destId="{BF5B9282-6A4E-47D9-B741-EDA64060B436}" srcOrd="1" destOrd="0" presId="urn:microsoft.com/office/officeart/2005/8/layout/orgChart1"/>
    <dgm:cxn modelId="{399F366E-A34E-44C6-9672-C2C93380613E}" type="presParOf" srcId="{BF5B9282-6A4E-47D9-B741-EDA64060B436}" destId="{0E26A6E8-0801-4087-8542-32A2154D61DA}" srcOrd="0" destOrd="0" presId="urn:microsoft.com/office/officeart/2005/8/layout/orgChart1"/>
    <dgm:cxn modelId="{A4D5C96B-AEC2-47C2-B766-64D44AC50C32}" type="presParOf" srcId="{0E26A6E8-0801-4087-8542-32A2154D61DA}" destId="{11350E5D-39CA-4603-AB02-01E0534EDDCB}" srcOrd="0" destOrd="0" presId="urn:microsoft.com/office/officeart/2005/8/layout/orgChart1"/>
    <dgm:cxn modelId="{EF69FCF5-A3E6-43A0-998E-63BEE27CFE4D}" type="presParOf" srcId="{0E26A6E8-0801-4087-8542-32A2154D61DA}" destId="{40B98CA0-A110-458D-9085-DF32CF874EFB}" srcOrd="1" destOrd="0" presId="urn:microsoft.com/office/officeart/2005/8/layout/orgChart1"/>
    <dgm:cxn modelId="{EA9BAC70-7828-4DCD-B213-87BA900117D5}" type="presParOf" srcId="{BF5B9282-6A4E-47D9-B741-EDA64060B436}" destId="{8D863665-3BF3-4247-B9B2-A85F8CCA4C17}" srcOrd="1" destOrd="0" presId="urn:microsoft.com/office/officeart/2005/8/layout/orgChart1"/>
    <dgm:cxn modelId="{C3C9FB5A-98F4-4113-9320-1F01754C32BE}" type="presParOf" srcId="{BF5B9282-6A4E-47D9-B741-EDA64060B436}" destId="{D8DB24A4-0C89-4060-954F-FF0E0FB9C87D}" srcOrd="2" destOrd="0" presId="urn:microsoft.com/office/officeart/2005/8/layout/orgChart1"/>
    <dgm:cxn modelId="{25CAC7E0-7610-4FEE-9F1C-53B470BCC4C6}" type="presParOf" srcId="{55D8452B-ECD0-4A5C-8723-1BA8106777E9}" destId="{85B45324-BBE6-4AD9-ADC6-BB68756D89F6}" srcOrd="2" destOrd="0" presId="urn:microsoft.com/office/officeart/2005/8/layout/orgChart1"/>
    <dgm:cxn modelId="{A9401D91-38D8-4A34-8DC8-62A52441E4F5}" type="presParOf" srcId="{55D8452B-ECD0-4A5C-8723-1BA8106777E9}" destId="{76CAF770-DD0F-4DBD-B76E-428875330615}" srcOrd="3" destOrd="0" presId="urn:microsoft.com/office/officeart/2005/8/layout/orgChart1"/>
    <dgm:cxn modelId="{73DB1C25-C5DA-465E-BB5D-9DE48AD46590}" type="presParOf" srcId="{76CAF770-DD0F-4DBD-B76E-428875330615}" destId="{6013F5D0-007F-4046-AF89-6F9C39F1BD3D}" srcOrd="0" destOrd="0" presId="urn:microsoft.com/office/officeart/2005/8/layout/orgChart1"/>
    <dgm:cxn modelId="{892FAADC-4F13-40DD-8E79-815162C24FEB}" type="presParOf" srcId="{6013F5D0-007F-4046-AF89-6F9C39F1BD3D}" destId="{12591B74-993C-4484-AB60-4DD6C0A3108B}" srcOrd="0" destOrd="0" presId="urn:microsoft.com/office/officeart/2005/8/layout/orgChart1"/>
    <dgm:cxn modelId="{41115A60-C66B-4230-B3FB-A69BE943EB16}" type="presParOf" srcId="{6013F5D0-007F-4046-AF89-6F9C39F1BD3D}" destId="{57E22249-8E5D-4BE8-AC78-01071AB3C975}" srcOrd="1" destOrd="0" presId="urn:microsoft.com/office/officeart/2005/8/layout/orgChart1"/>
    <dgm:cxn modelId="{297BA0C2-9957-4EEA-A7DD-4F9CC2D969A2}" type="presParOf" srcId="{76CAF770-DD0F-4DBD-B76E-428875330615}" destId="{A4F7FE1E-AE0E-4F9D-9840-1C99E906FA51}" srcOrd="1" destOrd="0" presId="urn:microsoft.com/office/officeart/2005/8/layout/orgChart1"/>
    <dgm:cxn modelId="{008117D8-CC0E-495F-8DE3-C9157B068E59}" type="presParOf" srcId="{76CAF770-DD0F-4DBD-B76E-428875330615}" destId="{070A9C95-5893-4C9B-A23A-B64C6A6C5C38}" srcOrd="2" destOrd="0" presId="urn:microsoft.com/office/officeart/2005/8/layout/orgChart1"/>
    <dgm:cxn modelId="{26DC0818-8A2E-4740-A26F-F5FE84B3722C}" type="presParOf" srcId="{55D8452B-ECD0-4A5C-8723-1BA8106777E9}" destId="{627A4C18-07C7-4C20-A7BE-9680306CBE46}" srcOrd="4" destOrd="0" presId="urn:microsoft.com/office/officeart/2005/8/layout/orgChart1"/>
    <dgm:cxn modelId="{05F6D334-6BC9-46AE-A7DA-D59BF40C4C29}" type="presParOf" srcId="{55D8452B-ECD0-4A5C-8723-1BA8106777E9}" destId="{0183EE8D-2C2D-4046-B814-8F17F80F1E23}" srcOrd="5" destOrd="0" presId="urn:microsoft.com/office/officeart/2005/8/layout/orgChart1"/>
    <dgm:cxn modelId="{A9B6B491-40E6-453A-AA0F-0C8274883EA7}" type="presParOf" srcId="{0183EE8D-2C2D-4046-B814-8F17F80F1E23}" destId="{B0BD1EDE-1F91-42B3-8C09-6B2D4FBA863F}" srcOrd="0" destOrd="0" presId="urn:microsoft.com/office/officeart/2005/8/layout/orgChart1"/>
    <dgm:cxn modelId="{DCF8E657-E55A-4F14-AE0C-C5E10F2F824D}" type="presParOf" srcId="{B0BD1EDE-1F91-42B3-8C09-6B2D4FBA863F}" destId="{0470D329-3F37-4396-BEFD-4BB93D156448}" srcOrd="0" destOrd="0" presId="urn:microsoft.com/office/officeart/2005/8/layout/orgChart1"/>
    <dgm:cxn modelId="{985D0271-8558-4BF8-A6DB-1C10641F185B}" type="presParOf" srcId="{B0BD1EDE-1F91-42B3-8C09-6B2D4FBA863F}" destId="{78BCAC3E-93CA-4256-BC0E-A07567398FBC}" srcOrd="1" destOrd="0" presId="urn:microsoft.com/office/officeart/2005/8/layout/orgChart1"/>
    <dgm:cxn modelId="{1B0A7458-DC9C-4459-9725-14617FA81AB1}" type="presParOf" srcId="{0183EE8D-2C2D-4046-B814-8F17F80F1E23}" destId="{1F1543DF-59B4-42DA-836D-F0325FC673F7}" srcOrd="1" destOrd="0" presId="urn:microsoft.com/office/officeart/2005/8/layout/orgChart1"/>
    <dgm:cxn modelId="{E995D77B-00B2-4742-B271-E321D7148DB0}" type="presParOf" srcId="{0183EE8D-2C2D-4046-B814-8F17F80F1E23}" destId="{24C3DD7F-DB22-467F-A056-D2CA2F57EF39}" srcOrd="2" destOrd="0" presId="urn:microsoft.com/office/officeart/2005/8/layout/orgChart1"/>
    <dgm:cxn modelId="{0022FB9C-94E4-4144-AC1A-54192325F786}" type="presParOf" srcId="{55D8452B-ECD0-4A5C-8723-1BA8106777E9}" destId="{36E2D65E-CB20-487C-98A0-D2EC03A60598}" srcOrd="6" destOrd="0" presId="urn:microsoft.com/office/officeart/2005/8/layout/orgChart1"/>
    <dgm:cxn modelId="{0073C3E7-5FA5-4053-94D7-7F4F030AB7A2}" type="presParOf" srcId="{55D8452B-ECD0-4A5C-8723-1BA8106777E9}" destId="{78D58A78-F5ED-45D1-AA32-219B00F25AC7}" srcOrd="7" destOrd="0" presId="urn:microsoft.com/office/officeart/2005/8/layout/orgChart1"/>
    <dgm:cxn modelId="{B3171108-91F9-4D2C-8DCB-760A1D3FA8B2}" type="presParOf" srcId="{78D58A78-F5ED-45D1-AA32-219B00F25AC7}" destId="{03334C5A-C252-42AC-8D22-DDF4F7ED7EE2}" srcOrd="0" destOrd="0" presId="urn:microsoft.com/office/officeart/2005/8/layout/orgChart1"/>
    <dgm:cxn modelId="{8A759106-4451-4E4D-95EF-68DF5E7EDAF2}" type="presParOf" srcId="{03334C5A-C252-42AC-8D22-DDF4F7ED7EE2}" destId="{06200341-D4A7-4F85-AF6C-B1FEA5B2B337}" srcOrd="0" destOrd="0" presId="urn:microsoft.com/office/officeart/2005/8/layout/orgChart1"/>
    <dgm:cxn modelId="{9F43F1C2-24A5-4BE4-8C98-BCE6AB9F9A24}" type="presParOf" srcId="{03334C5A-C252-42AC-8D22-DDF4F7ED7EE2}" destId="{B91C63E0-74C4-4C2A-8FF5-543D54072691}" srcOrd="1" destOrd="0" presId="urn:microsoft.com/office/officeart/2005/8/layout/orgChart1"/>
    <dgm:cxn modelId="{D4972488-6318-494D-AD79-44CCDA16FC52}" type="presParOf" srcId="{78D58A78-F5ED-45D1-AA32-219B00F25AC7}" destId="{632FF332-346E-4F2E-A50C-011A0D49191E}" srcOrd="1" destOrd="0" presId="urn:microsoft.com/office/officeart/2005/8/layout/orgChart1"/>
    <dgm:cxn modelId="{98E00726-BB31-4082-8BEA-AD8A44DC3BC7}" type="presParOf" srcId="{78D58A78-F5ED-45D1-AA32-219B00F25AC7}" destId="{682C1675-1D84-4A33-9FF4-0E8D2CFCFE5F}" srcOrd="2" destOrd="0" presId="urn:microsoft.com/office/officeart/2005/8/layout/orgChart1"/>
    <dgm:cxn modelId="{BC870CE9-E9D5-4A8D-8216-AC1091A08C2A}" type="presParOf" srcId="{3CC59C60-B645-4D7B-9222-152C9EC0ABB9}" destId="{EFBABFC2-640B-46B0-8470-DBA724A71874}" srcOrd="2" destOrd="0" presId="urn:microsoft.com/office/officeart/2005/8/layout/orgChart1"/>
    <dgm:cxn modelId="{33DB5E1C-CA15-45FF-99D8-7F748E64F959}" type="presParOf" srcId="{EFBABFC2-640B-46B0-8470-DBA724A71874}" destId="{FEB9A974-1E76-46C5-A7AA-1BBC9BD2F987}" srcOrd="0" destOrd="0" presId="urn:microsoft.com/office/officeart/2005/8/layout/orgChart1"/>
    <dgm:cxn modelId="{295FE2E8-B3E6-43EE-A2C7-67281E2D4584}" type="presParOf" srcId="{EFBABFC2-640B-46B0-8470-DBA724A71874}" destId="{C77D0042-0C4A-43BA-A053-C09D283D0F46}" srcOrd="1" destOrd="0" presId="urn:microsoft.com/office/officeart/2005/8/layout/orgChart1"/>
    <dgm:cxn modelId="{97987322-69AD-43A9-8972-947921F21B82}" type="presParOf" srcId="{C77D0042-0C4A-43BA-A053-C09D283D0F46}" destId="{7C21F8F0-2170-4C99-9992-88ACA21AC104}" srcOrd="0" destOrd="0" presId="urn:microsoft.com/office/officeart/2005/8/layout/orgChart1"/>
    <dgm:cxn modelId="{63B66C46-95C8-4DCC-A3B6-9CC14B08ECA4}" type="presParOf" srcId="{7C21F8F0-2170-4C99-9992-88ACA21AC104}" destId="{B36B7CD0-1D8E-4463-B0A7-E6CBF079A33F}" srcOrd="0" destOrd="0" presId="urn:microsoft.com/office/officeart/2005/8/layout/orgChart1"/>
    <dgm:cxn modelId="{61D6C4F3-5568-4B86-A5F6-6F637AC402C2}" type="presParOf" srcId="{7C21F8F0-2170-4C99-9992-88ACA21AC104}" destId="{433FF7C2-3E21-41B8-BA65-FD467FC16138}" srcOrd="1" destOrd="0" presId="urn:microsoft.com/office/officeart/2005/8/layout/orgChart1"/>
    <dgm:cxn modelId="{CBD695AF-10A7-473A-915D-63CF6BC3C1DA}" type="presParOf" srcId="{C77D0042-0C4A-43BA-A053-C09D283D0F46}" destId="{CF963979-705C-4933-B512-01811D1FDEB9}" srcOrd="1" destOrd="0" presId="urn:microsoft.com/office/officeart/2005/8/layout/orgChart1"/>
    <dgm:cxn modelId="{22B99673-7CEC-4213-A24F-3B1FCFF651E0}" type="presParOf" srcId="{C77D0042-0C4A-43BA-A053-C09D283D0F46}" destId="{3BB67AD1-9937-4BC0-9813-BE8A59630D2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B599D-8DB3-42A3-90C7-5F4AC1806482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A1384-75AC-4DAE-AD1D-9857CDCFD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84E2-2A0C-4F79-B629-131B836FA4F1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2EFD-36D4-4011-8ABC-CA5336CD5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8A73A-06AA-44FB-8F13-094504982219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3C17-157B-4812-8934-64CB73139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92B0-9A7C-48DA-BD2D-DE967275AA25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4A8D7-C9E1-4E31-BDC0-148013703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503A-AB20-4DDE-BFE0-9CF19D7AFC88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21743-99C4-4C37-A75E-5128BF380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38D5-731B-4C63-A57D-12621D68ADFE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7F12D-675B-4E27-BD58-D9C63F10B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CB710-6A9A-46FD-85E8-F627A6139C1D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12059-05D8-41B3-88E1-FB6803CF8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ED1D5-B790-4949-AE56-D3C102431AFF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AF2A7-D89C-467C-AD61-C9DD2BD48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A1BE6-4232-4637-84B4-29B3B93122F1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BA171-3D11-4977-B3E3-DD2F77917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2F93-919C-4956-A893-9EE04CE63286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32CC-DBFE-4A7C-8513-F7D3197AD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6438" y="993775"/>
            <a:ext cx="1846262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04AB-80B7-4CCC-81CC-A24B9049239F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EAFA-3FE7-4A0B-9AC8-B4BDA1419F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113" y="4941888"/>
            <a:ext cx="611187" cy="611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400" y="482600"/>
            <a:ext cx="598488" cy="904875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475" y="1887538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588" y="282575"/>
            <a:ext cx="1128712" cy="11287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775" y="1327150"/>
            <a:ext cx="608013" cy="6080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525" y="5611813"/>
            <a:ext cx="738188" cy="738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588" y="4927600"/>
            <a:ext cx="738187" cy="7381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9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F85DEE-39C6-402C-840F-D9B514E9817F}" type="datetimeFigureOut">
              <a:rPr lang="ru-RU"/>
              <a:pPr>
                <a:defRPr/>
              </a:pPr>
              <a:t>04.10.2020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CFAC79-BFB4-4F21-958F-194167E1B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3988" y="2698750"/>
            <a:ext cx="468312" cy="468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663" y="3167063"/>
            <a:ext cx="458787" cy="4587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84" r:id="rId9"/>
    <p:sldLayoutId id="2147483675" r:id="rId10"/>
    <p:sldLayoutId id="2147483674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1009650" y="3306763"/>
            <a:ext cx="7116763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650" y="4776788"/>
            <a:ext cx="7116763" cy="86201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0"/>
            <a:ext cx="8897344" cy="6673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6672"/>
            <a:ext cx="8909916" cy="20928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Путешествие в мир финансов</a:t>
            </a:r>
            <a:endParaRPr lang="ru-RU" sz="6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263" y="5292725"/>
            <a:ext cx="3760787" cy="12001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Разработчик программы: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Преподаватель экономических дисциплин ФГБОУ АО «АТТ»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Арстангалиева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Юлия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8769" y="0"/>
            <a:ext cx="9152769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497887" cy="1084263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Технологическая карта</a:t>
            </a:r>
            <a:br>
              <a:rPr lang="ru-RU" sz="40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000" b="1" u="sng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1209072"/>
          <a:ext cx="8496944" cy="542494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80120"/>
                <a:gridCol w="1656184"/>
                <a:gridCol w="5760640"/>
              </a:tblGrid>
              <a:tr h="959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effectLst/>
                        </a:rPr>
                        <a:t>Цель</a:t>
                      </a:r>
                      <a:endParaRPr lang="ru-RU" sz="1300" b="0" kern="1200" dirty="0">
                        <a:solidFill>
                          <a:schemeClr val="dk1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</a:rPr>
                        <a:t>-знакомство </a:t>
                      </a:r>
                      <a:r>
                        <a:rPr lang="ru-RU" sz="1300" kern="1200" dirty="0">
                          <a:effectLst/>
                        </a:rPr>
                        <a:t>учащихся с основами финансовой грамотности, формирование первичных навыков ответственного и безопасного поведения в сфере личных </a:t>
                      </a:r>
                      <a:r>
                        <a:rPr lang="ru-RU" sz="1300" kern="1200" dirty="0" smtClean="0">
                          <a:effectLst/>
                        </a:rPr>
                        <a:t>и семейных финансов.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endParaRPr lang="ru-RU" sz="1300" kern="1200" dirty="0">
                        <a:solidFill>
                          <a:srgbClr val="000000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</a:tr>
              <a:tr h="1098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effectLst/>
                        </a:rPr>
                        <a:t>Задачи</a:t>
                      </a:r>
                      <a:endParaRPr lang="ru-RU" sz="1100" b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985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53720" algn="l"/>
                          <a:tab pos="554355" algn="l"/>
                        </a:tabLst>
                      </a:pPr>
                      <a:r>
                        <a:rPr lang="ru-RU" sz="1300" kern="1200" dirty="0" smtClean="0">
                          <a:effectLst/>
                        </a:rPr>
                        <a:t>- воспитание </a:t>
                      </a:r>
                      <a:r>
                        <a:rPr lang="ru-RU" sz="1300" kern="1200" dirty="0">
                          <a:effectLst/>
                        </a:rPr>
                        <a:t>экономического сознания у </a:t>
                      </a:r>
                      <a:r>
                        <a:rPr lang="ru-RU" sz="1300" kern="1200" dirty="0" smtClean="0">
                          <a:effectLst/>
                        </a:rPr>
                        <a:t>студентов, </a:t>
                      </a:r>
                      <a:r>
                        <a:rPr lang="ru-RU" sz="1300" kern="1200" dirty="0">
                          <a:effectLst/>
                        </a:rPr>
                        <a:t>навыков бережливости и экономии личных и семейных финансов;  </a:t>
                      </a:r>
                    </a:p>
                    <a:p>
                      <a:pPr marL="0" marR="6985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53720" algn="l"/>
                          <a:tab pos="554355" algn="l"/>
                        </a:tabLst>
                      </a:pPr>
                      <a:r>
                        <a:rPr lang="ru-RU" sz="1300" kern="1200" dirty="0">
                          <a:effectLst/>
                        </a:rPr>
                        <a:t>-привлечению внимания к проблемам использования денег в повседневной жизни людей;  </a:t>
                      </a:r>
                    </a:p>
                    <a:p>
                      <a:pPr marL="0" marR="6985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53720" algn="l"/>
                          <a:tab pos="554355" algn="l"/>
                        </a:tabLst>
                      </a:pPr>
                      <a:r>
                        <a:rPr lang="ru-RU" sz="1300" kern="1200" dirty="0">
                          <a:effectLst/>
                        </a:rPr>
                        <a:t>- мотивации для сбережения материальных </a:t>
                      </a:r>
                      <a:r>
                        <a:rPr lang="ru-RU" sz="1300" kern="1200" dirty="0" smtClean="0">
                          <a:effectLst/>
                        </a:rPr>
                        <a:t>ресурсов.</a:t>
                      </a:r>
                      <a:endParaRPr lang="ru-RU" sz="1300" kern="1200" dirty="0">
                        <a:solidFill>
                          <a:srgbClr val="000000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</a:tr>
              <a:tr h="85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Форма занятия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Познавательно </a:t>
                      </a:r>
                      <a:r>
                        <a:rPr lang="ru-RU" sz="1300" dirty="0">
                          <a:effectLst/>
                        </a:rPr>
                        <a:t>– деловая игра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45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</a:rPr>
                        <a:t>Время занятия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kern="12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effectLst/>
                        </a:rPr>
                        <a:t>40 – 45  минут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7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Оснащение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Презентация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dirty="0" smtClean="0">
                          <a:effectLst/>
                        </a:rPr>
                        <a:t>проектор, </a:t>
                      </a:r>
                      <a:r>
                        <a:rPr lang="ru-RU" sz="1300" dirty="0">
                          <a:effectLst/>
                        </a:rPr>
                        <a:t>ноутбук, </a:t>
                      </a:r>
                      <a:r>
                        <a:rPr lang="ru-RU" sz="1300" dirty="0" err="1">
                          <a:effectLst/>
                        </a:rPr>
                        <a:t>флипчарт</a:t>
                      </a:r>
                      <a:r>
                        <a:rPr lang="ru-RU" sz="13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8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</a:rPr>
                        <a:t>Формы контроля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000000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238250" algn="l"/>
                        </a:tabLst>
                      </a:pPr>
                      <a:r>
                        <a:rPr lang="ru-RU" sz="1300" kern="1200" dirty="0" smtClean="0">
                          <a:effectLst/>
                        </a:rPr>
                        <a:t>-рефлексия с вопросами  и обсуждениями (Что такое финансовая грамотность? Что нового узнали в процессе игры?)</a:t>
                      </a:r>
                      <a:r>
                        <a:rPr lang="ru-RU" sz="1300" kern="1200" baseline="0" dirty="0" smtClean="0">
                          <a:effectLst/>
                        </a:rPr>
                        <a:t> по итогам </a:t>
                      </a:r>
                      <a:r>
                        <a:rPr lang="ru-RU" sz="1300" kern="1200" baseline="0" dirty="0" err="1" smtClean="0">
                          <a:effectLst/>
                        </a:rPr>
                        <a:t>к</a:t>
                      </a:r>
                      <a:r>
                        <a:rPr lang="ru-RU" sz="1300" kern="1200" dirty="0" err="1" smtClean="0">
                          <a:effectLst/>
                        </a:rPr>
                        <a:t>вест</a:t>
                      </a:r>
                      <a:r>
                        <a:rPr lang="ru-RU" sz="1300" kern="1200" dirty="0" smtClean="0">
                          <a:effectLst/>
                        </a:rPr>
                        <a:t> </a:t>
                      </a:r>
                      <a:r>
                        <a:rPr lang="ru-RU" sz="1300" kern="1200" smtClean="0">
                          <a:effectLst/>
                        </a:rPr>
                        <a:t>– игры </a:t>
                      </a:r>
                      <a:r>
                        <a:rPr lang="ru-RU" sz="1300" kern="1200" dirty="0" smtClean="0">
                          <a:effectLst/>
                        </a:rPr>
                        <a:t>«В стране финансов».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238250" algn="l"/>
                        </a:tabLst>
                      </a:pPr>
                      <a:endParaRPr lang="ru-RU" sz="1300" kern="1200" dirty="0">
                        <a:solidFill>
                          <a:srgbClr val="000000"/>
                        </a:solidFill>
                        <a:effectLst/>
                        <a:latin typeface="Franklin Gothic Medium"/>
                        <a:ea typeface="Times New Roman"/>
                        <a:cs typeface="Franklin Gothic Medium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88765" y="1223047"/>
            <a:ext cx="1743075" cy="105382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45915" y="2276872"/>
            <a:ext cx="1685925" cy="108012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7448" y="3284984"/>
            <a:ext cx="1676400" cy="1008112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14015" y="4149079"/>
            <a:ext cx="1617825" cy="9361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47664" y="5013176"/>
            <a:ext cx="1617825" cy="1008112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55442" y="5930286"/>
            <a:ext cx="1676398" cy="88309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274" y="0"/>
            <a:ext cx="9052238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404813"/>
            <a:ext cx="7848600" cy="923925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Структура проведения квест-игры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3528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107504" y="116632"/>
            <a:ext cx="8951466" cy="6741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084263"/>
          </a:xfrm>
        </p:spPr>
        <p:txBody>
          <a:bodyPr>
            <a:normAutofit/>
          </a:bodyPr>
          <a:lstStyle/>
          <a:p>
            <a:pPr algn="ctr"/>
            <a:r>
              <a:rPr lang="ru-RU" b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Задания на станции «Дом»</a:t>
            </a:r>
            <a: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268413"/>
            <a:ext cx="8569325" cy="5184775"/>
          </a:xfr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0" indent="0" algn="just" fontAlgn="auto">
              <a:buFont typeface="Wingdings 2" charset="2"/>
              <a:buNone/>
              <a:defRPr/>
            </a:pPr>
            <a:r>
              <a:rPr lang="ru-RU" dirty="0" smtClean="0"/>
              <a:t>1.Не </a:t>
            </a:r>
            <a:r>
              <a:rPr lang="ru-RU" dirty="0"/>
              <a:t>водя рукой по линии,  а лишь следя глазами, определить какие буквы соответствуют цифрам. Написать отгаданное слово (бережливость, расточительность, скупость, расчетливость). - 4 балла</a:t>
            </a:r>
          </a:p>
          <a:p>
            <a:pPr marL="0" indent="0" algn="just" fontAlgn="auto">
              <a:buFont typeface="Wingdings 2" charset="2"/>
              <a:buNone/>
              <a:defRPr/>
            </a:pPr>
            <a:r>
              <a:rPr lang="ru-RU" dirty="0"/>
              <a:t>2. Разгадать шифр с помощью ключа, дать определение понятия (экономичность).- 10 баллов.</a:t>
            </a:r>
          </a:p>
          <a:p>
            <a:pPr marL="0" indent="0" algn="just" fontAlgn="auto">
              <a:buFont typeface="Wingdings 2" charset="2"/>
              <a:buNone/>
              <a:defRPr/>
            </a:pPr>
            <a:r>
              <a:rPr lang="ru-RU" dirty="0"/>
              <a:t>3. Задачи о рациональном использовании ресурсов.- 6 баллов, по 2 балла за каждую правильно решенную.</a:t>
            </a:r>
          </a:p>
          <a:p>
            <a:pPr marL="0" indent="0" algn="just" fontAlgn="auto">
              <a:buFont typeface="Wingdings 2" charset="2"/>
              <a:buNone/>
              <a:defRPr/>
            </a:pPr>
            <a:r>
              <a:rPr lang="ru-RU" dirty="0"/>
              <a:t>4. Предлагается ситуация, где необходимо проявить себя как человека, обладающего знаниями финансовой грамотности, рационально подойти к решению вопроса.- 5 баллов.</a:t>
            </a:r>
          </a:p>
          <a:p>
            <a:pPr marL="0" indent="0" algn="just" fontAlgn="auto">
              <a:buFont typeface="Wingdings 2" charset="2"/>
              <a:buNone/>
              <a:defRPr/>
            </a:pPr>
            <a:r>
              <a:rPr lang="ru-RU" dirty="0"/>
              <a:t>5. Работа с иллюстрацией: Что помогает экономить семейный бюджет?- 5 </a:t>
            </a:r>
            <a:r>
              <a:rPr lang="ru-RU" dirty="0" smtClean="0"/>
              <a:t>баллов</a:t>
            </a:r>
          </a:p>
          <a:p>
            <a:pPr marL="0" indent="0" algn="just" fontAlgn="auto">
              <a:buFont typeface="Wingdings 2" charset="2"/>
              <a:buNone/>
              <a:defRPr/>
            </a:pPr>
            <a:endParaRPr lang="ru-RU" dirty="0"/>
          </a:p>
          <a:p>
            <a:pPr marL="0" indent="0" algn="just" fontAlgn="auto">
              <a:buFont typeface="Wingdings 2" charset="2"/>
              <a:buNone/>
              <a:defRPr/>
            </a:pPr>
            <a:r>
              <a:rPr lang="ru-RU" b="1" dirty="0"/>
              <a:t>Итого: 30 баллов </a:t>
            </a:r>
          </a:p>
          <a:p>
            <a:pPr fontAlgn="auto">
              <a:buFont typeface="Wingdings 2" charset="2"/>
              <a:buChar char="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yuzi\Desktop\20190729195248-7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70572" y="0"/>
            <a:ext cx="94951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-26988"/>
            <a:ext cx="8496300" cy="923926"/>
          </a:xfrm>
        </p:spPr>
        <p:txBody>
          <a:bodyPr>
            <a:noAutofit/>
          </a:bodyPr>
          <a:lstStyle/>
          <a:p>
            <a:pPr algn="ctr"/>
            <a:r>
              <a:rPr lang="ru-RU" b="1" u="sng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Задания на станции «Магазин»: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8477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r>
              <a:rPr lang="ru-RU" sz="2400" dirty="0" smtClean="0"/>
              <a:t>1. Превращения </a:t>
            </a:r>
            <a:r>
              <a:rPr lang="ru-RU" sz="2400" dirty="0"/>
              <a:t>слова «купить». Упражнение для развития речи. – 7 баллов</a:t>
            </a:r>
          </a:p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r>
              <a:rPr lang="ru-RU" sz="2400" dirty="0" smtClean="0"/>
              <a:t>2. Ребусы </a:t>
            </a:r>
            <a:r>
              <a:rPr lang="ru-RU" sz="2400" dirty="0"/>
              <a:t>по 2 балла за правильный ответ. Итого- 8 баллов.</a:t>
            </a:r>
          </a:p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r>
              <a:rPr lang="ru-RU" sz="2400" dirty="0" smtClean="0"/>
              <a:t>3. Задачи  </a:t>
            </a:r>
            <a:r>
              <a:rPr lang="ru-RU" sz="2400" dirty="0"/>
              <a:t>(по 1, 2 , 2 балла)</a:t>
            </a:r>
          </a:p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r>
              <a:rPr lang="ru-RU" sz="2400" dirty="0" smtClean="0"/>
              <a:t>4. Распределить </a:t>
            </a:r>
            <a:r>
              <a:rPr lang="ru-RU" sz="2400" dirty="0"/>
              <a:t>фразеологизмы на две группы, соединив стрелочкой  с их значением.- 8 баллов (за каждое верное -1 балл)</a:t>
            </a:r>
          </a:p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r>
              <a:rPr lang="ru-RU" sz="2400" dirty="0" smtClean="0"/>
              <a:t>5. Лабиринт </a:t>
            </a:r>
            <a:r>
              <a:rPr lang="ru-RU" sz="2400" dirty="0"/>
              <a:t>– 2 </a:t>
            </a:r>
            <a:r>
              <a:rPr lang="ru-RU" sz="2400" dirty="0" smtClean="0"/>
              <a:t>балла</a:t>
            </a:r>
          </a:p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endParaRPr lang="ru-RU" sz="2400" dirty="0"/>
          </a:p>
          <a:p>
            <a:pPr marL="0" indent="0" algn="just" fontAlgn="auto">
              <a:spcBef>
                <a:spcPts val="0"/>
              </a:spcBef>
              <a:buFont typeface="Wingdings 2" charset="2"/>
              <a:buNone/>
              <a:defRPr/>
            </a:pPr>
            <a:r>
              <a:rPr lang="ru-RU" sz="2400" b="1" dirty="0"/>
              <a:t>Итого: 30 баллов</a:t>
            </a:r>
          </a:p>
          <a:p>
            <a:pPr algn="just" fontAlgn="auto">
              <a:buFont typeface="Wingdings 2" charset="2"/>
              <a:buChar char="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20056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064500" cy="923925"/>
          </a:xfrm>
        </p:spPr>
        <p:txBody>
          <a:bodyPr>
            <a:normAutofit/>
          </a:bodyPr>
          <a:lstStyle/>
          <a:p>
            <a:pPr algn="ctr"/>
            <a:r>
              <a:rPr lang="ru-RU" sz="3500" b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Задания на станции «Банк»:</a:t>
            </a:r>
            <a:endParaRPr lang="ru-RU" sz="35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1557338"/>
            <a:ext cx="7940675" cy="492442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514350" indent="-514350" algn="just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/>
                </a:solidFill>
              </a:rPr>
              <a:t>Работа  над проблемой, обозначенной по тексту. – 5 баллов.</a:t>
            </a:r>
          </a:p>
          <a:p>
            <a:pPr marL="514350" indent="-514350" algn="just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/>
                </a:solidFill>
              </a:rPr>
              <a:t>Лабиринт. Найди путь, проходящий через наименьшее количество точек. – 5 баллов.</a:t>
            </a:r>
          </a:p>
          <a:p>
            <a:pPr marL="514350" indent="-514350" algn="just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000" dirty="0" err="1">
                <a:solidFill>
                  <a:schemeClr val="tx1"/>
                </a:solidFill>
              </a:rPr>
              <a:t>Сканворд</a:t>
            </a:r>
            <a:r>
              <a:rPr lang="ru-RU" sz="2000" dirty="0">
                <a:solidFill>
                  <a:schemeClr val="tx1"/>
                </a:solidFill>
              </a:rPr>
              <a:t> - 10 </a:t>
            </a:r>
            <a:r>
              <a:rPr lang="ru-RU" sz="2000" dirty="0" smtClean="0">
                <a:solidFill>
                  <a:schemeClr val="tx1"/>
                </a:solidFill>
              </a:rPr>
              <a:t>баллов</a:t>
            </a:r>
          </a:p>
          <a:p>
            <a:pPr marL="514350" indent="-514350" algn="just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Неправильные </a:t>
            </a:r>
            <a:r>
              <a:rPr lang="ru-RU" sz="2000" dirty="0">
                <a:solidFill>
                  <a:schemeClr val="tx1"/>
                </a:solidFill>
              </a:rPr>
              <a:t>пословицы.- 5 баллов </a:t>
            </a:r>
          </a:p>
          <a:p>
            <a:pPr marL="514350" indent="-514350" algn="just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tx1"/>
                </a:solidFill>
              </a:rPr>
              <a:t>Заполнить схему о функциях банка.- 5 баллов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marL="0" indent="0" fontAlgn="auto">
              <a:buFont typeface="Wingdings 2" charset="2"/>
              <a:buNone/>
              <a:defRPr/>
            </a:pPr>
            <a:r>
              <a:rPr lang="ru-RU" sz="2000" b="1" dirty="0">
                <a:solidFill>
                  <a:schemeClr val="tx1"/>
                </a:solidFill>
              </a:rPr>
              <a:t>Итого: 30 баллов.</a:t>
            </a:r>
          </a:p>
          <a:p>
            <a:pPr fontAlgn="auto">
              <a:buFont typeface="Wingdings 2" charset="2"/>
              <a:buChar char=""/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644008" cy="527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30188"/>
            <a:ext cx="8569325" cy="925512"/>
          </a:xfrm>
        </p:spPr>
        <p:txBody>
          <a:bodyPr>
            <a:noAutofit/>
          </a:bodyPr>
          <a:lstStyle/>
          <a:p>
            <a:pPr algn="ctr"/>
            <a:r>
              <a:rPr lang="ru-RU" sz="3300" b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Задания на станции </a:t>
            </a:r>
            <a:br>
              <a:rPr lang="ru-RU" sz="3300" b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300" b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«Путешествия и транспорт»:</a:t>
            </a:r>
            <a:endParaRPr lang="ru-RU" sz="33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870075"/>
            <a:ext cx="5113337" cy="467995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514350" indent="-514350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200" dirty="0" smtClean="0"/>
              <a:t>Лабиринт </a:t>
            </a:r>
            <a:r>
              <a:rPr lang="ru-RU" sz="2200" dirty="0"/>
              <a:t>– 2 балла</a:t>
            </a:r>
          </a:p>
          <a:p>
            <a:pPr marL="514350" indent="-514350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200" dirty="0"/>
              <a:t>Задачи (4 задачи) - 8 баллов </a:t>
            </a:r>
            <a:endParaRPr lang="ru-RU" sz="2200" dirty="0" smtClean="0"/>
          </a:p>
          <a:p>
            <a:pPr marL="457200" indent="-457200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200" dirty="0" smtClean="0"/>
              <a:t>(</a:t>
            </a:r>
            <a:r>
              <a:rPr lang="ru-RU" sz="2200" dirty="0"/>
              <a:t>по 2 балла за каждое верное решение)</a:t>
            </a:r>
          </a:p>
          <a:p>
            <a:pPr marL="514350" indent="-514350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200" dirty="0"/>
              <a:t>Проблемное задание – 10 баллов</a:t>
            </a:r>
          </a:p>
          <a:p>
            <a:pPr marL="514350" indent="-514350" fontAlgn="auto">
              <a:buClr>
                <a:schemeClr val="tx1"/>
              </a:buClr>
              <a:buFont typeface="+mj-lt"/>
              <a:buAutoNum type="arabicPeriod"/>
              <a:defRPr/>
            </a:pPr>
            <a:r>
              <a:rPr lang="ru-RU" sz="2200" dirty="0"/>
              <a:t>Проблемное задание -10 баллов 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ru-RU" dirty="0" smtClean="0"/>
          </a:p>
          <a:p>
            <a:pPr marL="0" indent="0" fontAlgn="auto">
              <a:buFont typeface="Wingdings 2" charset="2"/>
              <a:buNone/>
              <a:defRPr/>
            </a:pPr>
            <a:r>
              <a:rPr lang="ru-RU" sz="2500" b="1" dirty="0" smtClean="0"/>
              <a:t>Итого</a:t>
            </a:r>
            <a:r>
              <a:rPr lang="ru-RU" sz="2500" b="1" dirty="0"/>
              <a:t>: 30 баллов.</a:t>
            </a:r>
          </a:p>
          <a:p>
            <a:pPr fontAlgn="auto">
              <a:buFont typeface="Wingdings 2" charset="2"/>
              <a:buChar char="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0" y="-34330"/>
            <a:ext cx="9144000" cy="6847706"/>
          </a:xfrm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Прямоугольник 6"/>
          <p:cNvSpPr/>
          <p:nvPr/>
        </p:nvSpPr>
        <p:spPr>
          <a:xfrm>
            <a:off x="-45241" y="620688"/>
            <a:ext cx="90957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95</TotalTime>
  <Words>231</Words>
  <Application>Microsoft Office PowerPoint</Application>
  <PresentationFormat>Экран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Verdana</vt:lpstr>
      <vt:lpstr>Arial</vt:lpstr>
      <vt:lpstr>Wingdings 2</vt:lpstr>
      <vt:lpstr>Calibri</vt:lpstr>
      <vt:lpstr>Summer</vt:lpstr>
      <vt:lpstr>Summer</vt:lpstr>
      <vt:lpstr>Слайд 1</vt:lpstr>
      <vt:lpstr>Технологическая карта </vt:lpstr>
      <vt:lpstr>Структура проведения квест-игры</vt:lpstr>
      <vt:lpstr>Задания на станции «Дом»: </vt:lpstr>
      <vt:lpstr>Задания на станции «Магазин»:</vt:lpstr>
      <vt:lpstr>Задания на станции «Банк»:</vt:lpstr>
      <vt:lpstr>Задания на станции  «Путешествия и транспорт»: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Зюзина</dc:creator>
  <cp:lastModifiedBy>1</cp:lastModifiedBy>
  <cp:revision>20</cp:revision>
  <dcterms:created xsi:type="dcterms:W3CDTF">2020-09-30T14:41:53Z</dcterms:created>
  <dcterms:modified xsi:type="dcterms:W3CDTF">2020-10-04T17:00:34Z</dcterms:modified>
</cp:coreProperties>
</file>