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0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2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33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821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25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771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78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63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2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25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44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9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4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4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283ED82-4A42-4D41-A2D7-7DF58EEE90D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0110FB8-6ED9-49C4-8D28-738634B2C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8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  <p:sldLayoutId id="21474839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415636"/>
            <a:ext cx="10444789" cy="27801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/>
              <a:t>Групповой проект по модулю 8:</a:t>
            </a:r>
            <a:br>
              <a:rPr lang="ru-RU" sz="4400" b="1" i="1" dirty="0"/>
            </a:br>
            <a:r>
              <a:rPr lang="ru-RU" sz="4400" i="1" dirty="0"/>
              <a:t>«Содержание и методика преподавания тем по финансовому мошенничеству и рискам»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909" y="3740728"/>
            <a:ext cx="7462981" cy="2733963"/>
          </a:xfrm>
        </p:spPr>
        <p:txBody>
          <a:bodyPr>
            <a:normAutofit/>
          </a:bodyPr>
          <a:lstStyle/>
          <a:p>
            <a:pPr algn="ctr"/>
            <a:r>
              <a:rPr lang="ru-RU" sz="36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тему: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i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«Комплекс дидактических материалов для обучающихся 8-9 классов»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37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311166"/>
          </a:xfrm>
        </p:spPr>
        <p:txBody>
          <a:bodyPr/>
          <a:lstStyle/>
          <a:p>
            <a:r>
              <a:rPr lang="ru-RU" b="1" i="1" cap="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группа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7855" y="2312275"/>
            <a:ext cx="8695168" cy="422515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Арбузова Марина Евгеньевна</a:t>
            </a:r>
          </a:p>
          <a:p>
            <a:pPr lvl="0"/>
            <a:r>
              <a:rPr lang="ru-RU" sz="2800" dirty="0" err="1" smtClean="0"/>
              <a:t>Бедретдинова</a:t>
            </a:r>
            <a:r>
              <a:rPr lang="ru-RU" sz="2800" dirty="0" smtClean="0"/>
              <a:t> </a:t>
            </a:r>
            <a:r>
              <a:rPr lang="ru-RU" sz="2800" dirty="0"/>
              <a:t>Ирина Николаевна</a:t>
            </a:r>
          </a:p>
          <a:p>
            <a:pPr lvl="0"/>
            <a:r>
              <a:rPr lang="ru-RU" sz="2800" dirty="0" err="1"/>
              <a:t>Безина</a:t>
            </a:r>
            <a:r>
              <a:rPr lang="ru-RU" sz="2800" dirty="0"/>
              <a:t> Елизавета </a:t>
            </a:r>
            <a:r>
              <a:rPr lang="ru-RU" sz="2800" dirty="0" smtClean="0"/>
              <a:t>Александровна</a:t>
            </a:r>
            <a:endParaRPr lang="ru-RU" sz="2800" dirty="0"/>
          </a:p>
          <a:p>
            <a:pPr lvl="0"/>
            <a:r>
              <a:rPr lang="ru-RU" sz="2800" dirty="0"/>
              <a:t>Бондарев Михаил </a:t>
            </a:r>
            <a:r>
              <a:rPr lang="ru-RU" sz="2800" dirty="0" err="1"/>
              <a:t>Авезович</a:t>
            </a:r>
            <a:endParaRPr lang="ru-RU" sz="2800" dirty="0"/>
          </a:p>
          <a:p>
            <a:pPr lvl="0"/>
            <a:r>
              <a:rPr lang="ru-RU" sz="2800" dirty="0"/>
              <a:t>Бородина Ольга Владимировна</a:t>
            </a:r>
          </a:p>
          <a:p>
            <a:pPr lvl="0"/>
            <a:r>
              <a:rPr lang="ru-RU" sz="2800" dirty="0"/>
              <a:t>Васильченко Владимир Владимирович</a:t>
            </a:r>
          </a:p>
          <a:p>
            <a:pPr lvl="0"/>
            <a:r>
              <a:rPr lang="ru-RU" sz="2800" dirty="0" smtClean="0"/>
              <a:t>Васяева Марина Николаевна</a:t>
            </a:r>
          </a:p>
          <a:p>
            <a:r>
              <a:rPr lang="ru-RU" sz="2800" dirty="0" smtClean="0"/>
              <a:t>Водолазов </a:t>
            </a:r>
            <a:r>
              <a:rPr lang="ru-RU" sz="2800" dirty="0"/>
              <a:t>Дмитрий Михайлович</a:t>
            </a:r>
            <a:r>
              <a:rPr lang="ru-RU" sz="2800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25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25820"/>
            <a:ext cx="10018713" cy="893379"/>
          </a:xfrm>
        </p:spPr>
        <p:txBody>
          <a:bodyPr>
            <a:normAutofit fontScale="90000"/>
          </a:bodyPr>
          <a:lstStyle/>
          <a:p>
            <a:pPr lvl="0"/>
            <a:r>
              <a:rPr lang="ru-RU" b="1" i="1" dirty="0"/>
              <a:t>Цели и задачи.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840508"/>
            <a:ext cx="10018713" cy="6017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 smtClean="0"/>
              <a:t>      Цель</a:t>
            </a:r>
            <a:r>
              <a:rPr lang="ru-RU" sz="2800" b="1" dirty="0"/>
              <a:t>: </a:t>
            </a:r>
            <a:r>
              <a:rPr lang="ru-RU" sz="2800" dirty="0"/>
              <a:t>ознакомить обучающихся с возможными финансовыми рисками.</a:t>
            </a:r>
          </a:p>
          <a:p>
            <a:pPr marL="0" indent="0">
              <a:buNone/>
            </a:pPr>
            <a:r>
              <a:rPr lang="ru-RU" sz="2800" b="1" dirty="0" smtClean="0"/>
              <a:t>       Задачи</a:t>
            </a:r>
            <a:r>
              <a:rPr lang="ru-RU" sz="2800" b="1" dirty="0"/>
              <a:t>:</a:t>
            </a:r>
          </a:p>
          <a:p>
            <a:r>
              <a:rPr lang="ru-RU" sz="2800" dirty="0"/>
              <a:t>- удовлетворение познавательных потребностей обучающихся в области финансов, формирование активной жизненной позиции, основанной на приобретённых знаниях, умениях и способах финансово грамотного поведения;</a:t>
            </a:r>
          </a:p>
          <a:p>
            <a:r>
              <a:rPr lang="ru-RU" sz="2800" dirty="0"/>
              <a:t>- приобретение знаний в сфере защиты от финансовых мошенничеств с последующим их применением в повседневной жизни;</a:t>
            </a:r>
          </a:p>
          <a:p>
            <a:r>
              <a:rPr lang="ru-RU" sz="2800" dirty="0"/>
              <a:t>- развитие собственной финансовой грамотности и выработка экономически грамотного поведения, а также способов поиска и изучения информации в этой области;</a:t>
            </a:r>
          </a:p>
          <a:p>
            <a:r>
              <a:rPr lang="ru-RU" sz="2800" dirty="0"/>
              <a:t>- воспитание интереса обучающихся к дальнейшему получению знаний в сфере финансовой грамотности.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04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32510"/>
            <a:ext cx="10018713" cy="979054"/>
          </a:xfrm>
        </p:spPr>
        <p:txBody>
          <a:bodyPr/>
          <a:lstStyle/>
          <a:p>
            <a:r>
              <a:rPr lang="ru-RU" b="1" i="1" dirty="0" smtClean="0"/>
              <a:t>Перечень дидактических материалов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40873"/>
            <a:ext cx="10018713" cy="4350327"/>
          </a:xfrm>
        </p:spPr>
        <p:txBody>
          <a:bodyPr/>
          <a:lstStyle/>
          <a:p>
            <a:pPr lvl="0"/>
            <a:r>
              <a:rPr lang="ru-RU" sz="2600" dirty="0"/>
              <a:t> Тестовые задания</a:t>
            </a:r>
          </a:p>
          <a:p>
            <a:pPr lvl="0"/>
            <a:r>
              <a:rPr lang="ru-RU" sz="2600" dirty="0"/>
              <a:t> Задачи по теме </a:t>
            </a:r>
            <a:r>
              <a:rPr lang="ru-RU" sz="2600" dirty="0" smtClean="0"/>
              <a:t>«Мошенничество </a:t>
            </a:r>
            <a:r>
              <a:rPr lang="ru-RU" sz="2600" dirty="0"/>
              <a:t>и </a:t>
            </a:r>
            <a:r>
              <a:rPr lang="ru-RU" sz="2600" dirty="0" smtClean="0"/>
              <a:t>риски» </a:t>
            </a:r>
            <a:r>
              <a:rPr lang="ru-RU" sz="2600" dirty="0"/>
              <a:t>в формате ОГЭ</a:t>
            </a:r>
          </a:p>
          <a:p>
            <a:pPr lvl="0"/>
            <a:r>
              <a:rPr lang="ru-RU" sz="2600" dirty="0"/>
              <a:t> Материалы МЭШ</a:t>
            </a:r>
          </a:p>
          <a:p>
            <a:pPr lvl="0"/>
            <a:r>
              <a:rPr lang="ru-RU" sz="2600" dirty="0"/>
              <a:t> Игры по теме «Финансовое мошенничество»</a:t>
            </a:r>
          </a:p>
          <a:p>
            <a:pPr lvl="0"/>
            <a:r>
              <a:rPr lang="ru-RU" sz="2600" dirty="0"/>
              <a:t> </a:t>
            </a:r>
            <a:r>
              <a:rPr lang="ru-RU" sz="2600" dirty="0"/>
              <a:t>Практикум, проблемные </a:t>
            </a:r>
            <a:r>
              <a:rPr lang="ru-RU" sz="2600" dirty="0" smtClean="0"/>
              <a:t>задания</a:t>
            </a:r>
          </a:p>
          <a:p>
            <a:pPr lvl="0"/>
            <a:r>
              <a:rPr lang="ru-RU" sz="2600" dirty="0" smtClean="0"/>
              <a:t>Видеоматериалы</a:t>
            </a:r>
            <a:endParaRPr lang="ru-RU" sz="2600" dirty="0"/>
          </a:p>
          <a:p>
            <a:pPr lvl="0"/>
            <a:r>
              <a:rPr lang="ru-RU" sz="2600" dirty="0"/>
              <a:t> </a:t>
            </a:r>
            <a:r>
              <a:rPr lang="ru-RU" sz="2600" dirty="0" err="1"/>
              <a:t>Квизлет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  <p:pic>
        <p:nvPicPr>
          <p:cNvPr id="4" name="Picture 2" descr="C:\Users\98AF~1\AppData\Local\Temp\Rar$DRa0.391\moshenni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724" y="4162877"/>
            <a:ext cx="3836276" cy="269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77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944414"/>
            <a:ext cx="10018713" cy="2406869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2629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52</TotalTime>
  <Words>182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Times New Roman</vt:lpstr>
      <vt:lpstr>Параллакс</vt:lpstr>
      <vt:lpstr>Групповой проект по модулю 8: «Содержание и методика преподавания тем по финансовому мошенничеству и рискам» </vt:lpstr>
      <vt:lpstr>Проектная группа</vt:lpstr>
      <vt:lpstr>Цели и задачи. </vt:lpstr>
      <vt:lpstr>Перечень дидактических материалов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Групповой проект по модулю 8: «Содержание и методика преподавания тем по финансовому мошенничеству и рискам»</dc:title>
  <dc:creator>Бородина Ольга Владимировна</dc:creator>
  <cp:lastModifiedBy>Бондарев Михаил Авезович</cp:lastModifiedBy>
  <cp:revision>7</cp:revision>
  <dcterms:created xsi:type="dcterms:W3CDTF">2020-09-23T17:58:52Z</dcterms:created>
  <dcterms:modified xsi:type="dcterms:W3CDTF">2020-09-25T07:43:35Z</dcterms:modified>
</cp:coreProperties>
</file>