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6" r:id="rId4"/>
    <p:sldId id="265" r:id="rId5"/>
    <p:sldId id="260" r:id="rId6"/>
    <p:sldId id="257" r:id="rId7"/>
    <p:sldId id="261" r:id="rId8"/>
    <p:sldId id="258" r:id="rId9"/>
    <p:sldId id="262" r:id="rId10"/>
    <p:sldId id="266" r:id="rId11"/>
    <p:sldId id="259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eterburg.guide/pamjatniki/rostralnye-kolonn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yandex.ru/maps/2/saint-petersburg/?l=stv,sta&amp;ll=30.304306,59.943227&amp;panorama%5bdirection%5d=164.526180,1.124547&amp;panorama%5bfull%5d=true&amp;panorama%5bpoint%5d=30.304306,59.943227&amp;panorama%5bspan%5d=120.000000,75.770807&amp;z=14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992264"/>
              </p:ext>
            </p:extLst>
          </p:nvPr>
        </p:nvGraphicFramePr>
        <p:xfrm>
          <a:off x="683568" y="1268760"/>
          <a:ext cx="7704856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6"/>
              </a:tblGrid>
              <a:tr h="7379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Муниципальное общеобразовательное учреждение «Лицей №22»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137160" marB="137160"/>
                </a:tc>
              </a:tr>
              <a:tr h="19305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 smtClean="0">
                          <a:effectLst/>
                        </a:rPr>
                        <a:t>Современные деньги России и других стран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R="73025" marT="0" marB="0"/>
                </a:tc>
              </a:tr>
              <a:tr h="16519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 разработали: </a:t>
                      </a:r>
                      <a:r>
                        <a:rPr lang="ru-RU" sz="1200" dirty="0" err="1">
                          <a:effectLst/>
                        </a:rPr>
                        <a:t>Вяткова</a:t>
                      </a:r>
                      <a:r>
                        <a:rPr lang="ru-RU" sz="1200" dirty="0">
                          <a:effectLst/>
                        </a:rPr>
                        <a:t> А.А., Новикова Н.Б., </a:t>
                      </a:r>
                      <a:r>
                        <a:rPr lang="ru-RU" sz="1200" dirty="0" err="1">
                          <a:effectLst/>
                        </a:rPr>
                        <a:t>Оберюхтин</a:t>
                      </a:r>
                      <a:r>
                        <a:rPr lang="ru-RU" sz="1200" dirty="0">
                          <a:effectLst/>
                        </a:rPr>
                        <a:t> С.А., Чабан М.В.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137160" marB="1371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90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s/117569/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8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385" y="692696"/>
            <a:ext cx="79847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Почему на гурте насечки?</a:t>
            </a:r>
            <a:endParaRPr lang="ru-RU" dirty="0"/>
          </a:p>
        </p:txBody>
      </p:sp>
      <p:pic>
        <p:nvPicPr>
          <p:cNvPr id="4101" name="Picture 5" descr="https://economic-definition.com/Images/Forex_Otzovik/240/640/2469002605-blagorodnye_metally_ispol_zuyutsya_tol_ko_dlya_togo__chtoby_delat__investicionnye_mone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6" y="2034776"/>
            <a:ext cx="3534487" cy="41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6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2" y="2852936"/>
            <a:ext cx="327342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xn--b1aecnthebc1acj.xn--p1ai/uploads/2019/16(1689)/19-%D0%B4%D0%B5%D0%BD%D1%8C%D0%B3%D0%B8-%D1%81%D0%BE%D1%85%D0%BD%D1%83%D1%82-min.jpg?15555034682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41" y="548680"/>
            <a:ext cx="521200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5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61909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Зачем на русских монетах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и 5 копеек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выдавливались 3 и 5 точек?</a:t>
            </a:r>
            <a:endParaRPr lang="ru-RU" dirty="0"/>
          </a:p>
        </p:txBody>
      </p:sp>
      <p:sp>
        <p:nvSpPr>
          <p:cNvPr id="3" name="AutoShape 2" descr="https://im0-tub-ru.yandex.net/i?id=0c86e836a4cd14e3dc6b4a19ebfec175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6228184" cy="30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9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6" t="51326" r="7812" b="14168"/>
          <a:stretch/>
        </p:blipFill>
        <p:spPr bwMode="auto">
          <a:xfrm>
            <a:off x="328191" y="1753589"/>
            <a:ext cx="322932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i.pinimg.com/736x/da/7a/ca/da7aca24514e0e41604d6fd200e37ff9--anna-karenina-antique-phot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8286"/>
            <a:ext cx="4945360" cy="642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67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yhhy.ru/uploads/images/foto2017/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523"/>
            <a:ext cx="6147048" cy="3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skolko1.ru/wp-content/uploads/2018/07/50k-1-2001-1024x50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5" y="3464126"/>
            <a:ext cx="6395780" cy="317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8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pkorzina.ru/files/e5f/e5fe8b21f59eb145dcd6114bd86122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4726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6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24955" cy="65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3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-ru.insales.ru/images/products/1/945/261850033/050_%D1%80%D1%83%D0%B1%D0%BB%D0%B5%D0%B9_1997__%D0%9C%D0%BE%D0%B4%D0%B8%D1%84%D0%B8%D0%BA%D0%B0%D1%86%D0%B8%D1%8F_2004_%D0%B3__%D0%A0%D0%90%D0%94%D0%90%D0%A0_%D0%AD%D0%9D_1001001_X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7975" y="186369"/>
            <a:ext cx="6075029" cy="26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483768" y="3573016"/>
            <a:ext cx="60785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2226423" cy="1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3897359" y="786114"/>
            <a:ext cx="2952328" cy="266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8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693"/>
            <a:ext cx="420914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41" y="2708920"/>
            <a:ext cx="4119344" cy="367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93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Цель: создать условия для формирования у учащихся о современных деньгах России и других стран, наличных и безналичных.</a:t>
            </a:r>
            <a:br>
              <a:rPr lang="ru-RU" sz="2000" dirty="0" smtClean="0"/>
            </a:br>
            <a:r>
              <a:rPr lang="ru-RU" sz="2000" dirty="0" smtClean="0"/>
              <a:t>Задачи: уметь отличать монеты от купюр, монеты и купюры разного номинала; уметь считать деньги; различать валюты разных стран.</a:t>
            </a:r>
            <a:br>
              <a:rPr lang="ru-RU" sz="2000" dirty="0" smtClean="0"/>
            </a:br>
            <a:r>
              <a:rPr lang="ru-RU" sz="2000" dirty="0" smtClean="0"/>
              <a:t>Средства обучения: рабочая тетрадь и учебник</a:t>
            </a:r>
            <a:r>
              <a:rPr lang="ru-RU" sz="2000" dirty="0"/>
              <a:t>, раздаточный материал.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272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260648"/>
            <a:ext cx="73056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6386" r="7011" b="14557"/>
          <a:stretch/>
        </p:blipFill>
        <p:spPr bwMode="auto">
          <a:xfrm>
            <a:off x="2915816" y="3789040"/>
            <a:ext cx="5763491" cy="265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8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50882"/>
            <a:ext cx="4825997" cy="36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65559"/>
            <a:ext cx="72451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 – это место,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где проводят операции</a:t>
            </a:r>
          </a:p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деньгами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7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                  Деньги</a:t>
            </a:r>
            <a:br>
              <a:rPr lang="ru-RU" dirty="0" smtClean="0"/>
            </a:br>
            <a:r>
              <a:rPr lang="ru-RU" dirty="0" smtClean="0"/>
              <a:t>               </a:t>
            </a:r>
            <a:br>
              <a:rPr lang="ru-RU" dirty="0" smtClean="0"/>
            </a:br>
            <a:r>
              <a:rPr lang="ru-RU" dirty="0" smtClean="0"/>
              <a:t>          наличные  безналичные</a:t>
            </a:r>
            <a:br>
              <a:rPr lang="ru-RU" dirty="0" smtClean="0"/>
            </a:b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>   монеты купюры</a:t>
            </a:r>
            <a:br>
              <a:rPr lang="ru-RU" dirty="0" smtClean="0"/>
            </a:b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697260" y="1484784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779912" y="148478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62250"/>
            <a:ext cx="981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6599">
            <a:off x="2938024" y="2762248"/>
            <a:ext cx="981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5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2248" y="548680"/>
            <a:ext cx="76494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лицевая сторона монет?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04" y="2884629"/>
            <a:ext cx="3560954" cy="31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51704" r="15483" b="33523"/>
          <a:stretch/>
        </p:blipFill>
        <p:spPr bwMode="auto">
          <a:xfrm>
            <a:off x="-93283" y="2708920"/>
            <a:ext cx="2721067" cy="27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2" t="52083" r="16193" b="34660"/>
          <a:stretch/>
        </p:blipFill>
        <p:spPr bwMode="auto">
          <a:xfrm>
            <a:off x="6282853" y="2530466"/>
            <a:ext cx="2565578" cy="27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83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0" y="-1"/>
            <a:ext cx="9152740" cy="686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2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s://ds02.infourok.ru/uploads/ex/1369/0007a100-91c35535/img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7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06" y="548680"/>
            <a:ext cx="82549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оборотная сторона монет?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https://avatars.mds.yandex.net/get-zen_doc/175411/pub_5d8f5ce1fe289100ad5edd28_5d8f5f1906cc4600b16f98d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14" y="2564904"/>
            <a:ext cx="5096335" cy="34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3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2" t="52083" r="16193" b="34660"/>
          <a:stretch/>
        </p:blipFill>
        <p:spPr bwMode="auto">
          <a:xfrm>
            <a:off x="470119" y="2852936"/>
            <a:ext cx="3331362" cy="35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67" y="476672"/>
            <a:ext cx="4637806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4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lvl="0" algn="ctr"/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ребро монеты?</a:t>
            </a:r>
            <a:endParaRPr lang="ru-RU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6" name="Picture 4" descr="https://static3.depositphotos.com/1000369/107/i/950/depositphotos_1072625-stock-photo-coins-st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3811523" cy="38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28525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2" t="52178" r="15908" b="33996"/>
          <a:stretch/>
        </p:blipFill>
        <p:spPr bwMode="auto">
          <a:xfrm>
            <a:off x="6118482" y="2471758"/>
            <a:ext cx="28083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3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8"/>
            <a:ext cx="7055768" cy="52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94" y="306022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ttps://ds05.infourok.ru/uploads/ex/055f/000c887e-110e67a8/img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66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77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 Цель: создать условия для формирования у учащихся о современных деньгах России и других стран, наличных и безналичных. Задачи: уметь отличать монеты от купюр, монеты и купюры разного номинала; уметь считать деньги; различать валюты разных стран. Средства обучения: рабочая тетрадь и учебник, раздаточный материал.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Деньги                           наличные  безналичные        монеты купюры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Анна</cp:lastModifiedBy>
  <cp:revision>17</cp:revision>
  <dcterms:created xsi:type="dcterms:W3CDTF">2020-09-29T07:06:41Z</dcterms:created>
  <dcterms:modified xsi:type="dcterms:W3CDTF">2020-09-30T12:16:50Z</dcterms:modified>
</cp:coreProperties>
</file>