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9" r:id="rId2"/>
    <p:sldId id="258" r:id="rId3"/>
    <p:sldId id="260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857760"/>
            <a:ext cx="8305800" cy="1143000"/>
          </a:xfrm>
        </p:spPr>
        <p:txBody>
          <a:bodyPr/>
          <a:lstStyle/>
          <a:p>
            <a:pPr algn="l"/>
            <a:r>
              <a:rPr lang="en-US" sz="2000" b="1" dirty="0" err="1" smtClean="0">
                <a:solidFill>
                  <a:srgbClr val="0070C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Авторы</a:t>
            </a:r>
            <a:r>
              <a:rPr lang="en-US" sz="2000" b="1" dirty="0" smtClean="0">
                <a:solidFill>
                  <a:srgbClr val="0070C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проекта</a:t>
            </a:r>
            <a:r>
              <a:rPr lang="en-US" sz="2000" b="1" dirty="0" smtClean="0">
                <a:solidFill>
                  <a:srgbClr val="0070C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:</a:t>
            </a:r>
            <a:endParaRPr lang="ru-RU" sz="2000" b="1" dirty="0" smtClean="0">
              <a:solidFill>
                <a:srgbClr val="0070C0"/>
              </a:solidFill>
              <a:effectLst>
                <a:glow rad="101600">
                  <a:srgbClr val="FFFF00">
                    <a:alpha val="75000"/>
                  </a:srgbClr>
                </a:glow>
              </a:effectLst>
              <a:latin typeface="Calibri"/>
              <a:cs typeface="Calibri"/>
            </a:endParaRPr>
          </a:p>
          <a:p>
            <a:pPr algn="l"/>
            <a:r>
              <a:rPr lang="ru-RU" sz="2000" b="1" dirty="0" smtClean="0">
                <a:solidFill>
                  <a:srgbClr val="0070C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1.Рыбина Ольга Валентиновна</a:t>
            </a:r>
          </a:p>
          <a:p>
            <a:pPr algn="l"/>
            <a:r>
              <a:rPr lang="ru-RU" sz="2000" b="1" dirty="0" smtClean="0">
                <a:solidFill>
                  <a:srgbClr val="0070C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2. Савичева Ольга Николаевна</a:t>
            </a:r>
          </a:p>
          <a:p>
            <a:pPr algn="l"/>
            <a:r>
              <a:rPr lang="ru-RU" sz="2000" b="1" dirty="0" smtClean="0">
                <a:solidFill>
                  <a:srgbClr val="0070C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3. Красенькова Людмила Викторовна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786874" cy="2428892"/>
          </a:xfrm>
        </p:spPr>
        <p:txBody>
          <a:bodyPr>
            <a:prstTxWarp prst="textDeflateBottom">
              <a:avLst>
                <a:gd name="adj" fmla="val 75686"/>
              </a:avLst>
            </a:prstTxWarp>
          </a:bodyPr>
          <a:lstStyle/>
          <a:p>
            <a:pPr lvl="0"/>
            <a:r>
              <a:rPr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  <a:cs typeface="Calibri"/>
              </a:rPr>
              <a:t>ИТОГОВЫЙ ГРУППОВОЙ ПРОЕКТ</a:t>
            </a:r>
            <a:br>
              <a:rPr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  <a:cs typeface="Calibri"/>
              </a:rPr>
            </a:br>
            <a:r>
              <a:rPr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  <a:cs typeface="Calibri"/>
              </a:rPr>
              <a:t>Игра-квест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  <a:cs typeface="Calibri"/>
              </a:rPr>
              <a:t> Форд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  <a:cs typeface="Calibri"/>
              </a:rPr>
              <a:t>Боярд</a:t>
            </a:r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509120"/>
            <a:ext cx="1477398" cy="1920618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8604" y="2780928"/>
            <a:ext cx="8305800" cy="3714776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Arial Black"/>
                <a:cs typeface="Arial Black"/>
              </a:rPr>
              <a:t>Данная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Arial Black"/>
                <a:cs typeface="Arial Black"/>
              </a:rPr>
              <a:t>игра-квест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Arial Black"/>
                <a:cs typeface="Arial Black"/>
              </a:rPr>
              <a:t> рассчитана на учащихся 7 –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Arial Black"/>
                <a:cs typeface="Arial Black"/>
              </a:rPr>
              <a:t>х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Arial Black"/>
                <a:cs typeface="Arial Black"/>
              </a:rPr>
              <a:t> классов, проходящих учебную подготовку по предмету «Финансовая грамотность»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Arial Black"/>
                <a:cs typeface="Arial Black"/>
              </a:rPr>
              <a:t> (в качестве внеурочных занятий).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Arial Black"/>
                <a:cs typeface="Arial Black"/>
              </a:rPr>
              <a:t>Для игры необходимо наличие 2-4 команд по 7 -10 учащихся в каждой.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286124"/>
            <a:ext cx="6500858" cy="285752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ru-RU" sz="6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Black"/>
                <a:cs typeface="Arial Black"/>
              </a:rPr>
              <a:t>Аудитория</a:t>
            </a:r>
            <a:br>
              <a:rPr lang="ru-RU" sz="6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Black"/>
                <a:cs typeface="Arial Black"/>
              </a:rPr>
            </a:br>
            <a:r>
              <a:rPr lang="ru-RU" sz="6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Black"/>
                <a:cs typeface="Arial Black"/>
              </a:rPr>
              <a:t/>
            </a:r>
            <a:br>
              <a:rPr lang="ru-RU" sz="6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Black"/>
                <a:cs typeface="Arial Black"/>
              </a:rPr>
            </a:br>
            <a:endParaRPr lang="ru-RU" sz="6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89859"/>
            <a:ext cx="2312881" cy="29436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93286"/>
            <a:ext cx="1224136" cy="2408783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785794"/>
            <a:ext cx="8305800" cy="114300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Цели</a:t>
            </a:r>
            <a:r>
              <a:rPr lang="ru-RU" sz="1800" dirty="0" smtClean="0">
                <a:solidFill>
                  <a:srgbClr val="002060"/>
                </a:solidFill>
              </a:rPr>
              <a:t>:</a:t>
            </a:r>
          </a:p>
          <a:p>
            <a:pPr algn="l"/>
            <a:r>
              <a:rPr lang="ru-RU" sz="1200" dirty="0" smtClean="0">
                <a:solidFill>
                  <a:srgbClr val="002060"/>
                </a:solidFill>
              </a:rPr>
              <a:t>Учебные:</a:t>
            </a:r>
          </a:p>
          <a:p>
            <a:pPr lvl="0" algn="l"/>
            <a:r>
              <a:rPr lang="ru-RU" sz="1200" dirty="0" smtClean="0">
                <a:solidFill>
                  <a:srgbClr val="002060"/>
                </a:solidFill>
              </a:rPr>
              <a:t>Реализация способностей обучающихся при помощи выбора уровня сложности задания и оценивание собственной роли в режиме групповой работы.</a:t>
            </a:r>
          </a:p>
          <a:p>
            <a:pPr lvl="0" algn="l"/>
            <a:r>
              <a:rPr lang="ru-RU" sz="1200" dirty="0" smtClean="0">
                <a:solidFill>
                  <a:srgbClr val="002060"/>
                </a:solidFill>
              </a:rPr>
              <a:t>Повышение познавательной активности у обучающихся.</a:t>
            </a:r>
          </a:p>
          <a:p>
            <a:pPr lvl="0" algn="l"/>
            <a:r>
              <a:rPr lang="ru-RU" sz="1200" dirty="0" smtClean="0">
                <a:solidFill>
                  <a:srgbClr val="002060"/>
                </a:solidFill>
              </a:rPr>
              <a:t>Развитие интереса к математике.</a:t>
            </a:r>
          </a:p>
          <a:p>
            <a:pPr lvl="0" algn="l"/>
            <a:r>
              <a:rPr lang="ru-RU" sz="1200" dirty="0" smtClean="0">
                <a:solidFill>
                  <a:srgbClr val="002060"/>
                </a:solidFill>
              </a:rPr>
              <a:t>Научить обучающихся мыслить логически, быстро думать, принимать правильные решения, вызвать желание расширить свой кругозор.</a:t>
            </a:r>
          </a:p>
          <a:p>
            <a:pPr algn="l"/>
            <a:r>
              <a:rPr lang="ru-RU" sz="1200" dirty="0" smtClean="0">
                <a:solidFill>
                  <a:srgbClr val="002060"/>
                </a:solidFill>
              </a:rPr>
              <a:t>Воспитательные:</a:t>
            </a:r>
          </a:p>
          <a:p>
            <a:pPr lvl="0" algn="l"/>
            <a:r>
              <a:rPr lang="ru-RU" sz="1200" dirty="0" smtClean="0">
                <a:solidFill>
                  <a:srgbClr val="002060"/>
                </a:solidFill>
              </a:rPr>
              <a:t>Развитие культуры общения и культуры ответа на поставленный вопрос.</a:t>
            </a:r>
          </a:p>
          <a:p>
            <a:pPr lvl="0" algn="l"/>
            <a:r>
              <a:rPr lang="ru-RU" sz="1200" dirty="0" smtClean="0">
                <a:solidFill>
                  <a:srgbClr val="002060"/>
                </a:solidFill>
              </a:rPr>
              <a:t>Воспитывать у обучающихся умение работать в группах, развивать коммуникативные способности обучающихся, уважение к оппоненту.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Задачи:	</a:t>
            </a:r>
          </a:p>
          <a:p>
            <a:pPr algn="l"/>
            <a:r>
              <a:rPr lang="ru-RU" sz="1200" dirty="0" smtClean="0">
                <a:solidFill>
                  <a:srgbClr val="002060"/>
                </a:solidFill>
              </a:rPr>
              <a:t>Образовательные:</a:t>
            </a:r>
          </a:p>
          <a:p>
            <a:pPr algn="l"/>
            <a:r>
              <a:rPr lang="ru-RU" sz="1200" dirty="0" smtClean="0">
                <a:solidFill>
                  <a:srgbClr val="002060"/>
                </a:solidFill>
              </a:rPr>
              <a:t>- сформировать первичные экономические понятия;</a:t>
            </a:r>
          </a:p>
          <a:p>
            <a:pPr algn="l"/>
            <a:r>
              <a:rPr lang="ru-RU" sz="1200" dirty="0" smtClean="0">
                <a:solidFill>
                  <a:srgbClr val="002060"/>
                </a:solidFill>
              </a:rPr>
              <a:t>- закрепить и осмыслить изученный материал;</a:t>
            </a:r>
          </a:p>
          <a:p>
            <a:pPr algn="l"/>
            <a:r>
              <a:rPr lang="ru-RU" sz="1200" dirty="0" smtClean="0">
                <a:solidFill>
                  <a:srgbClr val="002060"/>
                </a:solidFill>
              </a:rPr>
              <a:t>- научить детей правильному отношению к деньгам, способам их </a:t>
            </a:r>
            <a:r>
              <a:rPr lang="ru-RU" sz="1200" dirty="0" err="1" smtClean="0">
                <a:solidFill>
                  <a:srgbClr val="002060"/>
                </a:solidFill>
              </a:rPr>
              <a:t>зарабатывания</a:t>
            </a:r>
            <a:r>
              <a:rPr lang="ru-RU" sz="1200" dirty="0" smtClean="0">
                <a:solidFill>
                  <a:srgbClr val="002060"/>
                </a:solidFill>
              </a:rPr>
              <a:t> и разумному их использованию;</a:t>
            </a:r>
          </a:p>
          <a:p>
            <a:pPr algn="l"/>
            <a:r>
              <a:rPr lang="ru-RU" sz="1200" dirty="0" smtClean="0">
                <a:solidFill>
                  <a:srgbClr val="002060"/>
                </a:solidFill>
              </a:rPr>
              <a:t>- научить детей правильно вести себя в реальных жизненных ситуациях, носящих экономический характер;</a:t>
            </a:r>
          </a:p>
          <a:p>
            <a:pPr algn="l"/>
            <a:r>
              <a:rPr lang="ru-RU" sz="1200" dirty="0" smtClean="0">
                <a:solidFill>
                  <a:srgbClr val="002060"/>
                </a:solidFill>
              </a:rPr>
              <a:t>-сформировать у обучающихся 7 классов необходимые умения и навыки для принятия рациональных решений при командной работе.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8305800" cy="1214446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ru-RU" dirty="0" smtClean="0">
                <a:solidFill>
                  <a:srgbClr val="660066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Arial Black"/>
                <a:cs typeface="Arial Black"/>
              </a:rPr>
              <a:t>Цели и задачи 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624" y="173726"/>
            <a:ext cx="1224136" cy="1224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01008"/>
            <a:ext cx="936104" cy="1461235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857364"/>
            <a:ext cx="8305800" cy="4357718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rgbClr val="0070C0"/>
                </a:solidFill>
                <a:latin typeface="Arial Black"/>
                <a:cs typeface="Arial Black"/>
              </a:rPr>
              <a:t>Игра предполагает шесть станций, которые можно проходить в разном порядке:</a:t>
            </a:r>
          </a:p>
          <a:p>
            <a:pPr algn="l"/>
            <a:endParaRPr lang="ru-RU" sz="2400" dirty="0" smtClean="0">
              <a:solidFill>
                <a:srgbClr val="0070C0"/>
              </a:solidFill>
              <a:latin typeface="Arial Black"/>
              <a:cs typeface="Arial Black"/>
            </a:endParaRPr>
          </a:p>
          <a:p>
            <a:pPr algn="l"/>
            <a:r>
              <a:rPr lang="ru-RU" sz="2400" dirty="0" smtClean="0">
                <a:solidFill>
                  <a:srgbClr val="0070C0"/>
                </a:solidFill>
                <a:latin typeface="Arial Black"/>
                <a:cs typeface="Arial Black"/>
              </a:rPr>
              <a:t>1. </a:t>
            </a:r>
            <a:r>
              <a:rPr lang="ru-RU" sz="2400" b="1" dirty="0" smtClean="0"/>
              <a:t>Станция «Копейка рубль бережет»</a:t>
            </a:r>
            <a:endParaRPr lang="ru-RU" sz="2400" dirty="0" smtClean="0">
              <a:solidFill>
                <a:srgbClr val="0070C0"/>
              </a:solidFill>
              <a:latin typeface="Arial Black"/>
              <a:cs typeface="Arial Black"/>
            </a:endParaRPr>
          </a:p>
          <a:p>
            <a:pPr algn="l"/>
            <a:r>
              <a:rPr lang="ru-RU" sz="2400" dirty="0" smtClean="0">
                <a:solidFill>
                  <a:srgbClr val="0070C0"/>
                </a:solidFill>
                <a:latin typeface="Arial Black"/>
                <a:cs typeface="Arial Black"/>
              </a:rPr>
              <a:t>2. </a:t>
            </a:r>
            <a:r>
              <a:rPr lang="ru-RU" sz="2400" b="1" dirty="0" smtClean="0"/>
              <a:t>Станция «На деньги ума не купишь»</a:t>
            </a:r>
            <a:endParaRPr lang="ru-RU" sz="2400" dirty="0" smtClean="0">
              <a:solidFill>
                <a:srgbClr val="0070C0"/>
              </a:solidFill>
              <a:latin typeface="Arial Black"/>
              <a:cs typeface="Arial Black"/>
            </a:endParaRPr>
          </a:p>
          <a:p>
            <a:pPr algn="l"/>
            <a:r>
              <a:rPr lang="ru-RU" sz="2400" dirty="0" smtClean="0">
                <a:solidFill>
                  <a:srgbClr val="0070C0"/>
                </a:solidFill>
                <a:latin typeface="Arial Black"/>
                <a:cs typeface="Arial Black"/>
              </a:rPr>
              <a:t>3. </a:t>
            </a:r>
            <a:r>
              <a:rPr lang="ru-RU" sz="2400" b="1" dirty="0" smtClean="0"/>
              <a:t>Станция «После Бога - деньги первые»</a:t>
            </a:r>
            <a:endParaRPr lang="ru-RU" sz="2400" dirty="0" smtClean="0">
              <a:solidFill>
                <a:srgbClr val="0070C0"/>
              </a:solidFill>
              <a:latin typeface="Arial Black"/>
              <a:cs typeface="Arial Black"/>
            </a:endParaRPr>
          </a:p>
          <a:p>
            <a:pPr algn="l"/>
            <a:r>
              <a:rPr lang="ru-RU" sz="2400" dirty="0" smtClean="0">
                <a:solidFill>
                  <a:srgbClr val="0070C0"/>
                </a:solidFill>
                <a:latin typeface="Arial Black"/>
                <a:cs typeface="Arial Black"/>
              </a:rPr>
              <a:t>4. </a:t>
            </a:r>
            <a:r>
              <a:rPr lang="ru-RU" sz="2400" b="1" dirty="0" smtClean="0"/>
              <a:t>Станция «Дела давно минувших дней»</a:t>
            </a:r>
            <a:endParaRPr lang="ru-RU" sz="2400" dirty="0" smtClean="0">
              <a:solidFill>
                <a:srgbClr val="0070C0"/>
              </a:solidFill>
              <a:latin typeface="Arial Black"/>
              <a:cs typeface="Arial Black"/>
            </a:endParaRPr>
          </a:p>
          <a:p>
            <a:pPr algn="l"/>
            <a:r>
              <a:rPr lang="ru-RU" sz="2400" dirty="0" smtClean="0">
                <a:solidFill>
                  <a:srgbClr val="0070C0"/>
                </a:solidFill>
                <a:latin typeface="Arial Black"/>
                <a:cs typeface="Arial Black"/>
              </a:rPr>
              <a:t>5. </a:t>
            </a:r>
            <a:r>
              <a:rPr lang="ru-RU" sz="2400" b="1" smtClean="0"/>
              <a:t>Станция </a:t>
            </a:r>
            <a:r>
              <a:rPr lang="ru-RU" sz="2400" b="1" smtClean="0"/>
              <a:t>««Деньги умных любят»»</a:t>
            </a:r>
            <a:endParaRPr lang="ru-RU" sz="2400" dirty="0" smtClean="0">
              <a:solidFill>
                <a:srgbClr val="0070C0"/>
              </a:solidFill>
              <a:latin typeface="Arial Black"/>
              <a:cs typeface="Arial Black"/>
            </a:endParaRPr>
          </a:p>
          <a:p>
            <a:pPr algn="l"/>
            <a:r>
              <a:rPr lang="ru-RU" sz="2400" dirty="0" smtClean="0">
                <a:solidFill>
                  <a:srgbClr val="0070C0"/>
                </a:solidFill>
                <a:latin typeface="Arial Black"/>
                <a:cs typeface="Arial Black"/>
              </a:rPr>
              <a:t>6. </a:t>
            </a:r>
            <a:r>
              <a:rPr lang="ru-RU" sz="2400" b="1" dirty="0" smtClean="0"/>
              <a:t>Станция «Деньги счёт любят»</a:t>
            </a:r>
            <a:endParaRPr lang="ru-RU" sz="2400" dirty="0" smtClean="0">
              <a:solidFill>
                <a:srgbClr val="0070C0"/>
              </a:solidFill>
              <a:latin typeface="Arial Black"/>
              <a:cs typeface="Arial Black"/>
            </a:endParaRPr>
          </a:p>
          <a:p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8305800" cy="1214446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ru-RU" b="1" dirty="0" smtClean="0">
                <a:solidFill>
                  <a:srgbClr val="3366FF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Станции игры-</a:t>
            </a:r>
            <a:r>
              <a:rPr lang="ru-RU" b="1" dirty="0" err="1" smtClean="0">
                <a:solidFill>
                  <a:srgbClr val="3366FF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квеста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703" y="4585195"/>
            <a:ext cx="2388790" cy="2293238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357430"/>
            <a:ext cx="7734296" cy="4214842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rgbClr val="FFFF00"/>
                </a:solidFill>
                <a:latin typeface="Arial Black"/>
                <a:cs typeface="Arial Black"/>
              </a:rPr>
              <a:t>Каждая станция рассчитана на 15 минут на выполнение заданий: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 smtClean="0">
                <a:solidFill>
                  <a:srgbClr val="FFFF00"/>
                </a:solidFill>
                <a:latin typeface="Arial Black"/>
                <a:cs typeface="Arial Black"/>
              </a:rPr>
              <a:t>Пословицы и поговорки про деньги. 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 smtClean="0">
                <a:solidFill>
                  <a:srgbClr val="FFFF00"/>
                </a:solidFill>
                <a:latin typeface="Arial Black"/>
                <a:cs typeface="Arial Black"/>
              </a:rPr>
              <a:t>Решение  Финансовых задач.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 smtClean="0">
                <a:solidFill>
                  <a:srgbClr val="FFFF00"/>
                </a:solidFill>
                <a:latin typeface="Arial Black"/>
                <a:cs typeface="Arial Black"/>
              </a:rPr>
              <a:t>Решение криптограммы.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 smtClean="0">
                <a:solidFill>
                  <a:srgbClr val="FFFF00"/>
                </a:solidFill>
                <a:latin typeface="Arial Black"/>
                <a:cs typeface="Arial Black"/>
              </a:rPr>
              <a:t>Финансовые задачи.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 smtClean="0">
                <a:solidFill>
                  <a:srgbClr val="FFFF00"/>
                </a:solidFill>
                <a:latin typeface="Arial Black"/>
                <a:cs typeface="Arial Black"/>
              </a:rPr>
              <a:t>Соотношение национальных валют.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 smtClean="0">
                <a:solidFill>
                  <a:srgbClr val="FFFF00"/>
                </a:solidFill>
                <a:latin typeface="Arial Black"/>
                <a:cs typeface="Arial Black"/>
              </a:rPr>
              <a:t>Задачи с </a:t>
            </a:r>
            <a:r>
              <a:rPr lang="ru-RU" sz="2400" smtClean="0">
                <a:solidFill>
                  <a:srgbClr val="FFFF00"/>
                </a:solidFill>
                <a:latin typeface="Arial Black"/>
                <a:cs typeface="Arial Black"/>
              </a:rPr>
              <a:t>экономическим содержанием.</a:t>
            </a:r>
            <a:endParaRPr lang="ru-RU" sz="2400" dirty="0" smtClean="0">
              <a:solidFill>
                <a:srgbClr val="FFFF00"/>
              </a:solidFill>
              <a:latin typeface="Arial Black"/>
              <a:cs typeface="Arial Black"/>
            </a:endParaRPr>
          </a:p>
          <a:p>
            <a:pPr marL="457200" indent="-457200" algn="l">
              <a:buFont typeface="+mj-lt"/>
              <a:buAutoNum type="arabicPeriod"/>
            </a:pPr>
            <a:endParaRPr lang="ru-RU" sz="2400" dirty="0" smtClean="0">
              <a:solidFill>
                <a:srgbClr val="FFFF00"/>
              </a:solidFill>
              <a:latin typeface="Arial Black"/>
              <a:cs typeface="Arial Black"/>
            </a:endParaRPr>
          </a:p>
          <a:p>
            <a:pPr marL="457200" indent="-457200" algn="l">
              <a:buFont typeface="+mj-lt"/>
              <a:buAutoNum type="arabicPeriod"/>
            </a:pPr>
            <a:endParaRPr lang="ru-RU" sz="2400" dirty="0" smtClean="0">
              <a:solidFill>
                <a:srgbClr val="FFFF00"/>
              </a:solidFill>
              <a:latin typeface="Arial Black"/>
              <a:cs typeface="Arial Black"/>
            </a:endParaRPr>
          </a:p>
          <a:p>
            <a:pPr algn="l"/>
            <a:endParaRPr lang="ru-RU" sz="2400" dirty="0" smtClean="0">
              <a:solidFill>
                <a:srgbClr val="0070C0"/>
              </a:solidFill>
              <a:latin typeface="Arial Black"/>
              <a:cs typeface="Arial Black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8501122" cy="1571636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ru-RU" b="1" dirty="0" smtClean="0">
                <a:solidFill>
                  <a:srgbClr val="0000FF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Виды заданий на станциях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92696"/>
            <a:ext cx="1730641" cy="221877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357430"/>
            <a:ext cx="7734296" cy="4214842"/>
          </a:xfrm>
        </p:spPr>
        <p:txBody>
          <a:bodyPr/>
          <a:lstStyle/>
          <a:p>
            <a:pPr marL="457200" indent="-457200" algn="l"/>
            <a:endParaRPr lang="ru-RU" sz="2400" dirty="0" smtClean="0">
              <a:solidFill>
                <a:srgbClr val="FFFF00"/>
              </a:solidFill>
              <a:latin typeface="Arial Black"/>
              <a:cs typeface="Arial Black"/>
            </a:endParaRPr>
          </a:p>
          <a:p>
            <a:pPr marL="457200" indent="-457200" algn="l">
              <a:buFont typeface="+mj-lt"/>
              <a:buAutoNum type="arabicPeriod"/>
            </a:pPr>
            <a:endParaRPr lang="ru-RU" sz="2400" dirty="0" smtClean="0">
              <a:solidFill>
                <a:srgbClr val="FFFF00"/>
              </a:solidFill>
              <a:latin typeface="Arial Black"/>
              <a:cs typeface="Arial Black"/>
            </a:endParaRPr>
          </a:p>
          <a:p>
            <a:pPr algn="l"/>
            <a:endParaRPr lang="ru-RU" sz="2400" dirty="0" smtClean="0">
              <a:solidFill>
                <a:srgbClr val="0070C0"/>
              </a:solidFill>
              <a:latin typeface="Arial Black"/>
              <a:cs typeface="Arial Black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285992"/>
            <a:ext cx="8501122" cy="4000528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ru-RU" sz="6000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cs typeface="Calibri"/>
              </a:rPr>
              <a:t>Спасибо за внимание!!!</a:t>
            </a:r>
            <a:endParaRPr lang="ru-RU" sz="6000" b="1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https://avatars.mds.yandex.net/get-pdb/812271/4902b89d-f467-42d3-8580-5c7aac6a3380/ori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643182"/>
            <a:ext cx="3857652" cy="38576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145</TotalTime>
  <Words>255</Words>
  <Application>Microsoft Office PowerPoint</Application>
  <PresentationFormat>Экран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ИТОГОВЫЙ ГРУППОВОЙ ПРОЕКТ Игра-квест Форд Боярд </vt:lpstr>
      <vt:lpstr>Аудитория  </vt:lpstr>
      <vt:lpstr>Цели и задачи </vt:lpstr>
      <vt:lpstr>Станции игры-квеста</vt:lpstr>
      <vt:lpstr>Виды заданий на станциях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37</cp:revision>
  <dcterms:created xsi:type="dcterms:W3CDTF">2020-09-03T18:37:19Z</dcterms:created>
  <dcterms:modified xsi:type="dcterms:W3CDTF">2020-09-05T11:42:04Z</dcterms:modified>
</cp:coreProperties>
</file>