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3" r:id="rId5"/>
    <p:sldId id="262" r:id="rId6"/>
    <p:sldId id="261" r:id="rId7"/>
    <p:sldId id="260" r:id="rId8"/>
    <p:sldId id="259" r:id="rId9"/>
    <p:sldId id="267" r:id="rId10"/>
    <p:sldId id="268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8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2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0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5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4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2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6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1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8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5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9B66-B6C4-4FD2-BC2D-46CA512435D0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DD00-1C4F-458B-A6EC-76C4BEA1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0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04655" y="637310"/>
            <a:ext cx="9351818" cy="5943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5250871" y="2025179"/>
            <a:ext cx="65116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разработка. Подросток – будущий участник банковских операций. 8-9 класс.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41403"/>
          <a:stretch/>
        </p:blipFill>
        <p:spPr>
          <a:xfrm>
            <a:off x="318654" y="1607127"/>
            <a:ext cx="4738251" cy="4073237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449782" y="1759527"/>
            <a:ext cx="6525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782" y="5270267"/>
            <a:ext cx="6547671" cy="304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65169" y="5680364"/>
            <a:ext cx="3955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7.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91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88374" y="0"/>
            <a:ext cx="4116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«Кредит»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2508" y="875620"/>
            <a:ext cx="6096000" cy="347787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Анастасия и Павел совсем недавно стали молодой семьей. В настоящий момент времени они готовятся стать родителями. Анастасия и Павел недавно приобрели 2-ух комнатную квартиру, в которой необходимо сделать ремонт до появления ребенка. По примерным расчетам полноценный ремонт квартиры будет стоить семье 220 000 р. Анастасия работает преподавателем в университете и зарабатывает 15 000 р., а Павел работает в коммерческой фирме и его заработная плата составляет 27 000 р. Доходы семьи стабильны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0" r="15132"/>
          <a:stretch/>
        </p:blipFill>
        <p:spPr>
          <a:xfrm>
            <a:off x="6996545" y="875620"/>
            <a:ext cx="4973782" cy="28483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t="11733" r="5858"/>
          <a:stretch/>
        </p:blipFill>
        <p:spPr>
          <a:xfrm>
            <a:off x="5195454" y="4091827"/>
            <a:ext cx="6442364" cy="26319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86744"/>
            <a:ext cx="2547853" cy="157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28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2581"/>
            <a:ext cx="12192000" cy="63541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09600" y="266067"/>
            <a:ext cx="79386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ходе осуществления проекта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формы и методы работы с целевой аудиторией: работа в группах, проектирование, решение кейсов, личностное общение, деловая игра, диалоговое взаимодействие. Каждой стадии работы по проекту соответствует поисковый или проблемный метод получения знаний и умений, практического опыта, а в целом - повышение познавательной активности обучающихся в банковской сфере, умений ориентироваться в информационном пространстве, развитие критического мышления.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3537291"/>
            <a:ext cx="4131252" cy="309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9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3" y="762000"/>
            <a:ext cx="106818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группового проекта:</a:t>
            </a:r>
          </a:p>
          <a:p>
            <a:pPr marL="342900" indent="-342900">
              <a:buAutoNum type="arabicPeriod"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Бардышева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Тамара Геннадьевна		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Беляева Елена Сергеевна		</a:t>
            </a:r>
          </a:p>
          <a:p>
            <a:pPr marL="342900" indent="-342900">
              <a:buAutoNum type="arabicPeriod"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Варсеева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Вячеславовна	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Князева Вера Николаевна	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Козлов Александр Евгеньевич		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Кондратьева Ирина Петровна		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Корниенко Юлия Владимировна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400800"/>
            <a:ext cx="12193057" cy="4572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6254" y="0"/>
            <a:ext cx="59627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4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217" y="168993"/>
            <a:ext cx="100584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Банковские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в условиях рыночной экономики, становятся важнейшим источником потребностей клиентов банка, увеличения доходов и удовлетворения   потребностей людей 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Человек, уверенный в своем финансовом будущем, чувствует себя гораздо спокойнее, планируя свое будущее, поэтому и следует знакомить школьников с навыками грамотного пользования средствами, которые они будут зарабатывать во взрослой самостоятельной жизни.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70447" t="25486" b="51975"/>
          <a:stretch/>
        </p:blipFill>
        <p:spPr>
          <a:xfrm>
            <a:off x="8274877" y="3643745"/>
            <a:ext cx="3778576" cy="28817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458" y="6525490"/>
            <a:ext cx="12193057" cy="33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2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4" y="374073"/>
            <a:ext cx="113884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заложить у  обучающихся основы продуктивного взаимодействия с финансовыми институтами (или: заложить у обучающихся основы финансовой культуры взаимодействия с финансовыми институтами.)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познавательную активность, творческое мышление, коммуникативные умения;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расширение базовых знаний в сфере финансовой грамотности;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мотивировать обучающихся к повышению личной  финансовой грамотности.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096000"/>
            <a:ext cx="1219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2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8" y="141377"/>
            <a:ext cx="111806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практико-ориентированный 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проекта: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1.Обсуждение темы проекта и выбор оптимального варианта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2.Выявление проблемы (воспитание будущего активного пользователя банка)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3.Поэтапное выполнение задач проекта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4.Сбор и уточнение информации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5.Создание продукта проектной деятельности (ролевая игра по станциям)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94473" y="0"/>
            <a:ext cx="997527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8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527" y="0"/>
            <a:ext cx="1181792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содержания проекта: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Ролевая способствует нацелена на формирование  у обучающихся 8-9 классов культуры финансового поведения при взаимодействии с банком как финансовым институтом.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Материал станций ролевой игры «Подросток – будущий участник банковских операций» рассчитан как на имеющиеся знания обучающихся 8-9 классов, также дает широкую возможность овладения новой информацией по данной теме и соответствует возрастным и психологическим особенностям школьников.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Ролевая игра представлена тематическими блоками «Кредит», «Ипотека», «Страхование», «Вклады», в рамках которых обучающимся представлена система разноплановых познавательных и практико-ориентированных заданий.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Реализация ролевой игры  рассчитана  на использование обучающимися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коммуникативных умений.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83091" y="5403273"/>
            <a:ext cx="2008909" cy="14547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43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23321"/>
            <a:ext cx="5555673" cy="36462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3404629" y="168626"/>
            <a:ext cx="52971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«Страхование»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1164" y="1238109"/>
            <a:ext cx="6096000" cy="258532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1.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Зачем нужно страхование? Решите задачу и ответьте на вопрос.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соседей сверху прорвало батарею и комнату Верочки залило кипятком. Пострадало имущество: - обои; - Верино кресло (теперь потребуется ремонт на 1 500 руб.); - безвозвратно погибло платье для выпускного за 20 000 руб.; - ноутбук за 35 000 руб. (стоимость ремонта составила 8 500). Каков ущерб?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7" y="4246584"/>
            <a:ext cx="6627604" cy="21387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093526" y="1361155"/>
            <a:ext cx="4780949" cy="47705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3.  Ответьте на вопросы.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Какое условие НЕ входит в существенные условия договора страхования имущества?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Об определенном имуществе либо ином имущественном интересе, являющемся объектом страхования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О характере события, на случай наступления которого осуществляется страхование (страхового случая)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О конфиденциальности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О размере страховой суммы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Когда договор страхования вступает в силу?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Когда Страхователь уплатил страховую премию.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Когда наступил страховой случай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Когда Страхователь собственноручно подписал полис страхования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Через 10 рабочих дней с даты подписания договора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5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624945" y="1535531"/>
            <a:ext cx="6428510" cy="39647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415636" y="335202"/>
            <a:ext cx="114438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Станция «Вклады»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"Вклады" является развитие у учащихся навыков работы с экономической информацией, осмысления и принятия верных решения в мире различных услуг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3919"/>
          <a:stretch/>
        </p:blipFill>
        <p:spPr>
          <a:xfrm>
            <a:off x="415636" y="1611730"/>
            <a:ext cx="4712682" cy="276172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63491" y="2309342"/>
            <a:ext cx="6096000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ru-RU" dirty="0" smtClean="0"/>
              <a:t>2 задание</a:t>
            </a:r>
          </a:p>
          <a:p>
            <a:r>
              <a:rPr lang="ru-RU" dirty="0" smtClean="0"/>
              <a:t>Решить расчётную задачу:</a:t>
            </a:r>
          </a:p>
          <a:p>
            <a:r>
              <a:rPr lang="ru-RU" dirty="0" smtClean="0"/>
              <a:t>Вам на день рождения подарили 10000 рублей .Вы решили положить их в банк под 12% годовых чтобы получить дополнительный доход Какой станет сумма через год?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054" y="4823716"/>
            <a:ext cx="9456244" cy="149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41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01" y="1222000"/>
            <a:ext cx="5848826" cy="28345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52789" y="168625"/>
            <a:ext cx="4486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«Ипотека».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106" y="4273382"/>
            <a:ext cx="5771366" cy="232383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58001" y="964905"/>
            <a:ext cx="5070763" cy="563231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Условие: По схеме целевых накопительных сбережений клиент ипотечного банка к моменту получения ипотечного кредита накопил на сберегательном счете 90 тыс. руб.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Определить: Какую сумму кредита под залог получаемого жилья получит данный клиент, если сумму накоплений составила 30 % получаемого жилья, а предполагаемое соотношение суммы кредита и стоимости залога составит 70 %? </a:t>
            </a:r>
          </a:p>
        </p:txBody>
      </p:sp>
    </p:spTree>
    <p:extLst>
      <p:ext uri="{BB962C8B-B14F-4D97-AF65-F5344CB8AC3E}">
        <p14:creationId xmlns:p14="http://schemas.microsoft.com/office/powerpoint/2010/main" val="1860991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643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2020-08-31T12:21:09Z</dcterms:created>
  <dcterms:modified xsi:type="dcterms:W3CDTF">2020-09-05T07:54:17Z</dcterms:modified>
</cp:coreProperties>
</file>