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90" r:id="rId3"/>
    <p:sldId id="293" r:id="rId4"/>
    <p:sldId id="291" r:id="rId5"/>
    <p:sldId id="294" r:id="rId6"/>
    <p:sldId id="296" r:id="rId7"/>
    <p:sldId id="298" r:id="rId8"/>
    <p:sldId id="299" r:id="rId9"/>
    <p:sldId id="300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9694"/>
    <a:srgbClr val="47D1FF"/>
    <a:srgbClr val="C0504D"/>
    <a:srgbClr val="FCE068"/>
    <a:srgbClr val="B3CC82"/>
    <a:srgbClr val="E6B9B8"/>
    <a:srgbClr val="BD92DE"/>
    <a:srgbClr val="D7E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78C46A3-B64E-40EA-B715-52EC64246864}" type="datetimeFigureOut">
              <a:rPr lang="ru-RU"/>
              <a:pPr>
                <a:defRPr/>
              </a:pPr>
              <a:t>25.09.2020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39A67D-F040-4E5D-8FEA-F5194EEC2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3" cy="642"/>
              <a:chOff x="-3" y="1562"/>
              <a:chExt cx="5763" cy="642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56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4" y="1730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08" y="1665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8" y="1751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4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0" y="1750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0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11D2F8C-0ABB-4496-9990-3702BFFA460B}" type="datetimeFigureOut">
              <a:rPr lang="ru-RU"/>
              <a:pPr>
                <a:defRPr/>
              </a:pPr>
              <a:t>25.09.2020</a:t>
            </a:fld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A3F3E41-41D2-4EDF-8D4B-2439FF7FC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57EB3-0D6E-4324-960E-968A7C2F3358}" type="datetimeFigureOut">
              <a:rPr lang="ru-RU"/>
              <a:pPr>
                <a:defRPr/>
              </a:pPr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A27AC-DDA5-4F0F-9EB6-D9EE8F32A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C647D-7BCD-408B-8065-AD9994B94A0A}" type="datetimeFigureOut">
              <a:rPr lang="ru-RU"/>
              <a:pPr>
                <a:defRPr/>
              </a:pPr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CD67A-DB9B-403D-A9E8-BFFFCCCF3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881E2-5AA0-47AC-B296-6791FA820DAB}" type="datetimeFigureOut">
              <a:rPr lang="ru-RU"/>
              <a:pPr>
                <a:defRPr/>
              </a:pPr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7EBD3-25CA-45D0-B14E-8AE9648AB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5F43B-62CE-4A09-BC8A-8E49439737B7}" type="datetimeFigureOut">
              <a:rPr lang="ru-RU"/>
              <a:pPr>
                <a:defRPr/>
              </a:pPr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AAFD7-B76B-4B3B-80E0-DC8C45AF6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4F726-A18A-4882-B977-A7B9DDAC2FF6}" type="datetimeFigureOut">
              <a:rPr lang="ru-RU"/>
              <a:pPr>
                <a:defRPr/>
              </a:pPr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365F6-911F-4E7B-9354-1FFD65F55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A6978-B899-4ECA-96A0-D55500F932BF}" type="datetimeFigureOut">
              <a:rPr lang="ru-RU"/>
              <a:pPr>
                <a:defRPr/>
              </a:pPr>
              <a:t>25.09.2020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94415-41A1-4B08-B83B-D1D3230BF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BABB3-5E4D-493D-A168-1CF57572E990}" type="datetimeFigureOut">
              <a:rPr lang="ru-RU"/>
              <a:pPr>
                <a:defRPr/>
              </a:pPr>
              <a:t>25.09.2020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20690-CCCB-47A3-A396-778B01CDD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58003-0A59-45B1-93A5-D6FFFE90E087}" type="datetimeFigureOut">
              <a:rPr lang="ru-RU"/>
              <a:pPr>
                <a:defRPr/>
              </a:pPr>
              <a:t>25.09.2020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1B771-420E-479B-8B83-72DA87C73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3181F-6B2C-47E7-8025-ADE3D8C9F33F}" type="datetimeFigureOut">
              <a:rPr lang="ru-RU"/>
              <a:pPr>
                <a:defRPr/>
              </a:pPr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D1C11-6829-4C57-BD68-0D996B7EB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C76AD-4306-44D6-9FCD-EC42DBF4AC45}" type="datetimeFigureOut">
              <a:rPr lang="ru-RU"/>
              <a:pPr>
                <a:defRPr/>
              </a:pPr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E9F93-66F0-47AB-A87A-D0D22DE7D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7E4BD"/>
            </a:gs>
            <a:gs pos="40000">
              <a:schemeClr val="bg1"/>
            </a:gs>
            <a:gs pos="100000">
              <a:srgbClr val="B7DEE8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2536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076" name="Freeform 4"/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77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78" name="Freeform 6"/>
              <p:cNvSpPr>
                <a:spLocks/>
              </p:cNvSpPr>
              <p:nvPr/>
            </p:nvSpPr>
            <p:spPr bwMode="ltGray">
              <a:xfrm rot="-5400000">
                <a:off x="972" y="1673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79" name="Freeform 7"/>
              <p:cNvSpPr>
                <a:spLocks/>
              </p:cNvSpPr>
              <p:nvPr/>
            </p:nvSpPr>
            <p:spPr bwMode="ltGray">
              <a:xfrm rot="-5400000">
                <a:off x="-67" y="175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80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81" name="Freeform 9"/>
              <p:cNvSpPr>
                <a:spLocks/>
              </p:cNvSpPr>
              <p:nvPr/>
            </p:nvSpPr>
            <p:spPr bwMode="ltGray">
              <a:xfrm rot="-5400000">
                <a:off x="436" y="1699"/>
                <a:ext cx="624" cy="3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82" name="Freeform 10"/>
              <p:cNvSpPr>
                <a:spLocks/>
              </p:cNvSpPr>
              <p:nvPr/>
            </p:nvSpPr>
            <p:spPr bwMode="ltGray">
              <a:xfrm rot="-5400000">
                <a:off x="149" y="1728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83" name="Freeform 11"/>
              <p:cNvSpPr>
                <a:spLocks/>
              </p:cNvSpPr>
              <p:nvPr/>
            </p:nvSpPr>
            <p:spPr bwMode="ltGray">
              <a:xfrm rot="-5400000">
                <a:off x="3197" y="1660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84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85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86" name="Freeform 14"/>
              <p:cNvSpPr>
                <a:spLocks/>
              </p:cNvSpPr>
              <p:nvPr/>
            </p:nvSpPr>
            <p:spPr bwMode="ltGray">
              <a:xfrm rot="-5400000">
                <a:off x="2545" y="1729"/>
                <a:ext cx="624" cy="2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87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88" name="Freeform 16"/>
              <p:cNvSpPr>
                <a:spLocks/>
              </p:cNvSpPr>
              <p:nvPr/>
            </p:nvSpPr>
            <p:spPr bwMode="ltGray">
              <a:xfrm rot="-5400000">
                <a:off x="203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89" name="Freeform 17"/>
              <p:cNvSpPr>
                <a:spLocks/>
              </p:cNvSpPr>
              <p:nvPr/>
            </p:nvSpPr>
            <p:spPr bwMode="ltGray">
              <a:xfrm rot="-5400000">
                <a:off x="4066" y="1660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90" name="Freeform 18"/>
              <p:cNvSpPr>
                <a:spLocks/>
              </p:cNvSpPr>
              <p:nvPr/>
            </p:nvSpPr>
            <p:spPr bwMode="ltGray">
              <a:xfrm rot="-5400000">
                <a:off x="3717" y="1663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91" name="Freeform 19"/>
              <p:cNvSpPr>
                <a:spLocks/>
              </p:cNvSpPr>
              <p:nvPr/>
            </p:nvSpPr>
            <p:spPr bwMode="ltGray">
              <a:xfrm rot="-5400000">
                <a:off x="4564" y="174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92" name="Freeform 20"/>
              <p:cNvSpPr>
                <a:spLocks/>
              </p:cNvSpPr>
              <p:nvPr/>
            </p:nvSpPr>
            <p:spPr bwMode="ltGray">
              <a:xfrm>
                <a:off x="5469" y="1557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93" name="Freeform 21"/>
              <p:cNvSpPr>
                <a:spLocks/>
              </p:cNvSpPr>
              <p:nvPr/>
            </p:nvSpPr>
            <p:spPr bwMode="ltGray">
              <a:xfrm rot="-5400000">
                <a:off x="5072" y="168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94" name="Freeform 22"/>
              <p:cNvSpPr>
                <a:spLocks/>
              </p:cNvSpPr>
              <p:nvPr/>
            </p:nvSpPr>
            <p:spPr bwMode="ltGray">
              <a:xfrm rot="-5400000">
                <a:off x="4783" y="171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sp>
          <p:nvSpPr>
            <p:cNvPr id="3095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22531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32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5000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47FB1FD8-8F74-40FC-B583-5EA51BF878A6}" type="datetimeFigureOut">
              <a:rPr lang="ru-RU"/>
              <a:pPr>
                <a:defRPr/>
              </a:pPr>
              <a:t>25.09.2020</a:t>
            </a:fld>
            <a:endParaRPr lang="ru-RU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5000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5000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968A840D-4FC7-4CCF-B7B0-397341152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video/preview?filmId=18039300775708495702&amp;url=http://ok.ru/video/753488890420&amp;text=%D0%BC%D1%83%D0%BB%D1%8C%D1%82%D1%84%D0%B8%D0%BB%D1%8C%D0%BC%20%D0%BF%D1%80%D0%BE%20%D0%BD%D0%B0%D0%BB%D0%BE%D0%B3%D0%B8%20...%20: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4" descr="bd05091_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4421188"/>
            <a:ext cx="2676525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0" y="332657"/>
            <a:ext cx="7772400" cy="648071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Упоровская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общеобразовательная школа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482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19" y="1700808"/>
            <a:ext cx="8711505" cy="2376264"/>
          </a:xfrm>
        </p:spPr>
        <p:txBody>
          <a:bodyPr/>
          <a:lstStyle/>
          <a:p>
            <a:pPr algn="ctr" eaLnBrk="1" hangingPunct="1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</a:p>
          <a:p>
            <a:pPr algn="ctr" eaLnBrk="1" hangingPunct="1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«Содержание и методика преподавания   тем по взаимоотношению человека с государством: налоги»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 smtClean="0"/>
          </a:p>
        </p:txBody>
      </p:sp>
      <p:sp>
        <p:nvSpPr>
          <p:cNvPr id="34821" name="TextBox 3"/>
          <p:cNvSpPr txBox="1">
            <a:spLocks noChangeArrowheads="1"/>
          </p:cNvSpPr>
          <p:nvPr/>
        </p:nvSpPr>
        <p:spPr bwMode="auto">
          <a:xfrm>
            <a:off x="357188" y="57864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622035" cy="4971256"/>
          </a:xfrm>
        </p:spPr>
        <p:txBody>
          <a:bodyPr/>
          <a:lstStyle/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Хлынина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Леонидовна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Воробьева Ирина Викторовна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Гордиенко Наталья Валерьевна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Погосян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Гаяне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Аршалуйсовна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Мальцева Валентина Владимировна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188640"/>
            <a:ext cx="8731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kern="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Участники проекта:</a:t>
            </a:r>
            <a:endParaRPr lang="ru-RU" sz="4400" b="1" kern="0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50027" cy="1656184"/>
          </a:xfrm>
        </p:spPr>
        <p:txBody>
          <a:bodyPr/>
          <a:lstStyle/>
          <a:p>
            <a:pPr algn="ctr"/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 математики: </a:t>
            </a:r>
            <a:b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овой </a:t>
            </a:r>
            <a:r>
              <a:rPr lang="ru-RU" b="1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694043" cy="5043264"/>
          </a:xfrm>
        </p:spPr>
        <p:txBody>
          <a:bodyPr/>
          <a:lstStyle/>
          <a:p>
            <a:pPr marL="0" indent="0">
              <a:buNone/>
            </a:pPr>
            <a:endParaRPr lang="ru-RU" sz="44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учащихся: </a:t>
            </a:r>
            <a:r>
              <a:rPr lang="ru-RU" sz="4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10-11 </a:t>
            </a:r>
            <a:r>
              <a:rPr lang="ru-RU" sz="4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урока: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урок комплексного применения знаний (урок закрепления).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информационный, проблемно-диалогический, частично-поисковый.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интерактивная доска с программой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 Notebook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карточки с задачами.</a:t>
            </a:r>
          </a:p>
          <a:p>
            <a:pPr marL="0" indent="0">
              <a:buNone/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019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66051" cy="1483568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622035" cy="5256584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активизировать мыслительную деятельность учащихся для усвоения знаний в системе; способствовать формированию финансовой грамотности учащихся и умению решать задачи практической направленности.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содействовать развитию информационной культуры учащихся, логического мышления, способности к анализу и синтезу.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способствовать формированию адекватного отношения учащихся к налогам; способствовать воспитанию экономически грамотного, отвечающего за свои решения гражданина.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25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50027" cy="1195536"/>
          </a:xfrm>
        </p:spPr>
        <p:txBody>
          <a:bodyPr/>
          <a:lstStyle/>
          <a:p>
            <a:r>
              <a:rPr lang="ru-RU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Хлынина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Леонидовна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(просмотр и отбор видеоматериалов)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196752"/>
            <a:ext cx="4411982" cy="2481740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96752"/>
            <a:ext cx="4411982" cy="24817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4" y="3673992"/>
            <a:ext cx="4411982" cy="24817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490" y="3673992"/>
            <a:ext cx="4301555" cy="240887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95536" y="6237312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5" name="Прямоугольник 14">
            <a:hlinkClick r:id="rId6"/>
          </p:cNvPr>
          <p:cNvSpPr/>
          <p:nvPr/>
        </p:nvSpPr>
        <p:spPr bwMode="auto">
          <a:xfrm>
            <a:off x="3707904" y="6237312"/>
            <a:ext cx="3240360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Просмотр мультфильма</a:t>
            </a:r>
          </a:p>
        </p:txBody>
      </p:sp>
    </p:spTree>
    <p:extLst>
      <p:ext uri="{BB962C8B-B14F-4D97-AF65-F5344CB8AC3E}">
        <p14:creationId xmlns:p14="http://schemas.microsoft.com/office/powerpoint/2010/main" val="281276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50027" cy="1195536"/>
          </a:xfrm>
        </p:spPr>
        <p:txBody>
          <a:bodyPr/>
          <a:lstStyle/>
          <a:p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Мальцева Валентина Владимировна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нализ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выборка материала из УМК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6237312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579260"/>
            <a:ext cx="4608512" cy="4608512"/>
          </a:xfrm>
        </p:spPr>
      </p:pic>
    </p:spTree>
    <p:extLst>
      <p:ext uri="{BB962C8B-B14F-4D97-AF65-F5344CB8AC3E}">
        <p14:creationId xmlns:p14="http://schemas.microsoft.com/office/powerpoint/2010/main" val="27208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50027" cy="1195536"/>
          </a:xfrm>
        </p:spPr>
        <p:txBody>
          <a:bodyPr/>
          <a:lstStyle/>
          <a:p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Погосян </a:t>
            </a:r>
            <a:r>
              <a:rPr lang="ru-RU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Гаяне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Аршалуйсовна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(анализ и выборка дидактического материала для подготовки к ЕГЭ по данной теме)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6237312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744" t="28186" r="50756" b="8816"/>
          <a:stretch/>
        </p:blipFill>
        <p:spPr>
          <a:xfrm>
            <a:off x="5277584" y="1340768"/>
            <a:ext cx="3840427" cy="4320480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 rotWithShape="1">
          <a:blip r:embed="rId3"/>
          <a:srcRect l="32524" t="25085" r="25745" b="9118"/>
          <a:stretch/>
        </p:blipFill>
        <p:spPr bwMode="auto">
          <a:xfrm>
            <a:off x="201670" y="1394516"/>
            <a:ext cx="5075914" cy="42667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4"/>
          <a:srcRect l="38580" t="26132" r="37187" b="51196"/>
          <a:stretch/>
        </p:blipFill>
        <p:spPr bwMode="auto">
          <a:xfrm>
            <a:off x="1934245" y="3770780"/>
            <a:ext cx="5472608" cy="288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583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50027" cy="1195536"/>
          </a:xfrm>
        </p:spPr>
        <p:txBody>
          <a:bodyPr/>
          <a:lstStyle/>
          <a:p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Воробьева Ирина Викторовна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(работа над структурой урока)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6237312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3333" t="-540" r="13965" b="336"/>
          <a:stretch/>
        </p:blipFill>
        <p:spPr>
          <a:xfrm>
            <a:off x="1106153" y="1179816"/>
            <a:ext cx="7128792" cy="552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2376" y="404664"/>
            <a:ext cx="7323187" cy="1195536"/>
          </a:xfrm>
        </p:spPr>
        <p:txBody>
          <a:bodyPr/>
          <a:lstStyle/>
          <a:p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Гордиенко Наталья Валерьевна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дидактического материала в виде интерактивной презентации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 Notebook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6237312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1442864" cy="144286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91" y="2653837"/>
            <a:ext cx="1536689" cy="11525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79712" y="2636912"/>
            <a:ext cx="6408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паспорта проекта в виде презентации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4329389"/>
            <a:ext cx="63367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сопровождение проекта</a:t>
            </a:r>
            <a:endParaRPr lang="ru-RU" sz="3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91" y="4308778"/>
            <a:ext cx="1496486" cy="149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9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8">
  <a:themeElements>
    <a:clrScheme name="Тема Offic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Тема28</Template>
  <TotalTime>2330</TotalTime>
  <Words>200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Comic Sans MS</vt:lpstr>
      <vt:lpstr>Times New Roman</vt:lpstr>
      <vt:lpstr>Wingdings</vt:lpstr>
      <vt:lpstr>Тема28</vt:lpstr>
      <vt:lpstr>          Муниципальное автономное общеобразовательное учреждение  Упоровская общеобразовательная школа</vt:lpstr>
      <vt:lpstr>Презентация PowerPoint</vt:lpstr>
      <vt:lpstr>Тема урока математики:  «Урок финансовой грамотности» </vt:lpstr>
      <vt:lpstr>Цель проекта:</vt:lpstr>
      <vt:lpstr>Хлынина Ирина Леонидовна (просмотр и отбор видеоматериалов) </vt:lpstr>
      <vt:lpstr>Мальцева Валентина Владимировна (анализ и выборка материала из УМК ) </vt:lpstr>
      <vt:lpstr>Погосян Гаяне Аршалуйсовна (анализ и выборка дидактического материала для подготовки к ЕГЭ по данной теме) </vt:lpstr>
      <vt:lpstr>Воробьева Ирина Викторовна (работа над структурой урока) </vt:lpstr>
      <vt:lpstr>  Гордиенко Наталья Валерьевна Оформление дидактического материала в виде интерактивной презентации Smart Notebook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и упражнения  на готовых чертежах  10 класс</dc:title>
  <dc:creator>Customer</dc:creator>
  <cp:lastModifiedBy>User</cp:lastModifiedBy>
  <cp:revision>113</cp:revision>
  <dcterms:created xsi:type="dcterms:W3CDTF">2010-01-28T12:08:22Z</dcterms:created>
  <dcterms:modified xsi:type="dcterms:W3CDTF">2020-09-25T09:47:50Z</dcterms:modified>
</cp:coreProperties>
</file>