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7" r:id="rId8"/>
    <p:sldId id="273" r:id="rId9"/>
    <p:sldId id="261" r:id="rId10"/>
    <p:sldId id="263" r:id="rId11"/>
    <p:sldId id="264" r:id="rId12"/>
    <p:sldId id="265" r:id="rId13"/>
    <p:sldId id="272" r:id="rId14"/>
    <p:sldId id="271" r:id="rId15"/>
    <p:sldId id="270" r:id="rId16"/>
    <p:sldId id="269" r:id="rId17"/>
    <p:sldId id="266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2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0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8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1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0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0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1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8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2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13000">
              <a:srgbClr val="C4D6EB"/>
            </a:gs>
            <a:gs pos="7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7B2E-FD29-44D4-A76F-8C58B1339AEF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575-F7F7-46EF-A604-6C28C70F8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71296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9. </a:t>
            </a:r>
            <a:endParaRPr lang="ru-RU" sz="3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методика преподавания по созданию и развитию собственного бизнеса</a:t>
            </a:r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20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у участников игры представление о содержании и взаимосвязи основных компонентов  собственного бизнеса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Способствовать необходимости практического применения УУД, полученных на уроках и во внеурочной деятельности   (учебный курс «Обществознание» - раздел «Экономика», кружок «Основы финансовой грамотности»);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Формировать у учащихся знания основ финансовой  культуры, развивать у них аналитическое и логическое мышление;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3.Формировать интерес к анализу и оценке собственной деятельности, нести ответственность за результаты своей работы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Воспитывать </a:t>
            </a: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конкурентноспособного,экономически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грамотного, отвечающего за свои решения гражданина.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10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предметные: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закрепление понятийного аппарата и основного содержания темы «Фирма в экономике» (нормативная база, менеджмент, маркетинг);</a:t>
            </a: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принятие и освоение социальной роли обучающегося; развитие навыков сотрудничества   в разных социальных ситуациях;</a:t>
            </a:r>
          </a:p>
          <a:p>
            <a:pPr marL="0" indent="0">
              <a:buNone/>
            </a:pP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 формулирование  и выражение своих мыслей с достаточной полнотой и точностью; формировать умение излагать свое мнение и аргументировать свою точку зрения; договариваться и приходить к общему решению в сотрудничестве; умение сравнивать; доказывать; анализировать; умение контролировать и оценивать учебные 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67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игры: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мин.</a:t>
            </a:r>
          </a:p>
          <a:p>
            <a:pPr marL="514350" indent="-514350">
              <a:buAutoNum type="romanUcPeriod" startAt="2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возможности повышения своего благосостояния путём организации собственного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Правила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игры - 4 мин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(участники получают маршрутные листы, определяют название своей фирмы и выбирают лидера)    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36 мин.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мин.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5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Станция «Маркетинг»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 планирования ассортимента и объема выпускаемых изделий, определение цен, распределение продуктов между выбранными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из элементов маркетинга является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подсказки классификации рекламы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1),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создайте и представьте рекламу товара или услуги вашей фирмы.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55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«Менеджмент»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21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ручки,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</a:t>
            </a:r>
          </a:p>
          <a:p>
            <a:pPr marL="0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тур. Блиц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вопросов, ответы на которые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 дают после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обсуждения.  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вопросы (</a:t>
            </a:r>
            <a:r>
              <a:rPr lang="ru-RU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рассчитаны не столько на знание менеджмента, сколько на умение организовать обсуждение и прийти к правильному ответу путем логических размышлений. Поэтому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 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напрямую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умения работать в группе и затраченного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тур. «Оратор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управлять другими тот, кто не в состоянии управлять самим собой. Английская пословица.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на выбор карьеры влияет ряд личных особенностей человека.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сформулировать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черт характера, которыми должен обладать преуспевающий менеджер. Свой ответ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обосновать.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34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«Товарный знак»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цветная бумага, картон, краски, карандаши, фломастеры, клей, ножницы.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создали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бизнес или открыли свою фирму по производству товаров или оказанию услуг населению.     Из  каких  источников  можно  получить  информацию  о  товаре? 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(товарный знак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практическую  работу: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и  представить 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знак вашей фирмы.  </a:t>
            </a:r>
          </a:p>
          <a:p>
            <a:pPr marL="0" indent="0">
              <a:buNone/>
            </a:pP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вопросам: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1.Какая 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внесена  вами   в содержание  рисунка товарного знака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2.Какую 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вы  должны  знать  при   регистрации товарных знаков?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4)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04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Станция Правовая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Немаловажное значение для владельца фирмы имеет компетентность в области решения  задач  по трудовому праву.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опираясь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знания Трудового кодекса Российской Федерации, решить пять ситуационных задач.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5)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18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жюри объявляют игровые результаты.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  дают самооценку действий команды в целом, в плане исполнения игровой роли. 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68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база в работе над проектом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Боголюбов Л.Н. Школьный словарь по обществознанию- М., Просвещение, 2009г. – 288с.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Липсиц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 Экономика. Учебник 10-11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.-М, Вита-пресс, 2010. – 311с.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Моисеев А.В. Экономический словарь-справочник-М, Просвещение, 2005.- 375с.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Савицкая Е. В., Серегина С. Ф. Уроки экономики в школе. - М.: Вита- пресс, 2011. – 205 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Савицкая Е.В. Уроки экономики в школе. В двух частях-М, Вита-пресс, 2005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Симоненко В.Д. Основы предпринимательства: Учебное пособие. – М.: Вита-Пресс, 2005. – 176с.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Фрейнкман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Е.Ю. Экономика и бизнес. Начальный курс: Учебное пособие. – М.: Начало-Пресс, 1995. – 160с.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8.Трудовой кодекс Российской Федерации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1.Архив учебных программ и презентаций. –Режим доступа: http://www.rusedu.ru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2.Единая коллекция Цифровых Образовательных Ресурсов. –Режим доступа: http:// schoolcollection.edu.ru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3.Интернет-портал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Рrо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школу.ru». –Режим доступа: http://www.proshkolu.ru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http://economicus.ru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ido.rudn.ru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ecsocman.edu.ru-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образовательный портал "Экономика,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Социология,Менеджмент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http://www.finansy.ru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54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 и самооценка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считаю, что 3-я группа разработала очень интересный проект, выполнила все поставленные перед собой задачи. Выполняя проект, мы научились работать в группе дистанционно. Узнали много нового из области финансовой грамотности, проектной деятельности.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этапы проекта были сложными, потребовалось много времени, что бы из огромного количества информации отобрать только самые интересные задания или придумать свои.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Дорогу осилит идущий. Ура! Мы это сделали!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сценария внеклассного мероприятия для школьников по основам финансовой грамотности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33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71296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9. </a:t>
            </a:r>
            <a:endParaRPr lang="ru-RU" sz="3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методика преподавания по созданию и развитию собственного бизнеса</a:t>
            </a:r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08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ограниченный выбор методического материала по основам финансовой грамотности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4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Цели и 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сценарий внеклассного мероприятия для школьников по основам финансовой грамотности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состав участников группового проекта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модуль в рамках которого будет создан проект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со всеми участниками вид проекта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литературу и интернет источники по выбранной теме.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форму и элементы содержания внеклассного мероприятия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Распределить виды деятельности по созданию проекта между участниками рабочей группы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ыполнить проект 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Презентовать результат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32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обусловлена необходимостью приобретения учащимися знаний в вопросах, связанных с организацией собственного бизнеса, в которых они должны быть компетентны в своей будущей профессиональной деятельности.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тем, что современное развитие общества, экономики, образования вызывает необходимость разработки путей формирования личности, способной к самоанализу и анализу ситуации социально-экономического окружения, активно участвующей в социокультурной деятельности и преобразующей ее; самостоятельно и ответственно принимающей решения в постоянно меняющихся условиях,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5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058597"/>
              </p:ext>
            </p:extLst>
          </p:nvPr>
        </p:nvGraphicFramePr>
        <p:xfrm>
          <a:off x="364834" y="1279334"/>
          <a:ext cx="8229600" cy="5338064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248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Быкова </a:t>
                      </a:r>
                      <a:r>
                        <a:rPr lang="ru-RU" sz="2400" b="1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Лидия Ивановна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u="none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МБОУ 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Раздольненская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СОШ имен 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Г.П.Котенко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»,  Амурская </a:t>
                      </a:r>
                      <a:r>
                        <a:rPr lang="ru-RU" sz="2400" u="none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</a:t>
                      </a:r>
                      <a:endParaRPr lang="ru-RU" sz="2400" u="none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Иванкина Людмила</a:t>
                      </a:r>
                      <a:r>
                        <a:rPr lang="ru-RU" sz="2400" b="1" u="none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Сергеевна</a:t>
                      </a:r>
                      <a:r>
                        <a:rPr lang="ru-RU" sz="2400" u="none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400" u="none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Раздольненская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СОШ имен </a:t>
                      </a:r>
                      <a:r>
                        <a:rPr lang="ru-RU" sz="2400" u="none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Г.П.Котенко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»,  Амурская </a:t>
                      </a:r>
                      <a:r>
                        <a:rPr lang="ru-RU" sz="2400" u="none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</a:t>
                      </a:r>
                      <a:endParaRPr lang="ru-RU" sz="2400" u="none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Щербакова  Алла Николаевна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МОБУ 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Сивакская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СОШ,  Амурская обл.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Воробьева Виктория Андреевна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ПГТ 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Магадачи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Амурская 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обл.МОГУ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СОШ 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Зиновьева </a:t>
                      </a:r>
                      <a:r>
                        <a:rPr lang="ru-RU" sz="2400" b="1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Светлана Владимировна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МОАУ СОШ </a:t>
                      </a:r>
                      <a:r>
                        <a:rPr lang="ru-RU" sz="2400" u="none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с.Томское</a:t>
                      </a:r>
                      <a:r>
                        <a:rPr lang="ru-RU" sz="2400" u="none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Амурская обл.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Алексеева Оксана Сергеевна</a:t>
                      </a:r>
                      <a:r>
                        <a:rPr kumimoji="0" lang="ru-RU" alt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МОАУ СОШ №2 </a:t>
                      </a:r>
                      <a:r>
                        <a:rPr kumimoji="0" lang="ru-RU" alt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им.П.Г.Эпова</a:t>
                      </a:r>
                      <a:r>
                        <a:rPr kumimoji="0" lang="ru-RU" alt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г.Шимановск</a:t>
                      </a:r>
                      <a:r>
                        <a:rPr kumimoji="0" lang="ru-RU" alt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Амурской области</a:t>
                      </a:r>
                      <a:r>
                        <a:rPr kumimoji="0" lang="ru-RU" alt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Богданова Анна Ивановна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г. </a:t>
                      </a:r>
                      <a:r>
                        <a:rPr lang="ru-RU" sz="2400" u="none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Зея</a:t>
                      </a:r>
                      <a:r>
                        <a:rPr lang="ru-RU" sz="2400" u="none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МОБУ Лицей</a:t>
                      </a:r>
                      <a:endParaRPr lang="ru-RU" sz="2400" u="none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4834" y="49943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3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внеклассного мероприятия </a:t>
            </a:r>
          </a:p>
          <a:p>
            <a:pPr marL="0" indent="0" algn="ctr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«Деловая игра «Моя фирма»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группы над проектом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5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>
                <a:latin typeface="Times New Roman"/>
                <a:ea typeface="Calibri"/>
                <a:cs typeface="Times New Roman"/>
              </a:rPr>
            </a:br>
            <a:r>
              <a:rPr lang="ru-RU" sz="27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  <a:t>Методическая разработка</a:t>
            </a:r>
            <a:r>
              <a:rPr lang="ru-RU" sz="2700" dirty="0" smtClean="0">
                <a:ea typeface="Calibri"/>
                <a:cs typeface="Times New Roman"/>
              </a:rPr>
              <a:t/>
            </a:r>
            <a:br>
              <a:rPr lang="ru-RU" sz="2700" dirty="0" smtClean="0">
                <a:ea typeface="Calibri"/>
                <a:cs typeface="Times New Roman"/>
              </a:rPr>
            </a:b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Деловая игра «Моя фирма»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занятия в системе образования: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8-11  класс,  внеурочная деятельность</a:t>
            </a: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данную методическую разработку можно использовать в качестве  внеурочной деятельности, фрагменты методической разработки можно применять на уроках обществознания, занятиях кружка по основам финансовой грамотности.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594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953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Группа 3</vt:lpstr>
      <vt:lpstr>Тема </vt:lpstr>
      <vt:lpstr>Проблема</vt:lpstr>
      <vt:lpstr>  Цели и задачи</vt:lpstr>
      <vt:lpstr>Актуальность</vt:lpstr>
      <vt:lpstr>Участники проекта</vt:lpstr>
      <vt:lpstr>Продукт проекта</vt:lpstr>
      <vt:lpstr>Работа группы над проектом</vt:lpstr>
      <vt:lpstr>   Методическая разработка Деловая игра «Моя фирма» </vt:lpstr>
      <vt:lpstr>Цели и задачи </vt:lpstr>
      <vt:lpstr>Планируемые результаты: </vt:lpstr>
      <vt:lpstr>Структурные элементы игры: </vt:lpstr>
      <vt:lpstr>Станция «Маркетинг» </vt:lpstr>
      <vt:lpstr>Станция «Менеджмент» </vt:lpstr>
      <vt:lpstr>Станция «Товарный знак» </vt:lpstr>
      <vt:lpstr>Станция Правовая </vt:lpstr>
      <vt:lpstr>Подведение итогов</vt:lpstr>
      <vt:lpstr>Источниковая база в работе над проектом</vt:lpstr>
      <vt:lpstr>Самоанализ и самооценка</vt:lpstr>
      <vt:lpstr>Группа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3</dc:title>
  <dc:creator>Лидия Ивановна Быков</dc:creator>
  <cp:lastModifiedBy>Лидия Ивановна Быков</cp:lastModifiedBy>
  <cp:revision>18</cp:revision>
  <dcterms:created xsi:type="dcterms:W3CDTF">2020-10-06T23:59:08Z</dcterms:created>
  <dcterms:modified xsi:type="dcterms:W3CDTF">2020-10-07T11:30:45Z</dcterms:modified>
</cp:coreProperties>
</file>