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27" y="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1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3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0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1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0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0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8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8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87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4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5D41D-7B65-47FD-9A5E-50DEF822E0F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C8F0-6F8C-466F-815E-4C909B520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5D41D-7B65-47FD-9A5E-50DEF822E0F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EC8F0-6F8C-466F-815E-4C909B520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9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221" y="1669227"/>
            <a:ext cx="7772400" cy="2387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chemeClr val="bg1"/>
                </a:solidFill>
              </a:rPr>
              <a:t>Станционная игра </a:t>
            </a:r>
            <a:r>
              <a:rPr lang="ru-RU" sz="4800" b="1" dirty="0" smtClean="0">
                <a:solidFill>
                  <a:schemeClr val="bg1"/>
                </a:solidFill>
              </a:rPr>
              <a:t/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5500" b="1" i="1" dirty="0" smtClean="0"/>
              <a:t>«</a:t>
            </a:r>
            <a:r>
              <a:rPr lang="ru-RU" sz="5500" b="1" i="1" dirty="0"/>
              <a:t>Один дома»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7071" y="1843450"/>
            <a:ext cx="6126701" cy="1498993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Модуль 2.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Содержание </a:t>
            </a:r>
            <a:r>
              <a:rPr lang="ru-RU" sz="1400" b="1" dirty="0">
                <a:solidFill>
                  <a:schemeClr val="bg1"/>
                </a:solidFill>
              </a:rPr>
              <a:t>и методика преподавания тем по управлению личными финансами и формированию семейного бюджета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71346" y="1129066"/>
            <a:ext cx="1281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Группа №6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7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67" y="21551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solidFill>
                  <a:schemeClr val="bg1"/>
                </a:solidFill>
              </a:rPr>
              <a:t>Команда проекта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35785" y="1083083"/>
            <a:ext cx="4087604" cy="433702"/>
            <a:chOff x="1728" y="1472"/>
            <a:chExt cx="3024" cy="40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59"/>
            <p:cNvSpPr txBox="1">
              <a:spLocks noChangeArrowheads="1"/>
            </p:cNvSpPr>
            <p:nvPr/>
          </p:nvSpPr>
          <p:spPr bwMode="auto">
            <a:xfrm>
              <a:off x="2139" y="1522"/>
              <a:ext cx="2245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Дуда Наталья Владимировна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60"/>
          <p:cNvGrpSpPr>
            <a:grpSpLocks/>
          </p:cNvGrpSpPr>
          <p:nvPr/>
        </p:nvGrpSpPr>
        <p:grpSpPr bwMode="auto">
          <a:xfrm>
            <a:off x="4532721" y="1490167"/>
            <a:ext cx="4403907" cy="433702"/>
            <a:chOff x="1728" y="2048"/>
            <a:chExt cx="3258" cy="400"/>
          </a:xfrm>
        </p:grpSpPr>
        <p:sp>
          <p:nvSpPr>
            <p:cNvPr id="61" name="Line 61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62"/>
            <p:cNvSpPr txBox="1">
              <a:spLocks noChangeArrowheads="1"/>
            </p:cNvSpPr>
            <p:nvPr/>
          </p:nvSpPr>
          <p:spPr bwMode="auto">
            <a:xfrm>
              <a:off x="2097" y="2087"/>
              <a:ext cx="2889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Заболотнева Светлана Владимировна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63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64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6" name="Group 116"/>
          <p:cNvGrpSpPr>
            <a:grpSpLocks/>
          </p:cNvGrpSpPr>
          <p:nvPr/>
        </p:nvGrpSpPr>
        <p:grpSpPr bwMode="auto">
          <a:xfrm>
            <a:off x="626485" y="1776829"/>
            <a:ext cx="4897286" cy="492252"/>
            <a:chOff x="1728" y="2570"/>
            <a:chExt cx="3623" cy="454"/>
          </a:xfrm>
        </p:grpSpPr>
        <p:sp>
          <p:nvSpPr>
            <p:cNvPr id="117" name="Line 117"/>
            <p:cNvSpPr>
              <a:spLocks noChangeShapeType="1"/>
            </p:cNvSpPr>
            <p:nvPr/>
          </p:nvSpPr>
          <p:spPr bwMode="auto">
            <a:xfrm>
              <a:off x="1728" y="2962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Text Box 118"/>
            <p:cNvSpPr txBox="1">
              <a:spLocks noChangeArrowheads="1"/>
            </p:cNvSpPr>
            <p:nvPr/>
          </p:nvSpPr>
          <p:spPr bwMode="auto">
            <a:xfrm>
              <a:off x="2104" y="2570"/>
              <a:ext cx="3247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Старовойтова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dirty="0" smtClean="0">
                  <a:solidFill>
                    <a:schemeClr val="bg1"/>
                  </a:solidFill>
                </a:rPr>
                <a:t>Наталья Викторовна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grpSp>
          <p:nvGrpSpPr>
            <p:cNvPr id="119" name="Group 119"/>
            <p:cNvGrpSpPr>
              <a:grpSpLocks/>
            </p:cNvGrpSpPr>
            <p:nvPr/>
          </p:nvGrpSpPr>
          <p:grpSpPr bwMode="auto">
            <a:xfrm rot="-4423226">
              <a:off x="1676" y="2684"/>
              <a:ext cx="400" cy="280"/>
              <a:chOff x="1043" y="2596"/>
              <a:chExt cx="142" cy="99"/>
            </a:xfrm>
          </p:grpSpPr>
          <p:sp>
            <p:nvSpPr>
              <p:cNvPr id="120" name="Freeform 120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21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22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23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24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25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26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27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28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29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30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31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32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33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34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35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36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37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38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39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40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41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42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43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44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45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46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47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48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49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50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51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52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3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54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55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56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57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58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59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60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61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62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63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64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65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66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67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68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69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70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71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2" name="Group 172"/>
          <p:cNvGrpSpPr>
            <a:grpSpLocks/>
          </p:cNvGrpSpPr>
          <p:nvPr/>
        </p:nvGrpSpPr>
        <p:grpSpPr bwMode="auto">
          <a:xfrm>
            <a:off x="4553996" y="2334049"/>
            <a:ext cx="4184928" cy="433702"/>
            <a:chOff x="1728" y="3200"/>
            <a:chExt cx="3096" cy="400"/>
          </a:xfrm>
        </p:grpSpPr>
        <p:sp>
          <p:nvSpPr>
            <p:cNvPr id="173" name="Line 173"/>
            <p:cNvSpPr>
              <a:spLocks noChangeShapeType="1"/>
            </p:cNvSpPr>
            <p:nvPr/>
          </p:nvSpPr>
          <p:spPr bwMode="auto">
            <a:xfrm>
              <a:off x="1728" y="3538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Text Box 174"/>
            <p:cNvSpPr txBox="1">
              <a:spLocks noChangeArrowheads="1"/>
            </p:cNvSpPr>
            <p:nvPr/>
          </p:nvSpPr>
          <p:spPr bwMode="auto">
            <a:xfrm>
              <a:off x="2171" y="3234"/>
              <a:ext cx="2653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Зименко Виктория Александровна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75" name="Group 175"/>
            <p:cNvGrpSpPr>
              <a:grpSpLocks/>
            </p:cNvGrpSpPr>
            <p:nvPr/>
          </p:nvGrpSpPr>
          <p:grpSpPr bwMode="auto">
            <a:xfrm rot="-4423226">
              <a:off x="1668" y="3260"/>
              <a:ext cx="400" cy="280"/>
              <a:chOff x="1043" y="2596"/>
              <a:chExt cx="142" cy="99"/>
            </a:xfrm>
          </p:grpSpPr>
          <p:sp>
            <p:nvSpPr>
              <p:cNvPr id="176" name="Freeform 17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7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7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7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8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8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8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8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8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8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8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8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8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8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9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9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9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9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9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9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9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9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9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9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20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20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20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20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20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20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20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20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20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20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21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21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21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21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21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21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21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21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21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22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22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22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22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22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22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22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52" name="Group 60"/>
          <p:cNvGrpSpPr>
            <a:grpSpLocks/>
          </p:cNvGrpSpPr>
          <p:nvPr/>
        </p:nvGrpSpPr>
        <p:grpSpPr bwMode="auto">
          <a:xfrm>
            <a:off x="552235" y="3788890"/>
            <a:ext cx="4421479" cy="433702"/>
            <a:chOff x="1728" y="2048"/>
            <a:chExt cx="3271" cy="400"/>
          </a:xfrm>
        </p:grpSpPr>
        <p:sp>
          <p:nvSpPr>
            <p:cNvPr id="453" name="Line 61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" name="Text Box 62"/>
            <p:cNvSpPr txBox="1">
              <a:spLocks noChangeArrowheads="1"/>
            </p:cNvSpPr>
            <p:nvPr/>
          </p:nvSpPr>
          <p:spPr bwMode="auto">
            <a:xfrm>
              <a:off x="2110" y="2070"/>
              <a:ext cx="2889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Заболотнева Светлана Владимировна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455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456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08" name="Group 116"/>
          <p:cNvGrpSpPr>
            <a:grpSpLocks/>
          </p:cNvGrpSpPr>
          <p:nvPr/>
        </p:nvGrpSpPr>
        <p:grpSpPr bwMode="auto">
          <a:xfrm>
            <a:off x="4517788" y="3155698"/>
            <a:ext cx="5135246" cy="528039"/>
            <a:chOff x="1728" y="2624"/>
            <a:chExt cx="3701" cy="400"/>
          </a:xfrm>
        </p:grpSpPr>
        <p:sp>
          <p:nvSpPr>
            <p:cNvPr id="509" name="Line 117"/>
            <p:cNvSpPr>
              <a:spLocks noChangeShapeType="1"/>
            </p:cNvSpPr>
            <p:nvPr/>
          </p:nvSpPr>
          <p:spPr bwMode="auto">
            <a:xfrm>
              <a:off x="1728" y="2962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" name="Text Box 118"/>
            <p:cNvSpPr txBox="1">
              <a:spLocks noChangeArrowheads="1"/>
            </p:cNvSpPr>
            <p:nvPr/>
          </p:nvSpPr>
          <p:spPr bwMode="auto">
            <a:xfrm>
              <a:off x="2182" y="2692"/>
              <a:ext cx="324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dirty="0" err="1">
                  <a:solidFill>
                    <a:schemeClr val="bg1"/>
                  </a:solidFill>
                </a:rPr>
                <a:t>Пенчук</a:t>
              </a:r>
              <a:r>
                <a:rPr lang="ru-RU" dirty="0">
                  <a:solidFill>
                    <a:schemeClr val="bg1"/>
                  </a:solidFill>
                </a:rPr>
                <a:t> Анна Ивановна</a:t>
              </a:r>
            </a:p>
          </p:txBody>
        </p:sp>
        <p:grpSp>
          <p:nvGrpSpPr>
            <p:cNvPr id="511" name="Group 119"/>
            <p:cNvGrpSpPr>
              <a:grpSpLocks/>
            </p:cNvGrpSpPr>
            <p:nvPr/>
          </p:nvGrpSpPr>
          <p:grpSpPr bwMode="auto">
            <a:xfrm rot="-4423226">
              <a:off x="1676" y="2684"/>
              <a:ext cx="400" cy="280"/>
              <a:chOff x="1043" y="2596"/>
              <a:chExt cx="142" cy="99"/>
            </a:xfrm>
          </p:grpSpPr>
          <p:sp>
            <p:nvSpPr>
              <p:cNvPr id="512" name="Freeform 120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Freeform 121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Freeform 122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123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Freeform 124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125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Freeform 126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127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Freeform 128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Freeform 129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Freeform 130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Freeform 131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Freeform 132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133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Freeform 134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135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Freeform 136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Freeform 137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Freeform 138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139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140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141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142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143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144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145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Freeform 146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147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Freeform 148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Freeform 149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Freeform 150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Freeform 151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Freeform 152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Freeform 153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Freeform 154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Freeform 155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Freeform 156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Freeform 157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Freeform 158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Freeform 159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Freeform 160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Freeform 161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Freeform 162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Freeform 163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Freeform 164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Freeform 165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Freeform 166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Freeform 167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Freeform 168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169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Freeform 170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Freeform 171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64" name="Group 172"/>
          <p:cNvGrpSpPr>
            <a:grpSpLocks/>
          </p:cNvGrpSpPr>
          <p:nvPr/>
        </p:nvGrpSpPr>
        <p:grpSpPr bwMode="auto">
          <a:xfrm>
            <a:off x="548243" y="2717527"/>
            <a:ext cx="4087604" cy="449966"/>
            <a:chOff x="1728" y="3185"/>
            <a:chExt cx="3024" cy="415"/>
          </a:xfrm>
        </p:grpSpPr>
        <p:sp>
          <p:nvSpPr>
            <p:cNvPr id="565" name="Line 173"/>
            <p:cNvSpPr>
              <a:spLocks noChangeShapeType="1"/>
            </p:cNvSpPr>
            <p:nvPr/>
          </p:nvSpPr>
          <p:spPr bwMode="auto">
            <a:xfrm>
              <a:off x="1728" y="3538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6" name="Text Box 174"/>
            <p:cNvSpPr txBox="1">
              <a:spLocks noChangeArrowheads="1"/>
            </p:cNvSpPr>
            <p:nvPr/>
          </p:nvSpPr>
          <p:spPr bwMode="auto">
            <a:xfrm>
              <a:off x="2161" y="3185"/>
              <a:ext cx="2349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Черенкова Елена Анатольевна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567" name="Group 175"/>
            <p:cNvGrpSpPr>
              <a:grpSpLocks/>
            </p:cNvGrpSpPr>
            <p:nvPr/>
          </p:nvGrpSpPr>
          <p:grpSpPr bwMode="auto">
            <a:xfrm rot="-4423226">
              <a:off x="1668" y="3260"/>
              <a:ext cx="400" cy="280"/>
              <a:chOff x="1043" y="2596"/>
              <a:chExt cx="142" cy="99"/>
            </a:xfrm>
          </p:grpSpPr>
          <p:sp>
            <p:nvSpPr>
              <p:cNvPr id="568" name="Freeform 17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Freeform 17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Freeform 17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Freeform 17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Freeform 18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Freeform 18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Freeform 18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Freeform 18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Freeform 18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Freeform 18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Freeform 18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Freeform 18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Freeform 18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Freeform 18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Freeform 19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Freeform 19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Freeform 19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Freeform 19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Freeform 19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Freeform 19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Freeform 19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Freeform 19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Freeform 19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Freeform 19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Freeform 20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Freeform 20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Freeform 20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Freeform 20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Freeform 20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Freeform 20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Freeform 20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Freeform 20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Freeform 20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Freeform 20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" name="Freeform 21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Freeform 21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" name="Freeform 21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Freeform 21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" name="Freeform 21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Freeform 21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Freeform 21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Freeform 21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Freeform 21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" name="Freeform 22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" name="Freeform 22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Freeform 22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" name="Freeform 22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Freeform 22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Freeform 22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Freeform 22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20" name="Group 60"/>
          <p:cNvGrpSpPr>
            <a:grpSpLocks/>
          </p:cNvGrpSpPr>
          <p:nvPr/>
        </p:nvGrpSpPr>
        <p:grpSpPr bwMode="auto">
          <a:xfrm>
            <a:off x="4544863" y="4321005"/>
            <a:ext cx="4087604" cy="443460"/>
            <a:chOff x="1728" y="2039"/>
            <a:chExt cx="3024" cy="409"/>
          </a:xfrm>
        </p:grpSpPr>
        <p:sp>
          <p:nvSpPr>
            <p:cNvPr id="621" name="Line 61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" name="Text Box 62"/>
            <p:cNvSpPr txBox="1">
              <a:spLocks noChangeArrowheads="1"/>
            </p:cNvSpPr>
            <p:nvPr/>
          </p:nvSpPr>
          <p:spPr bwMode="auto">
            <a:xfrm>
              <a:off x="2113" y="2039"/>
              <a:ext cx="245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Перцева Екатерина Николаевна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623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624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4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76" name="Group 60"/>
          <p:cNvGrpSpPr>
            <a:grpSpLocks/>
          </p:cNvGrpSpPr>
          <p:nvPr/>
        </p:nvGrpSpPr>
        <p:grpSpPr bwMode="auto">
          <a:xfrm>
            <a:off x="659877" y="4903379"/>
            <a:ext cx="4087604" cy="433702"/>
            <a:chOff x="1728" y="2048"/>
            <a:chExt cx="3024" cy="400"/>
          </a:xfrm>
        </p:grpSpPr>
        <p:sp>
          <p:nvSpPr>
            <p:cNvPr id="677" name="Line 61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" name="Text Box 62"/>
            <p:cNvSpPr txBox="1">
              <a:spLocks noChangeArrowheads="1"/>
            </p:cNvSpPr>
            <p:nvPr/>
          </p:nvSpPr>
          <p:spPr bwMode="auto">
            <a:xfrm>
              <a:off x="2084" y="2052"/>
              <a:ext cx="2558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Шинденкова Татьяна Валерьевна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679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680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4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0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2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5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1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2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3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4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5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2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3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4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5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32" name="Group 60"/>
          <p:cNvGrpSpPr>
            <a:grpSpLocks/>
          </p:cNvGrpSpPr>
          <p:nvPr/>
        </p:nvGrpSpPr>
        <p:grpSpPr bwMode="auto">
          <a:xfrm>
            <a:off x="4156113" y="5515368"/>
            <a:ext cx="4345783" cy="453218"/>
            <a:chOff x="1728" y="2030"/>
            <a:chExt cx="3215" cy="418"/>
          </a:xfrm>
        </p:grpSpPr>
        <p:sp>
          <p:nvSpPr>
            <p:cNvPr id="733" name="Line 61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" name="Text Box 62"/>
            <p:cNvSpPr txBox="1">
              <a:spLocks noChangeArrowheads="1"/>
            </p:cNvSpPr>
            <p:nvPr/>
          </p:nvSpPr>
          <p:spPr bwMode="auto">
            <a:xfrm>
              <a:off x="2044" y="2030"/>
              <a:ext cx="2899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dirty="0" err="1">
                  <a:solidFill>
                    <a:schemeClr val="bg1"/>
                  </a:solidFill>
                </a:rPr>
                <a:t>Коровицкая</a:t>
              </a:r>
              <a:r>
                <a:rPr lang="ru-RU" dirty="0">
                  <a:solidFill>
                    <a:schemeClr val="bg1"/>
                  </a:solidFill>
                </a:rPr>
                <a:t> Людмила Александровна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735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736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6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7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2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3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4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5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6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7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5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6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7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100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4393" y="550416"/>
            <a:ext cx="5865689" cy="709567"/>
          </a:xfrm>
        </p:spPr>
        <p:txBody>
          <a:bodyPr>
            <a:normAutofit/>
          </a:bodyPr>
          <a:lstStyle/>
          <a:p>
            <a:pPr algn="ctr"/>
            <a:r>
              <a:rPr lang="ru-RU" sz="2800" b="1" i="1" u="sng" dirty="0" smtClean="0">
                <a:solidFill>
                  <a:schemeClr val="bg1"/>
                </a:solidFill>
              </a:rPr>
              <a:t>Цель и задачи:</a:t>
            </a:r>
            <a:endParaRPr lang="ru-RU" sz="2800" b="1" i="1" u="sng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1429013"/>
            <a:ext cx="7886700" cy="150018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Станционная игра «Один дома» для учащихся 4-6 классов по основам финансовой грамотности для отработки навыков  управления </a:t>
            </a:r>
            <a:r>
              <a:rPr lang="ru-RU" b="1" dirty="0">
                <a:solidFill>
                  <a:schemeClr val="bg1"/>
                </a:solidFill>
              </a:rPr>
              <a:t>личными финансами и </a:t>
            </a:r>
            <a:r>
              <a:rPr lang="ru-RU" b="1" dirty="0" smtClean="0">
                <a:solidFill>
                  <a:schemeClr val="bg1"/>
                </a:solidFill>
              </a:rPr>
              <a:t>формирования </a:t>
            </a:r>
            <a:r>
              <a:rPr lang="ru-RU" b="1" dirty="0">
                <a:solidFill>
                  <a:schemeClr val="bg1"/>
                </a:solidFill>
              </a:rPr>
              <a:t>семейного </a:t>
            </a:r>
            <a:r>
              <a:rPr lang="ru-RU" b="1" dirty="0" smtClean="0">
                <a:solidFill>
                  <a:schemeClr val="bg1"/>
                </a:solidFill>
              </a:rPr>
              <a:t>бюджета.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623887" y="3027285"/>
            <a:ext cx="7886700" cy="30272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Разработать сценарий игрового процесса (станции, маршрутный лист, текстовки ведущих)  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Разработать и распечатать макеты необходимых материалов для проведения заданий на станциях.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Подготовить ведущих на станции из числа волонтеров – учащихся 9-11 классов.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Распространить информацию о дате, месте и времени проведения игры с целью набора команд.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Провести станционную игру для учащихся 4-6 классов.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Проанализировать результаты проекта. Подготовить отчетную документацию в СМИ.</a:t>
            </a: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27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6162" y="639193"/>
            <a:ext cx="5862152" cy="5149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u="sng" dirty="0" smtClean="0">
                <a:solidFill>
                  <a:schemeClr val="bg1"/>
                </a:solidFill>
              </a:rPr>
              <a:t>Сущность проекта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1269507"/>
            <a:ext cx="7886700" cy="4935554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Игровой сюжет: </a:t>
            </a:r>
            <a:r>
              <a:rPr lang="ru-RU" sz="1800" dirty="0" smtClean="0">
                <a:solidFill>
                  <a:schemeClr val="bg1"/>
                </a:solidFill>
              </a:rPr>
              <a:t>родители уехали в командировку на 6 дней, а дети (команда) остаются одни дома под присмотром бабушки. Заботливые родители оставили детям на эти дни определенную сумму денег.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Задача участников «прожить» дни в отсутствие родителей и постараться к их приезду сохранить свои финансы.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На старте игры команды получают по 500 </a:t>
            </a:r>
            <a:r>
              <a:rPr lang="ru-RU" sz="1800" dirty="0">
                <a:solidFill>
                  <a:schemeClr val="bg1"/>
                </a:solidFill>
              </a:rPr>
              <a:t>игровых монет</a:t>
            </a:r>
            <a:r>
              <a:rPr lang="ru-RU" sz="1800" dirty="0" smtClean="0">
                <a:solidFill>
                  <a:schemeClr val="bg1"/>
                </a:solidFill>
              </a:rPr>
              <a:t>. На каждой станции выполняя задания участники могут потратить или приумножить свои финансы.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Победителем считается команда которая наберет наибольшее количество игровых денег.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Игра </a:t>
            </a:r>
            <a:r>
              <a:rPr lang="ru-RU" sz="1800" dirty="0">
                <a:solidFill>
                  <a:schemeClr val="bg1"/>
                </a:solidFill>
              </a:rPr>
              <a:t>состоит из </a:t>
            </a:r>
            <a:r>
              <a:rPr lang="ru-RU" sz="1800" dirty="0" smtClean="0">
                <a:solidFill>
                  <a:schemeClr val="bg1"/>
                </a:solidFill>
              </a:rPr>
              <a:t>6 </a:t>
            </a:r>
            <a:r>
              <a:rPr lang="ru-RU" sz="1800" dirty="0">
                <a:solidFill>
                  <a:schemeClr val="bg1"/>
                </a:solidFill>
              </a:rPr>
              <a:t>игровых станций, каждая из которых дает </a:t>
            </a:r>
            <a:r>
              <a:rPr lang="ru-RU" sz="1800" dirty="0" smtClean="0">
                <a:solidFill>
                  <a:schemeClr val="bg1"/>
                </a:solidFill>
              </a:rPr>
              <a:t>участнику знание </a:t>
            </a:r>
            <a:r>
              <a:rPr lang="ru-RU" sz="1800" dirty="0">
                <a:solidFill>
                  <a:schemeClr val="bg1"/>
                </a:solidFill>
              </a:rPr>
              <a:t>об основных понятиях финансовой грамотности. 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1800" dirty="0" smtClean="0">
                <a:solidFill>
                  <a:schemeClr val="bg1"/>
                </a:solidFill>
              </a:rPr>
              <a:t>Игра рассчитана на участие 6 команд по 5-6 человек в каждой. Охват 30-35 человек. Игру возможно провести как в рамках одного класса, так и между классами указанной возрастной категории.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В пакет проекта входят: сценарий для ведущих, задания для каждой игровой станции, памятки для модераторов и волонтеров.</a:t>
            </a:r>
          </a:p>
        </p:txBody>
      </p:sp>
    </p:spTree>
    <p:extLst>
      <p:ext uri="{BB962C8B-B14F-4D97-AF65-F5344CB8AC3E}">
        <p14:creationId xmlns:p14="http://schemas.microsoft.com/office/powerpoint/2010/main" val="147029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50237" y="603681"/>
            <a:ext cx="4714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Примеры заданий на станциях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0" y="1518081"/>
            <a:ext cx="3486061" cy="45986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9819" y="1086630"/>
            <a:ext cx="2948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Станция «Дела домашние»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94367" y="1057335"/>
            <a:ext cx="3285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Станция «Школьная столовая»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09" y="1438183"/>
            <a:ext cx="2992142" cy="23409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17" y="3859012"/>
            <a:ext cx="3039214" cy="22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27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50237" y="603681"/>
            <a:ext cx="4714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Примеры заданий на станциях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96" y="1477246"/>
            <a:ext cx="3746082" cy="16121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9819" y="1086630"/>
            <a:ext cx="3143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Станция «Домашняя работа»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94367" y="1057335"/>
            <a:ext cx="3134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Станция «</a:t>
            </a:r>
            <a:r>
              <a:rPr lang="ru-RU" b="1" dirty="0" err="1" smtClean="0">
                <a:solidFill>
                  <a:schemeClr val="bg1"/>
                </a:solidFill>
              </a:rPr>
              <a:t>Физкульт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минутка»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67" y="1477246"/>
            <a:ext cx="4143093" cy="943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96" y="3306460"/>
            <a:ext cx="3746082" cy="27160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67" y="2569614"/>
            <a:ext cx="4098762" cy="255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5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50237" y="603681"/>
            <a:ext cx="4714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Примеры заданий на станциях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21" y="1426667"/>
            <a:ext cx="4645420" cy="19226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44648" y="1057335"/>
            <a:ext cx="3228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Станция «Звонок от бабушки»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29" y="3459757"/>
            <a:ext cx="3497802" cy="26076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8" y="3459757"/>
            <a:ext cx="3364432" cy="255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7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50237" y="603681"/>
            <a:ext cx="5690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Планируемые результаты проекта: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0742" y="1555786"/>
            <a:ext cx="59746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Проведение не менее 3-х игр в течение 2-й четверти (в 4-6 классах).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Охват не менее 60 человек участников.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Повышение уровня заинтересованности учащихся в изучении основ финансовой грамотности соответственно возрасту участник игры.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Привлечение школьников к участию в олимпиадах по финансовой грамотности.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25" y="3019877"/>
            <a:ext cx="5504155" cy="3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49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</TotalTime>
  <Words>399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Станционная игра  «Один дома»</vt:lpstr>
      <vt:lpstr>Команда проекта</vt:lpstr>
      <vt:lpstr>Цель и задачи:</vt:lpstr>
      <vt:lpstr>Сущность проекта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Admin</cp:lastModifiedBy>
  <cp:revision>26</cp:revision>
  <dcterms:created xsi:type="dcterms:W3CDTF">2020-05-20T13:09:53Z</dcterms:created>
  <dcterms:modified xsi:type="dcterms:W3CDTF">2020-10-07T13:49:16Z</dcterms:modified>
</cp:coreProperties>
</file>