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F55-6FA5-484A-A942-9970B020F78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B5A4-3B54-4149-88C0-84C7FC0DD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83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F55-6FA5-484A-A942-9970B020F78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B5A4-3B54-4149-88C0-84C7FC0DD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54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F55-6FA5-484A-A942-9970B020F78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B5A4-3B54-4149-88C0-84C7FC0DD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02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F55-6FA5-484A-A942-9970B020F78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B5A4-3B54-4149-88C0-84C7FC0DD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9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F55-6FA5-484A-A942-9970B020F78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B5A4-3B54-4149-88C0-84C7FC0DD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06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F55-6FA5-484A-A942-9970B020F78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B5A4-3B54-4149-88C0-84C7FC0DD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08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F55-6FA5-484A-A942-9970B020F78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B5A4-3B54-4149-88C0-84C7FC0DD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01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F55-6FA5-484A-A942-9970B020F78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B5A4-3B54-4149-88C0-84C7FC0DD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05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F55-6FA5-484A-A942-9970B020F78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B5A4-3B54-4149-88C0-84C7FC0DD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62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F55-6FA5-484A-A942-9970B020F78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B5A4-3B54-4149-88C0-84C7FC0DD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21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F55-6FA5-484A-A942-9970B020F78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B5A4-3B54-4149-88C0-84C7FC0DD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45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E0F55-6FA5-484A-A942-9970B020F78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B5A4-3B54-4149-88C0-84C7FC0DD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79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39" y="339437"/>
            <a:ext cx="3381375" cy="30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014" y="1766454"/>
            <a:ext cx="457200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680" y="3721953"/>
            <a:ext cx="3075709" cy="29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10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911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2945" y="623456"/>
            <a:ext cx="4322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Покупаем – продаём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726" y="1467710"/>
            <a:ext cx="6567055" cy="492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90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9722" y="542697"/>
            <a:ext cx="35349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6" y="0"/>
            <a:ext cx="4543424" cy="64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105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1" y="5805055"/>
            <a:ext cx="12025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  В  ДЕНЬГАХ 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СЧАСТЬЕ!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632" y="276576"/>
            <a:ext cx="4426095" cy="52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056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154" y="175952"/>
            <a:ext cx="4042064" cy="646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0364" y="166254"/>
            <a:ext cx="900753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деньги </a:t>
            </a:r>
            <a:endParaRPr lang="ru-RU" sz="7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откуда они взялись</a:t>
            </a:r>
            <a:endParaRPr 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838" y="2608890"/>
            <a:ext cx="5732158" cy="39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50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408709"/>
            <a:ext cx="3048000" cy="30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8629728" y="3434274"/>
            <a:ext cx="2509326" cy="2509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455" t="5682" r="5000" b="4318"/>
          <a:stretch/>
        </p:blipFill>
        <p:spPr>
          <a:xfrm>
            <a:off x="4281055" y="1794164"/>
            <a:ext cx="3768437" cy="37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90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662">
            <a:off x="7249273" y="503938"/>
            <a:ext cx="3532905" cy="1707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9" y="678872"/>
            <a:ext cx="4214250" cy="19227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435" y="3043323"/>
            <a:ext cx="5098473" cy="3165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59346">
            <a:off x="554182" y="3976255"/>
            <a:ext cx="3966664" cy="19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71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2" y="235527"/>
            <a:ext cx="2819292" cy="2112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634" y="526472"/>
            <a:ext cx="4050702" cy="2000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78" y="2526506"/>
            <a:ext cx="2560243" cy="2552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b="49318"/>
          <a:stretch/>
        </p:blipFill>
        <p:spPr>
          <a:xfrm>
            <a:off x="2357392" y="4702062"/>
            <a:ext cx="4154541" cy="2073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b="49772"/>
          <a:stretch/>
        </p:blipFill>
        <p:spPr>
          <a:xfrm>
            <a:off x="7793781" y="526472"/>
            <a:ext cx="3981969" cy="2000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4663" y="2680366"/>
            <a:ext cx="3323336" cy="202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9279" y="3075709"/>
            <a:ext cx="3916471" cy="35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1" y="0"/>
            <a:ext cx="114438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Дайте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видам денег, которые имеют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хождение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России в настоящее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9" y="2824942"/>
            <a:ext cx="5832763" cy="34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35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11" y="344969"/>
            <a:ext cx="12150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деньги называются безналичными?</a:t>
            </a:r>
          </a:p>
          <a:p>
            <a:pPr>
              <a:spcAft>
                <a:spcPts val="0"/>
              </a:spcAft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19" y="1526841"/>
            <a:ext cx="7509623" cy="50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00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23" y="1007917"/>
            <a:ext cx="8572500" cy="495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015487">
            <a:off x="10819" y="313241"/>
            <a:ext cx="6736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Сощитай-ка!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882426">
            <a:off x="7107692" y="5248733"/>
            <a:ext cx="4765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Сощитай-ка!</a:t>
            </a:r>
          </a:p>
        </p:txBody>
      </p:sp>
    </p:spTree>
    <p:extLst>
      <p:ext uri="{BB962C8B-B14F-4D97-AF65-F5344CB8AC3E}">
        <p14:creationId xmlns:p14="http://schemas.microsoft.com/office/powerpoint/2010/main" xmlns="" val="3663259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34</Words>
  <Application>Microsoft Office PowerPoint</Application>
  <PresentationFormat>Произвольный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shustova</cp:lastModifiedBy>
  <cp:revision>9</cp:revision>
  <dcterms:created xsi:type="dcterms:W3CDTF">2020-09-30T17:43:02Z</dcterms:created>
  <dcterms:modified xsi:type="dcterms:W3CDTF">2020-10-01T07:47:22Z</dcterms:modified>
</cp:coreProperties>
</file>