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7" r:id="rId2"/>
    <p:sldId id="258" r:id="rId3"/>
    <p:sldId id="260" r:id="rId4"/>
    <p:sldId id="273" r:id="rId5"/>
    <p:sldId id="290" r:id="rId6"/>
    <p:sldId id="289" r:id="rId7"/>
    <p:sldId id="281" r:id="rId8"/>
    <p:sldId id="272" r:id="rId9"/>
    <p:sldId id="267" r:id="rId10"/>
    <p:sldId id="278" r:id="rId11"/>
    <p:sldId id="283" r:id="rId12"/>
    <p:sldId id="277" r:id="rId13"/>
    <p:sldId id="279" r:id="rId14"/>
    <p:sldId id="284" r:id="rId15"/>
    <p:sldId id="288" r:id="rId16"/>
    <p:sldId id="285" r:id="rId17"/>
    <p:sldId id="286" r:id="rId18"/>
    <p:sldId id="287" r:id="rId19"/>
    <p:sldId id="276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4PCXY6gER5s&amp;t=219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hyperlink" Target="https://www.youtube.com/watch?v=jKNmLw6bXu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81" y="153888"/>
            <a:ext cx="9144000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Внеклассное занятие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Лишняя</a:t>
            </a:r>
            <a:r>
              <a:rPr kumimoji="0" lang="ru-RU" sz="28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денежка карману не тяга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сэкономить семейный бюджет</a:t>
            </a:r>
            <a:r>
              <a:rPr kumimoji="0" lang="ru-RU" sz="28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1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накануне учебного года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класс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Nataly\Desktop\УЧЁБА\Финансовая грамотность\проект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6545263" cy="2060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y\Desktop\УЧЁБА\Финансовая грамотность\проект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8792" y="5013176"/>
            <a:ext cx="78488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Дудина Любовь Юрьевна, учитель математики МАОУ «Лицей №10» г. Перми    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Неквасиль Наталья Владимировна, учитель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английского языка МАОУ «Лицей №10» г.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Перми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Ракишева Оксана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Александровна, учитель английского языка МАОУ «Лицей №10» г. Перми 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47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 Актуализация субъектного опыта учащихся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09" y="692696"/>
            <a:ext cx="829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мультфильма «Три кота» (серия «Поход в магазин»)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https://www.youtube.com/watch?v=4PCXY6gER5s&amp;t=219s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ataly\Desktop\УЧЁБА\Финансовая грамотность\проект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2068"/>
            <a:ext cx="4190826" cy="2078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6719" y="3501008"/>
            <a:ext cx="89517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Ответь на вопросы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ли тратить время на составление списка покупок перед посещением магазина? Составляется ли подобный список в твоей семье?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ты думаешь, почему родители доверили котятам закончить покупки самостоятельно (хлеб, чай, молоко)? Доверяют ли тебе родители самостоятельный поход в магазин?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котята всё-таки не купили конфеты, игрушки и коньки? Был ли у тебя подобный случай в магазине, когда ты купил совершенно не то,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что необходимо?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Nataly\Desktop\УЧЁБА\Финансовая грамотность\проект\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46" y="1413303"/>
            <a:ext cx="3713845" cy="2078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y\Desktop\УЧЁБА\Финансовая грамотность\проект\1-sentyabrya-Den-znanij-640x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285860"/>
            <a:ext cx="2156473" cy="1145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474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Проверка домашнего задания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Nataly\Desktop\УЧЁБА\Финансовая грамотность\проект\канц товар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08" y="2357430"/>
            <a:ext cx="5136977" cy="3786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839" y="682988"/>
            <a:ext cx="9086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Групповое задание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– магазин в шаговой доступности от дома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– специализированный магазин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(канцелярские товары)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– интернет-магазин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Nataly\Desktop\УЧЁБА\Финансовая грамотность\проект\приложение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14422"/>
            <a:ext cx="3576948" cy="5653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6305" y="692695"/>
            <a:ext cx="39416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Лист с систематизирующей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таблицей 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выполнения опережающего домашнего задания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30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-29734" y="138252"/>
            <a:ext cx="9144000" cy="90474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3. Проверка домашнего задания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ataly\Desktop\УЧЁБА\Финансовая грамотность\проект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1" y="1600360"/>
            <a:ext cx="2839152" cy="3992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taly\Desktop\УЧЁБА\Финансовая грамотность\проект\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22" y="1600359"/>
            <a:ext cx="2839153" cy="3992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ataly\Desktop\УЧЁБА\Финансовая грамотность\проект\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600359"/>
            <a:ext cx="2839153" cy="3992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76" y="64625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ГРУППА 1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тоимость товаров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магазине в шаговой доступности от дома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2422" y="646251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ГРУППА 2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тоимость товаров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специализированном магазине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3946" y="673666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ГРУППА 3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тоимость товаров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интернет-магазине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7077" y="5733256"/>
            <a:ext cx="6216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Товары выгоднее покупать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специализированных магазинах.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Товары в интернет-магазине могут быть дешевле.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Nataly\Desktop\УЧЁБА\Финансовая грамотность\проект\images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69382"/>
            <a:ext cx="366646" cy="695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47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4. Закрепление изученного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692696"/>
            <a:ext cx="7223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ещё ошибки может совершить покупатель в магазине?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мультфильма «Три кота» (серия «За чайником»).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https://www.youtube.com/watch?v=jKNmLw6bXug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ataly\Desktop\УЧЁБА\Финансовая грамотность\проект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5" y="1711007"/>
            <a:ext cx="2790719" cy="1574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taly\Desktop\УЧЁБА\Финансовая грамотность\проект\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11" y="1711007"/>
            <a:ext cx="2791651" cy="1574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ataly\Desktop\УЧЁБА\Финансовая грамотность\проект\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36" y="3399835"/>
            <a:ext cx="2790719" cy="1585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ataly\Desktop\УЧЁБА\Финансовая грамотность\проект\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5" y="3399615"/>
            <a:ext cx="2790719" cy="1585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Nataly\Desktop\УЧЁБА\Финансовая грамотность\проект\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43" y="1687143"/>
            <a:ext cx="2738244" cy="1574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Nataly\Desktop\УЧЁБА\Финансовая грамотность\проект\0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43" y="3399835"/>
            <a:ext cx="2738244" cy="1585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Nataly\Desktop\УЧЁБА\Финансовая грамотность\проект\0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5" y="5157192"/>
            <a:ext cx="2790719" cy="1566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81311" y="5024932"/>
            <a:ext cx="596268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Всегда ли надо покупать новый товар, если сломанный старый можно отремонтировать? </a:t>
            </a:r>
          </a:p>
          <a:p>
            <a:pPr marL="342900" indent="-342900">
              <a:buAutoNum type="arabicParenR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Есть ли необходимость покупать товар при условии, что дома уже имеется аналогичный? </a:t>
            </a:r>
          </a:p>
          <a:p>
            <a:pPr marL="342900" indent="-342900">
              <a:buAutoNum type="arabicParenR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Приведи примеры неоправданных покупок, которые были в твоей семье? Как твоя семья поступала с лишними и ненужными покупками?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   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71100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88024" y="172175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8344" y="168714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58699" y="340255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03159" y="341728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40495" y="340255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94950" y="516684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ly\Desktop\УЧЁБА\Финансовая грамотность\проект\financial-edu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344" y="4509043"/>
            <a:ext cx="3528952" cy="2348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474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Подведение итогов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92696"/>
            <a:ext cx="856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Правила грамотного покупателя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 походом в магазин всегда составлять список покупок.</a:t>
            </a:r>
          </a:p>
          <a:p>
            <a:pPr marL="342900" indent="-3429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посещении магазина не допускать спонтанных и незапланированных покупок.</a:t>
            </a:r>
          </a:p>
          <a:p>
            <a:pPr marL="342900" indent="-3429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Прежде чем совершить покупку, убедитесь, что она вам действительно нужна, и такого товара у вас точно нет.</a:t>
            </a:r>
          </a:p>
          <a:p>
            <a:pPr marL="342900" indent="-342900" algn="just">
              <a:buFontTx/>
              <a:buAutoNum type="arabicParenR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Перед покупкой нового товара убедитесь, что старый (сломанный) товар ремонту не подлежит. Если всё-таки старый товар можно отремонтировать, то воздержитесь от покупки нового.  </a:t>
            </a:r>
          </a:p>
          <a:p>
            <a:pPr marL="342900" indent="-3429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Покупать товар лучше в специализированных магазинах.</a:t>
            </a:r>
          </a:p>
          <a:p>
            <a:pPr marL="342900" indent="-3429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Купленный по ошибке товар можно вернуть в магазин.</a:t>
            </a:r>
          </a:p>
          <a:p>
            <a:pPr marL="342900" indent="-342900">
              <a:buAutoNum type="arabicParenR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Nataly\Desktop\УЧЁБА\Финансовая грамотность\проект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5776"/>
            <a:ext cx="3348882" cy="2478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41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474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Подведение итогов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92696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Семейный бюджет можно сократить,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покупки делать грамотно.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ru-RU" dirty="0" smtClean="0"/>
          </a:p>
        </p:txBody>
      </p:sp>
      <p:pic>
        <p:nvPicPr>
          <p:cNvPr id="2" name="Picture 2" descr="C:\Users\Nataly\Desktop\УЧЁБА\Финансовая грамотность\проект\slide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658"/>
            <a:ext cx="9108504" cy="5184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ataly\Desktop\УЧЁБА\Финансовая грамотность\проект\images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9319"/>
            <a:ext cx="614181" cy="1164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09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Nataly\Desktop\УЧЁБА\Финансовая грамотность\проект\unname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606167"/>
            <a:ext cx="1800200" cy="1198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474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6. Домашнее задание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525" y="692728"/>
            <a:ext cx="828092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Составь свой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индивидуальный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список покупок к новому учебному году.</a:t>
            </a:r>
          </a:p>
          <a:p>
            <a:pPr marL="342900" indent="-3429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Убедись, что в этом списке нет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посторонних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товаров, не относящихся к поставленной цели. </a:t>
            </a:r>
          </a:p>
          <a:p>
            <a:pPr marL="342900" indent="-3429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Внимательно посмотри,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 списка покупок у тебя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уже имеется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дома (возможно, осталось с прошлого учебного года). Внеси изменения в список покупок в случае, если такой товар уже когда-то приобретался, но так до сих пор и не был использован. </a:t>
            </a:r>
          </a:p>
          <a:p>
            <a:pPr marL="342900" indent="-342900" algn="just">
              <a:buFontTx/>
              <a:buAutoNum type="arabicParenR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Перед покупкой нового товара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убедись,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старый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сломанный, порванный)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товар ремонту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подлежит. Возможно, небольшую дырку на футболке для физкультуры можно аккуратно зашить, а сломанную линейку - склеить. Если в твоём списке покупок есть такие вещи, то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постарайся починить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их.</a:t>
            </a:r>
          </a:p>
          <a:p>
            <a:pPr marL="342900" indent="-342900">
              <a:buFontTx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Подумай,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где выгоднее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купить товар из твоего  индивидуального списка покупок.</a:t>
            </a:r>
          </a:p>
          <a:p>
            <a:endParaRPr lang="ru-RU" dirty="0" smtClean="0"/>
          </a:p>
        </p:txBody>
      </p:sp>
      <p:pic>
        <p:nvPicPr>
          <p:cNvPr id="8194" name="Picture 2" descr="C:\Users\Nataly\Desktop\УЧЁБА\Финансовая грамотность\проект\1247813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55383"/>
            <a:ext cx="1426964" cy="1902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28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474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Контроль и самоконтроль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Nataly\Desktop\УЧЁБА\Финансовая грамотность\проект\kahoot.com_-620x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8" y="2132856"/>
            <a:ext cx="3950386" cy="2223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ataly\Desktop\УЧЁБА\Финансовая грамотность\проект\kaho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93" y="2132856"/>
            <a:ext cx="4074816" cy="2223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764704"/>
            <a:ext cx="8714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Kahoot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популярная обучающая платформа для проведения викторин, создания тестов и образовательных игр с возможностью индивидуальных и групповых игр, в которых участники видят не только свой результат, но и результат соперников.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805" y="4956207"/>
            <a:ext cx="428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на тему «Семейный бюджет»</a:t>
            </a:r>
          </a:p>
        </p:txBody>
      </p:sp>
      <p:pic>
        <p:nvPicPr>
          <p:cNvPr id="6148" name="Picture 4" descr="C:\Users\Nataly\Desktop\УЧЁБА\Финансовая грамотность\проект\ап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46" y="4653136"/>
            <a:ext cx="3885257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27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474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8. Рефлексия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16832"/>
            <a:ext cx="352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конце занятия каждый ученик получает листок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иллюстрацией.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этом листке учащемуся предлагается раскрасить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человечка,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ассоциирует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себя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окончании внеклассного занятия.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Nataly\Desktop\УЧЁБА\Финансовая грамотность\рефлекс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64703"/>
            <a:ext cx="4698107" cy="5986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33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стать по-настоящему грамотным покупателем, нам предстоит учиться на протяжении всей жизни. Однако начинать постигать азы финансовой грамотности надо с юного возраста. </a:t>
            </a: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ребёнка основам финансовой грамотности — это как учить навыкам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самовыживания, что особенно актуально в современном  информационном  обществе.</a:t>
            </a: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лучше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юный покупатель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знаком с денежно-экономическими отношениями, тем успешнее может быть 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жизнь в будущем. 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714488"/>
            <a:ext cx="8501122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80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Введение 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980728"/>
            <a:ext cx="8678198" cy="4668839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Тема экономии семейного бюджета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интересна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важна.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заключена в том, что рассматриваемые понятия (ассортимент, покупатель, товар, деньги,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доход, расход, семейный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правильный выбор)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необходимы каждому человеку, так как все мы постоянно выступаем в роли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покупателей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Покупатели должны быть информированы. Кроме того, они должны знать, как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распорядиться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этой информацией, чтобы правильно выбирать товары, услуги и должны уметь экономить семейный бюджет.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Nataly\Desktop\УЧЁБА\Финансовая грамотность\проект\1fd6bdf867c9116b4d861c9bb81804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62020"/>
            <a:ext cx="2552762" cy="1692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tretch/>
        </p:blipFill>
        <p:spPr>
          <a:xfrm>
            <a:off x="1" y="620688"/>
            <a:ext cx="9144000" cy="518904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47664" y="3645024"/>
            <a:ext cx="6538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90517" y="692696"/>
            <a:ext cx="8856984" cy="537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занятия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Сформировать представление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семейном бюджете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способах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его экономии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экономическое, логическое мышление, память, внимание.</a:t>
            </a: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Совершенствовать вычислительные навыки при решении финансовых задач.</a:t>
            </a: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Воспитывать ответственное отношение к финансам, познавательный интерес к изучению курса «Финансовая грамотность».</a:t>
            </a: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умение работать в команде (группе).</a:t>
            </a: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уважать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партнеров и соперников по игре.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4525963"/>
          </a:xfrm>
        </p:spPr>
        <p:txBody>
          <a:bodyPr>
            <a:normAutofit lnSpcReduction="10000"/>
          </a:bodyPr>
          <a:lstStyle/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Личностные</a:t>
            </a: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осознание себя как члена семьи, общества и государства;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овладение начальными навыками адаптации в мире финансовых отношений;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самостоятельности и осознание личной ответственности за свои поступки;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навыков сотрудничества с взрослыми и сверстниками в разных игровых и реальных экономических ситуациях;</a:t>
            </a:r>
          </a:p>
          <a:p>
            <a:pPr marL="109728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4948032"/>
          </a:xfrm>
        </p:spPr>
        <p:txBody>
          <a:bodyPr>
            <a:normAutofit fontScale="70000" lnSpcReduction="20000"/>
          </a:bodyPr>
          <a:lstStyle/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Предметные</a:t>
            </a: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endParaRPr lang="ru-RU" sz="3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понимание и правильное использование экономических терминов;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представление о роли денег в семье и обществе;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умение экономить свой семейный бюджет;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проведение элементарных финансовых расчетов;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приобретение знаний и опыта применения полученных знаний и умений для решения типичных финансовых задач в области экономии семейного бюджета;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умение актуализировать список покупок для экономии семейного бюджета;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развитие кругозора в области экономической жизни общества и формирование познавательного интереса к изучению общественных дисциплин.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477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70609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>Планируемые </a:t>
            </a:r>
            <a:r>
              <a:rPr lang="ru-RU" sz="4400" dirty="0">
                <a:effectLst/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836712"/>
            <a:ext cx="9108504" cy="5806998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 3"/>
              <a:buNone/>
              <a:tabLst>
                <a:tab pos="685800" algn="l"/>
              </a:tabLst>
            </a:pPr>
            <a:r>
              <a:rPr lang="ru-RU" sz="51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</a:p>
          <a:p>
            <a:pPr mar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 3"/>
              <a:buNone/>
              <a:tabLst>
                <a:tab pos="685800" algn="l"/>
              </a:tabLst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Регулятивные результаты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понимание цели своих действий;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проявление познавательной и творческой инициативы;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оценка правильности выполнения действий;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адекватное восприятие предложений одноклассников, учителя.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Познавательные результаты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освоение способов решения проблем творческого и поискового характера;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использование различных способов поиска, сбора, обработки, анализа и представления информации;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формирование умений представлять информацию в зависимости от поставленных задач в виде таблицы,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схемы;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овладение логическими действиями сравнения, анализа, синтеза, обобщения, классификации, установления аналогий и причинно-следственных связей, построения рассуждений, отнесения к известным понятиям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Коммуникативные результаты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умение слушать собеседника и вести диалог;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умение признавать возможность существования различных точек зрения и права каждого иметь свою;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умение излагать своё мнение и аргументировать свою точку зрения и оценку событий;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умение договариваться о распределении функций и ролей в совместной деятельности;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осуществлять взаимный контроль в совместной деятельности, адекватно оценивать собственное поведение и поведение окружающих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550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фронтальная, индивидуальная, групповая. 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Методы: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словесный, наглядный, практический, частично-поисковый.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Методы и формы обучения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taly\Desktop\УЧЁБА\Финансовая грамотность\проект\242eff175578ee4a1f86e705d8e78df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268760"/>
            <a:ext cx="5205741" cy="2810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Основные термины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16075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Покупатель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Деньги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Товар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Ассортимент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Доход/расход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Семейный бюджет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Правильный (грамотный) выбор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Экономия семейного бюджета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2636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1. Организационный 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момент</a:t>
            </a:r>
            <a:b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 Актуализация субъектного опыта учащихся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565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Объясни пословицы и поговорки о деньгах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 бы ум, будет и рубль; не будет ума, не будет и рубля.</a:t>
            </a:r>
          </a:p>
          <a:p>
            <a:pPr marL="109728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Лишняя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денежка карману не тяга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Денежки есть - калачики ешь, а денежек нет - поколачивай в плешь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Объясни, какие из поговорок относятся к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экономии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денег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горюй о деньгах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они нас нажили, а мы их.</a:t>
            </a:r>
            <a:endParaRPr lang="ru-RU" sz="20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r>
              <a:rPr lang="ru-RU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щепки, </a:t>
            </a:r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счётом </a:t>
            </a:r>
            <a:r>
              <a:rPr lang="ru-RU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крепки</a:t>
            </a:r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Деньги не голова: наживное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дело.</a:t>
            </a:r>
          </a:p>
          <a:p>
            <a:pPr marL="109728" indent="0">
              <a:buNone/>
            </a:pPr>
            <a:r>
              <a:rPr lang="ru-RU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Береги денежку про черный день.</a:t>
            </a:r>
          </a:p>
          <a:p>
            <a:pPr marL="109728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Деньги - не рожь: и зимой родятся.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Деньги - не живот, и дурак наживет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Копейка </a:t>
            </a:r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рубль бережёт.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Nataly\Desktop\УЧЁБА\Финансовая грамотность\проект\85bebf91b16b1982927ebf46de499b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000372"/>
            <a:ext cx="3672408" cy="2445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346955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сэкономить деньги?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стать грамотным покупателем?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1006</TotalTime>
  <Words>1281</Words>
  <Application>Microsoft Office PowerPoint</Application>
  <PresentationFormat>Экран (4:3)</PresentationFormat>
  <Paragraphs>175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Слайд 1</vt:lpstr>
      <vt:lpstr>Введение </vt:lpstr>
      <vt:lpstr>Слайд 3</vt:lpstr>
      <vt:lpstr>Планируемые результаты</vt:lpstr>
      <vt:lpstr>Планируемые результаты</vt:lpstr>
      <vt:lpstr> Планируемые результаты </vt:lpstr>
      <vt:lpstr>Методы и формы обучения</vt:lpstr>
      <vt:lpstr>Основные термины</vt:lpstr>
      <vt:lpstr>1. Организационный момент 2. Актуализация субъектного опыта учащихся </vt:lpstr>
      <vt:lpstr>2. Актуализация субъектного опыта учащихся</vt:lpstr>
      <vt:lpstr>3. Проверка домашнего задания</vt:lpstr>
      <vt:lpstr>Слайд 12</vt:lpstr>
      <vt:lpstr>4. Закрепление изученного</vt:lpstr>
      <vt:lpstr>5. Подведение итогов</vt:lpstr>
      <vt:lpstr>5. Подведение итогов</vt:lpstr>
      <vt:lpstr>6. Домашнее задание</vt:lpstr>
      <vt:lpstr>7. Контроль и самоконтроль </vt:lpstr>
      <vt:lpstr>8. Рефлексия </vt:lpstr>
      <vt:lpstr>Заключение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Zver</cp:lastModifiedBy>
  <cp:revision>73</cp:revision>
  <dcterms:created xsi:type="dcterms:W3CDTF">2019-12-19T16:34:24Z</dcterms:created>
  <dcterms:modified xsi:type="dcterms:W3CDTF">2020-08-28T04:31:38Z</dcterms:modified>
</cp:coreProperties>
</file>