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1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68" r:id="rId6"/>
    <p:sldId id="290" r:id="rId7"/>
    <p:sldId id="305" r:id="rId8"/>
    <p:sldId id="306" r:id="rId9"/>
    <p:sldId id="267" r:id="rId10"/>
    <p:sldId id="303" r:id="rId11"/>
    <p:sldId id="304" r:id="rId12"/>
    <p:sldId id="301" r:id="rId13"/>
    <p:sldId id="302" r:id="rId14"/>
    <p:sldId id="292" r:id="rId15"/>
    <p:sldId id="293" r:id="rId16"/>
    <p:sldId id="307" r:id="rId17"/>
    <p:sldId id="310" r:id="rId18"/>
    <p:sldId id="311" r:id="rId19"/>
    <p:sldId id="308" r:id="rId20"/>
    <p:sldId id="309" r:id="rId21"/>
    <p:sldId id="312" r:id="rId22"/>
    <p:sldId id="313" r:id="rId23"/>
    <p:sldId id="29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AA86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872" autoAdjust="0"/>
  </p:normalViewPr>
  <p:slideViewPr>
    <p:cSldViewPr>
      <p:cViewPr varScale="1">
        <p:scale>
          <a:sx n="75" d="100"/>
          <a:sy n="75" d="100"/>
        </p:scale>
        <p:origin x="166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8A6AB6-C13B-402D-A12A-3D0E967BDC47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5D4FAD-C48B-4925-97AB-F5A61B631BCD}">
      <dgm:prSet phldrT="[Текст]" custT="1"/>
      <dgm:spPr/>
      <dgm:t>
        <a:bodyPr/>
        <a:lstStyle/>
        <a:p>
          <a:r>
            <a:rPr lang="ru-RU" sz="3200" dirty="0" smtClean="0"/>
            <a:t>Мотивирующие факторы</a:t>
          </a:r>
          <a:endParaRPr lang="ru-RU" sz="3200" dirty="0"/>
        </a:p>
      </dgm:t>
    </dgm:pt>
    <dgm:pt modelId="{1671679A-A402-4E4A-9009-E6E9FABF4EFC}" type="parTrans" cxnId="{2073C130-FCA8-4489-93A1-8D5D70292ABA}">
      <dgm:prSet/>
      <dgm:spPr/>
      <dgm:t>
        <a:bodyPr/>
        <a:lstStyle/>
        <a:p>
          <a:endParaRPr lang="ru-RU" sz="2400"/>
        </a:p>
      </dgm:t>
    </dgm:pt>
    <dgm:pt modelId="{9D22D754-2215-41B7-86DB-F4F4951E79EB}" type="sibTrans" cxnId="{2073C130-FCA8-4489-93A1-8D5D70292ABA}">
      <dgm:prSet/>
      <dgm:spPr/>
      <dgm:t>
        <a:bodyPr/>
        <a:lstStyle/>
        <a:p>
          <a:endParaRPr lang="ru-RU" sz="2400"/>
        </a:p>
      </dgm:t>
    </dgm:pt>
    <dgm:pt modelId="{96ACFB43-AC85-42BA-989D-F865059F4B01}">
      <dgm:prSet phldrT="[Текст]" custT="1"/>
      <dgm:spPr/>
      <dgm:t>
        <a:bodyPr/>
        <a:lstStyle/>
        <a:p>
          <a:r>
            <a:rPr lang="ru-RU" sz="1800" dirty="0" smtClean="0"/>
            <a:t>Достижение успеха</a:t>
          </a:r>
          <a:endParaRPr lang="ru-RU" sz="1800" dirty="0"/>
        </a:p>
      </dgm:t>
    </dgm:pt>
    <dgm:pt modelId="{D8D9550B-0731-4080-B6D1-20D6AC4D2C66}" type="parTrans" cxnId="{F13F525E-407F-4BC6-A3FB-57E02A4EDBE2}">
      <dgm:prSet/>
      <dgm:spPr/>
      <dgm:t>
        <a:bodyPr/>
        <a:lstStyle/>
        <a:p>
          <a:endParaRPr lang="ru-RU" sz="2400"/>
        </a:p>
      </dgm:t>
    </dgm:pt>
    <dgm:pt modelId="{CBE5FCC2-AB1F-420E-BD9F-1E016D56E4DB}" type="sibTrans" cxnId="{F13F525E-407F-4BC6-A3FB-57E02A4EDBE2}">
      <dgm:prSet/>
      <dgm:spPr/>
      <dgm:t>
        <a:bodyPr/>
        <a:lstStyle/>
        <a:p>
          <a:endParaRPr lang="ru-RU" sz="2400"/>
        </a:p>
      </dgm:t>
    </dgm:pt>
    <dgm:pt modelId="{9BA4612F-F861-4ECB-80B0-281AF357A68B}">
      <dgm:prSet phldrT="[Текст]" custT="1"/>
      <dgm:spPr/>
      <dgm:t>
        <a:bodyPr/>
        <a:lstStyle/>
        <a:p>
          <a:r>
            <a:rPr lang="ru-RU" sz="1800" dirty="0" smtClean="0"/>
            <a:t>Процесс работы</a:t>
          </a:r>
          <a:endParaRPr lang="ru-RU" sz="1800" dirty="0"/>
        </a:p>
      </dgm:t>
    </dgm:pt>
    <dgm:pt modelId="{520D6957-FC54-488F-BC83-BEA3242E9CC2}" type="parTrans" cxnId="{25EFE7B4-9794-4354-A18F-26B6518902C5}">
      <dgm:prSet/>
      <dgm:spPr/>
      <dgm:t>
        <a:bodyPr/>
        <a:lstStyle/>
        <a:p>
          <a:endParaRPr lang="ru-RU" sz="2400"/>
        </a:p>
      </dgm:t>
    </dgm:pt>
    <dgm:pt modelId="{BB9B6EFF-CD1D-4384-AA8B-7FA2E4A9487E}" type="sibTrans" cxnId="{25EFE7B4-9794-4354-A18F-26B6518902C5}">
      <dgm:prSet/>
      <dgm:spPr/>
      <dgm:t>
        <a:bodyPr/>
        <a:lstStyle/>
        <a:p>
          <a:endParaRPr lang="ru-RU" sz="2400"/>
        </a:p>
      </dgm:t>
    </dgm:pt>
    <dgm:pt modelId="{3B8D01CE-6C8A-4AAC-BBFA-29A0781E2827}">
      <dgm:prSet phldrT="[Текст]" custT="1"/>
      <dgm:spPr/>
      <dgm:t>
        <a:bodyPr/>
        <a:lstStyle/>
        <a:p>
          <a:r>
            <a:rPr lang="ru-RU" sz="3200" dirty="0" smtClean="0"/>
            <a:t>Гигиенические факторы</a:t>
          </a:r>
          <a:endParaRPr lang="ru-RU" sz="3200" dirty="0"/>
        </a:p>
      </dgm:t>
    </dgm:pt>
    <dgm:pt modelId="{C614B3C0-EDCB-44EF-8CD4-A5D79A2CE100}" type="parTrans" cxnId="{247F64F3-338A-4915-B746-5FA18B15F596}">
      <dgm:prSet/>
      <dgm:spPr/>
      <dgm:t>
        <a:bodyPr/>
        <a:lstStyle/>
        <a:p>
          <a:endParaRPr lang="ru-RU" sz="2400"/>
        </a:p>
      </dgm:t>
    </dgm:pt>
    <dgm:pt modelId="{E1882368-D393-4BC6-91DE-A93419FB4E37}" type="sibTrans" cxnId="{247F64F3-338A-4915-B746-5FA18B15F596}">
      <dgm:prSet/>
      <dgm:spPr/>
      <dgm:t>
        <a:bodyPr/>
        <a:lstStyle/>
        <a:p>
          <a:endParaRPr lang="ru-RU" sz="2400"/>
        </a:p>
      </dgm:t>
    </dgm:pt>
    <dgm:pt modelId="{FC961F66-A398-4379-B1DE-E751F82D898E}">
      <dgm:prSet phldrT="[Текст]" custT="1"/>
      <dgm:spPr/>
      <dgm:t>
        <a:bodyPr/>
        <a:lstStyle/>
        <a:p>
          <a:r>
            <a:rPr lang="ru-RU" sz="1800" dirty="0" smtClean="0"/>
            <a:t>Политика учреждения и администрации</a:t>
          </a:r>
          <a:endParaRPr lang="ru-RU" sz="1800" dirty="0"/>
        </a:p>
      </dgm:t>
    </dgm:pt>
    <dgm:pt modelId="{3EE63C9E-B270-4531-B89D-7B5FEB96BA0C}" type="parTrans" cxnId="{5ECB4970-25EA-43DC-893A-C3E8EC37FD32}">
      <dgm:prSet/>
      <dgm:spPr/>
      <dgm:t>
        <a:bodyPr/>
        <a:lstStyle/>
        <a:p>
          <a:endParaRPr lang="ru-RU" sz="2400"/>
        </a:p>
      </dgm:t>
    </dgm:pt>
    <dgm:pt modelId="{F25C534C-BE3D-402D-83BA-7EEF8CA11746}" type="sibTrans" cxnId="{5ECB4970-25EA-43DC-893A-C3E8EC37FD32}">
      <dgm:prSet/>
      <dgm:spPr/>
      <dgm:t>
        <a:bodyPr/>
        <a:lstStyle/>
        <a:p>
          <a:endParaRPr lang="ru-RU" sz="2400"/>
        </a:p>
      </dgm:t>
    </dgm:pt>
    <dgm:pt modelId="{6948AAB5-C603-4C5B-8A93-606C69D1B73A}">
      <dgm:prSet phldrT="[Текст]" custT="1"/>
      <dgm:spPr/>
      <dgm:t>
        <a:bodyPr/>
        <a:lstStyle/>
        <a:p>
          <a:r>
            <a:rPr lang="ru-RU" sz="1800" dirty="0" smtClean="0"/>
            <a:t>Признание и одобрение результатов работы</a:t>
          </a:r>
          <a:endParaRPr lang="ru-RU" sz="1800" dirty="0"/>
        </a:p>
      </dgm:t>
    </dgm:pt>
    <dgm:pt modelId="{B7F09AED-70A5-4227-B22A-E8109A40EA4A}" type="parTrans" cxnId="{D8E6EE7F-F56A-4527-B5AA-13634CE06672}">
      <dgm:prSet/>
      <dgm:spPr/>
      <dgm:t>
        <a:bodyPr/>
        <a:lstStyle/>
        <a:p>
          <a:endParaRPr lang="ru-RU" sz="2400"/>
        </a:p>
      </dgm:t>
    </dgm:pt>
    <dgm:pt modelId="{AF8C73CC-C4C4-4B1D-8432-F71E9480AD6B}" type="sibTrans" cxnId="{D8E6EE7F-F56A-4527-B5AA-13634CE06672}">
      <dgm:prSet/>
      <dgm:spPr/>
      <dgm:t>
        <a:bodyPr/>
        <a:lstStyle/>
        <a:p>
          <a:endParaRPr lang="ru-RU" sz="2400"/>
        </a:p>
      </dgm:t>
    </dgm:pt>
    <dgm:pt modelId="{B51900A5-23DA-4B58-B878-84A7E822B9B3}">
      <dgm:prSet phldrT="[Текст]" custT="1"/>
      <dgm:spPr/>
      <dgm:t>
        <a:bodyPr/>
        <a:lstStyle/>
        <a:p>
          <a:r>
            <a:rPr lang="ru-RU" sz="1800" dirty="0" smtClean="0"/>
            <a:t>Высокая степень ответственности </a:t>
          </a:r>
          <a:endParaRPr lang="ru-RU" sz="1800" dirty="0"/>
        </a:p>
      </dgm:t>
    </dgm:pt>
    <dgm:pt modelId="{ECA2D865-B97E-4EA9-B782-2E76D2DC6D5A}" type="parTrans" cxnId="{CBE8B849-AC39-47BC-84CB-0F28E4341B32}">
      <dgm:prSet/>
      <dgm:spPr/>
      <dgm:t>
        <a:bodyPr/>
        <a:lstStyle/>
        <a:p>
          <a:endParaRPr lang="ru-RU" sz="2400"/>
        </a:p>
      </dgm:t>
    </dgm:pt>
    <dgm:pt modelId="{4878F43A-DC39-4998-BB9C-7DBD9BED8A93}" type="sibTrans" cxnId="{CBE8B849-AC39-47BC-84CB-0F28E4341B32}">
      <dgm:prSet/>
      <dgm:spPr/>
      <dgm:t>
        <a:bodyPr/>
        <a:lstStyle/>
        <a:p>
          <a:endParaRPr lang="ru-RU" sz="2400"/>
        </a:p>
      </dgm:t>
    </dgm:pt>
    <dgm:pt modelId="{DF84D5F8-D3C6-4DFC-9F01-5023CF3E2888}">
      <dgm:prSet phldrT="[Текст]" custT="1"/>
      <dgm:spPr/>
      <dgm:t>
        <a:bodyPr/>
        <a:lstStyle/>
        <a:p>
          <a:r>
            <a:rPr lang="ru-RU" sz="1800" dirty="0" smtClean="0"/>
            <a:t>Возможность творческого и профессионального роста</a:t>
          </a:r>
          <a:endParaRPr lang="ru-RU" sz="1800" dirty="0"/>
        </a:p>
      </dgm:t>
    </dgm:pt>
    <dgm:pt modelId="{FCB0B1C2-9B0E-4C88-A6CF-403DBA52A1D4}" type="parTrans" cxnId="{3D1CFDAE-5F0F-4D10-9BA6-ACC05FB606D6}">
      <dgm:prSet/>
      <dgm:spPr/>
      <dgm:t>
        <a:bodyPr/>
        <a:lstStyle/>
        <a:p>
          <a:endParaRPr lang="ru-RU" sz="2400"/>
        </a:p>
      </dgm:t>
    </dgm:pt>
    <dgm:pt modelId="{BB537D0B-1673-4945-ACFD-6AD4A5BC8AA0}" type="sibTrans" cxnId="{3D1CFDAE-5F0F-4D10-9BA6-ACC05FB606D6}">
      <dgm:prSet/>
      <dgm:spPr/>
      <dgm:t>
        <a:bodyPr/>
        <a:lstStyle/>
        <a:p>
          <a:endParaRPr lang="ru-RU" sz="2400"/>
        </a:p>
      </dgm:t>
    </dgm:pt>
    <dgm:pt modelId="{8FED47BA-6756-4E66-AE71-AAFBB33BB8E8}">
      <dgm:prSet phldrT="[Текст]" custT="1"/>
      <dgm:spPr/>
      <dgm:t>
        <a:bodyPr/>
        <a:lstStyle/>
        <a:p>
          <a:r>
            <a:rPr lang="ru-RU" sz="1800" dirty="0" smtClean="0"/>
            <a:t>Оплата труда</a:t>
          </a:r>
          <a:endParaRPr lang="ru-RU" sz="1800" dirty="0"/>
        </a:p>
      </dgm:t>
    </dgm:pt>
    <dgm:pt modelId="{DA76F847-9640-44AB-8EAF-C7B448B42CC2}" type="parTrans" cxnId="{20FA7C96-40FF-47A3-A96E-732DF30D0437}">
      <dgm:prSet/>
      <dgm:spPr/>
      <dgm:t>
        <a:bodyPr/>
        <a:lstStyle/>
        <a:p>
          <a:endParaRPr lang="ru-RU" sz="2400"/>
        </a:p>
      </dgm:t>
    </dgm:pt>
    <dgm:pt modelId="{19B7F6A0-F7BD-4470-8791-307453F143A5}" type="sibTrans" cxnId="{20FA7C96-40FF-47A3-A96E-732DF30D0437}">
      <dgm:prSet/>
      <dgm:spPr/>
      <dgm:t>
        <a:bodyPr/>
        <a:lstStyle/>
        <a:p>
          <a:endParaRPr lang="ru-RU" sz="2400"/>
        </a:p>
      </dgm:t>
    </dgm:pt>
    <dgm:pt modelId="{7F8A2183-0895-4F1E-9EB1-45AE0C9601BA}">
      <dgm:prSet phldrT="[Текст]" custT="1"/>
      <dgm:spPr/>
      <dgm:t>
        <a:bodyPr/>
        <a:lstStyle/>
        <a:p>
          <a:r>
            <a:rPr lang="ru-RU" sz="1800" dirty="0" smtClean="0"/>
            <a:t>Условия работы</a:t>
          </a:r>
          <a:endParaRPr lang="ru-RU" sz="1800" dirty="0"/>
        </a:p>
      </dgm:t>
    </dgm:pt>
    <dgm:pt modelId="{1D999AB7-195B-438A-827B-C37CA764FA2C}" type="parTrans" cxnId="{FA9AEB4E-A448-46DC-89F4-388BEB73625F}">
      <dgm:prSet/>
      <dgm:spPr/>
      <dgm:t>
        <a:bodyPr/>
        <a:lstStyle/>
        <a:p>
          <a:endParaRPr lang="ru-RU" sz="2400"/>
        </a:p>
      </dgm:t>
    </dgm:pt>
    <dgm:pt modelId="{D7B6145B-3F7F-4FA0-B17D-E25C431F6F06}" type="sibTrans" cxnId="{FA9AEB4E-A448-46DC-89F4-388BEB73625F}">
      <dgm:prSet/>
      <dgm:spPr/>
      <dgm:t>
        <a:bodyPr/>
        <a:lstStyle/>
        <a:p>
          <a:endParaRPr lang="ru-RU" sz="2400"/>
        </a:p>
      </dgm:t>
    </dgm:pt>
    <dgm:pt modelId="{37F0FB61-3461-4BC6-8E26-8C7FFDD4AFA4}">
      <dgm:prSet phldrT="[Текст]" custT="1"/>
      <dgm:spPr/>
      <dgm:t>
        <a:bodyPr/>
        <a:lstStyle/>
        <a:p>
          <a:r>
            <a:rPr lang="ru-RU" sz="1800" dirty="0" smtClean="0"/>
            <a:t>Межличностные отношения на работе</a:t>
          </a:r>
          <a:endParaRPr lang="ru-RU" sz="1800" dirty="0"/>
        </a:p>
      </dgm:t>
    </dgm:pt>
    <dgm:pt modelId="{EE3AB23F-2585-4053-BF86-9BD5C2518C7B}" type="parTrans" cxnId="{54709A29-0CAE-4B06-B0A3-04C108AF6A41}">
      <dgm:prSet/>
      <dgm:spPr/>
      <dgm:t>
        <a:bodyPr/>
        <a:lstStyle/>
        <a:p>
          <a:endParaRPr lang="ru-RU" sz="2400"/>
        </a:p>
      </dgm:t>
    </dgm:pt>
    <dgm:pt modelId="{12AEFD2B-7AD7-4F5E-A34B-A44D044E39A2}" type="sibTrans" cxnId="{54709A29-0CAE-4B06-B0A3-04C108AF6A41}">
      <dgm:prSet/>
      <dgm:spPr/>
      <dgm:t>
        <a:bodyPr/>
        <a:lstStyle/>
        <a:p>
          <a:endParaRPr lang="ru-RU" sz="2400"/>
        </a:p>
      </dgm:t>
    </dgm:pt>
    <dgm:pt modelId="{C387407B-7570-49C8-831D-FF60F4636B18}">
      <dgm:prSet phldrT="[Текст]" custT="1"/>
      <dgm:spPr/>
      <dgm:t>
        <a:bodyPr/>
        <a:lstStyle/>
        <a:p>
          <a:r>
            <a:rPr lang="ru-RU" sz="1800" dirty="0" smtClean="0"/>
            <a:t>Влияние работы на личную жизнь</a:t>
          </a:r>
          <a:endParaRPr lang="ru-RU" sz="1800" dirty="0"/>
        </a:p>
      </dgm:t>
    </dgm:pt>
    <dgm:pt modelId="{12F4C0CC-8388-44B6-9CBC-A16DB19F10C6}" type="parTrans" cxnId="{31F34D9B-41A1-4F0B-AA33-96F183FF44F9}">
      <dgm:prSet/>
      <dgm:spPr/>
      <dgm:t>
        <a:bodyPr/>
        <a:lstStyle/>
        <a:p>
          <a:endParaRPr lang="ru-RU" sz="2400"/>
        </a:p>
      </dgm:t>
    </dgm:pt>
    <dgm:pt modelId="{E2B8C710-9F3C-4B15-A744-8D4054558C27}" type="sibTrans" cxnId="{31F34D9B-41A1-4F0B-AA33-96F183FF44F9}">
      <dgm:prSet/>
      <dgm:spPr/>
      <dgm:t>
        <a:bodyPr/>
        <a:lstStyle/>
        <a:p>
          <a:endParaRPr lang="ru-RU" sz="2400"/>
        </a:p>
      </dgm:t>
    </dgm:pt>
    <dgm:pt modelId="{EBD46BE7-FB52-4581-BE34-656CDF21C85C}" type="pres">
      <dgm:prSet presAssocID="{328A6AB6-C13B-402D-A12A-3D0E967BDC47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DA6A710-DF89-4AB1-9F8D-2045331C2B6A}" type="pres">
      <dgm:prSet presAssocID="{A75D4FAD-C48B-4925-97AB-F5A61B631BCD}" presName="root" presStyleCnt="0">
        <dgm:presLayoutVars>
          <dgm:chMax/>
          <dgm:chPref/>
        </dgm:presLayoutVars>
      </dgm:prSet>
      <dgm:spPr/>
    </dgm:pt>
    <dgm:pt modelId="{5BD27B4B-986F-42E9-9907-8D92C850AF63}" type="pres">
      <dgm:prSet presAssocID="{A75D4FAD-C48B-4925-97AB-F5A61B631BCD}" presName="rootComposite" presStyleCnt="0">
        <dgm:presLayoutVars/>
      </dgm:prSet>
      <dgm:spPr/>
    </dgm:pt>
    <dgm:pt modelId="{CC9A43A2-46CD-4C81-B25A-190F6EB21B18}" type="pres">
      <dgm:prSet presAssocID="{A75D4FAD-C48B-4925-97AB-F5A61B631BCD}" presName="ParentAccent" presStyleLbl="alignNode1" presStyleIdx="0" presStyleCnt="2"/>
      <dgm:spPr/>
    </dgm:pt>
    <dgm:pt modelId="{F679CB8F-6F7A-466B-BB73-C1246792DF05}" type="pres">
      <dgm:prSet presAssocID="{A75D4FAD-C48B-4925-97AB-F5A61B631BCD}" presName="ParentSmallAccent" presStyleLbl="fgAcc1" presStyleIdx="0" presStyleCnt="2"/>
      <dgm:spPr/>
    </dgm:pt>
    <dgm:pt modelId="{2DA67EC9-EBC6-4B88-9244-5CE0C8C77605}" type="pres">
      <dgm:prSet presAssocID="{A75D4FAD-C48B-4925-97AB-F5A61B631BCD}" presName="Parent" presStyleLbl="revTx" presStyleIdx="0" presStyleCnt="1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C765D0-1358-4596-8D8F-64BA6739896A}" type="pres">
      <dgm:prSet presAssocID="{A75D4FAD-C48B-4925-97AB-F5A61B631BCD}" presName="childShape" presStyleCnt="0">
        <dgm:presLayoutVars>
          <dgm:chMax val="0"/>
          <dgm:chPref val="0"/>
        </dgm:presLayoutVars>
      </dgm:prSet>
      <dgm:spPr/>
    </dgm:pt>
    <dgm:pt modelId="{DC60E7EF-7C40-470A-9388-45A376D12EA7}" type="pres">
      <dgm:prSet presAssocID="{96ACFB43-AC85-42BA-989D-F865059F4B01}" presName="childComposite" presStyleCnt="0">
        <dgm:presLayoutVars>
          <dgm:chMax val="0"/>
          <dgm:chPref val="0"/>
        </dgm:presLayoutVars>
      </dgm:prSet>
      <dgm:spPr/>
    </dgm:pt>
    <dgm:pt modelId="{3A2B902E-4A0A-4828-B516-C858C9E966A3}" type="pres">
      <dgm:prSet presAssocID="{96ACFB43-AC85-42BA-989D-F865059F4B01}" presName="ChildAccent" presStyleLbl="solidFgAcc1" presStyleIdx="0" presStyleCnt="10"/>
      <dgm:spPr/>
    </dgm:pt>
    <dgm:pt modelId="{7E878571-E6EE-4039-B8AB-211ECE3EFEA6}" type="pres">
      <dgm:prSet presAssocID="{96ACFB43-AC85-42BA-989D-F865059F4B01}" presName="Child" presStyleLbl="revTx" presStyleIdx="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DB074-8A25-4BFC-9C71-3B69D23C51DF}" type="pres">
      <dgm:prSet presAssocID="{6948AAB5-C603-4C5B-8A93-606C69D1B73A}" presName="childComposite" presStyleCnt="0">
        <dgm:presLayoutVars>
          <dgm:chMax val="0"/>
          <dgm:chPref val="0"/>
        </dgm:presLayoutVars>
      </dgm:prSet>
      <dgm:spPr/>
    </dgm:pt>
    <dgm:pt modelId="{3A1D7856-1C4B-43EE-8F37-2AE07F1B9B60}" type="pres">
      <dgm:prSet presAssocID="{6948AAB5-C603-4C5B-8A93-606C69D1B73A}" presName="ChildAccent" presStyleLbl="solidFgAcc1" presStyleIdx="1" presStyleCnt="10"/>
      <dgm:spPr/>
    </dgm:pt>
    <dgm:pt modelId="{CDDD8456-033F-4196-909E-18689FC422F5}" type="pres">
      <dgm:prSet presAssocID="{6948AAB5-C603-4C5B-8A93-606C69D1B73A}" presName="Child" presStyleLbl="revTx" presStyleIdx="2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8F21E-BB9C-443C-BF81-2EBD29BF617A}" type="pres">
      <dgm:prSet presAssocID="{9BA4612F-F861-4ECB-80B0-281AF357A68B}" presName="childComposite" presStyleCnt="0">
        <dgm:presLayoutVars>
          <dgm:chMax val="0"/>
          <dgm:chPref val="0"/>
        </dgm:presLayoutVars>
      </dgm:prSet>
      <dgm:spPr/>
    </dgm:pt>
    <dgm:pt modelId="{B7E16427-75D6-4CB8-BDD8-93A033F7D5BA}" type="pres">
      <dgm:prSet presAssocID="{9BA4612F-F861-4ECB-80B0-281AF357A68B}" presName="ChildAccent" presStyleLbl="solidFgAcc1" presStyleIdx="2" presStyleCnt="10"/>
      <dgm:spPr/>
    </dgm:pt>
    <dgm:pt modelId="{E84D7F4E-23C0-46DE-B215-337E505602F9}" type="pres">
      <dgm:prSet presAssocID="{9BA4612F-F861-4ECB-80B0-281AF357A68B}" presName="Child" presStyleLbl="revTx" presStyleIdx="3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5D27F-00A6-4C57-86D5-99B64B573B68}" type="pres">
      <dgm:prSet presAssocID="{B51900A5-23DA-4B58-B878-84A7E822B9B3}" presName="childComposite" presStyleCnt="0">
        <dgm:presLayoutVars>
          <dgm:chMax val="0"/>
          <dgm:chPref val="0"/>
        </dgm:presLayoutVars>
      </dgm:prSet>
      <dgm:spPr/>
    </dgm:pt>
    <dgm:pt modelId="{B4149032-F0AD-4508-A416-B36EF97B800F}" type="pres">
      <dgm:prSet presAssocID="{B51900A5-23DA-4B58-B878-84A7E822B9B3}" presName="ChildAccent" presStyleLbl="solidFgAcc1" presStyleIdx="3" presStyleCnt="10"/>
      <dgm:spPr/>
    </dgm:pt>
    <dgm:pt modelId="{754EC032-420B-458A-B8AC-B1469C30BAAF}" type="pres">
      <dgm:prSet presAssocID="{B51900A5-23DA-4B58-B878-84A7E822B9B3}" presName="Child" presStyleLbl="revTx" presStyleIdx="4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8E84C-7C2A-4BDB-9F2D-BA56EB226D97}" type="pres">
      <dgm:prSet presAssocID="{DF84D5F8-D3C6-4DFC-9F01-5023CF3E2888}" presName="childComposite" presStyleCnt="0">
        <dgm:presLayoutVars>
          <dgm:chMax val="0"/>
          <dgm:chPref val="0"/>
        </dgm:presLayoutVars>
      </dgm:prSet>
      <dgm:spPr/>
    </dgm:pt>
    <dgm:pt modelId="{F30CCC92-3644-49BB-9E0C-2810885872FA}" type="pres">
      <dgm:prSet presAssocID="{DF84D5F8-D3C6-4DFC-9F01-5023CF3E2888}" presName="ChildAccent" presStyleLbl="solidFgAcc1" presStyleIdx="4" presStyleCnt="10"/>
      <dgm:spPr/>
    </dgm:pt>
    <dgm:pt modelId="{DEC1E001-0B88-41CE-9A13-442316BCBD66}" type="pres">
      <dgm:prSet presAssocID="{DF84D5F8-D3C6-4DFC-9F01-5023CF3E2888}" presName="Child" presStyleLbl="revTx" presStyleIdx="5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626F3-A332-46A6-BA3A-BE7E7401566C}" type="pres">
      <dgm:prSet presAssocID="{3B8D01CE-6C8A-4AAC-BBFA-29A0781E2827}" presName="root" presStyleCnt="0">
        <dgm:presLayoutVars>
          <dgm:chMax/>
          <dgm:chPref/>
        </dgm:presLayoutVars>
      </dgm:prSet>
      <dgm:spPr/>
    </dgm:pt>
    <dgm:pt modelId="{5D98D3F2-1801-401E-BC50-EB24EBAD0450}" type="pres">
      <dgm:prSet presAssocID="{3B8D01CE-6C8A-4AAC-BBFA-29A0781E2827}" presName="rootComposite" presStyleCnt="0">
        <dgm:presLayoutVars/>
      </dgm:prSet>
      <dgm:spPr/>
    </dgm:pt>
    <dgm:pt modelId="{BC39B478-9B23-4FF7-89EF-7E3827FAC002}" type="pres">
      <dgm:prSet presAssocID="{3B8D01CE-6C8A-4AAC-BBFA-29A0781E2827}" presName="ParentAccent" presStyleLbl="alignNode1" presStyleIdx="1" presStyleCnt="2"/>
      <dgm:spPr/>
    </dgm:pt>
    <dgm:pt modelId="{E55B3980-8D09-4FD1-B195-1FB1748D91AD}" type="pres">
      <dgm:prSet presAssocID="{3B8D01CE-6C8A-4AAC-BBFA-29A0781E2827}" presName="ParentSmallAccent" presStyleLbl="fgAcc1" presStyleIdx="1" presStyleCnt="2"/>
      <dgm:spPr/>
    </dgm:pt>
    <dgm:pt modelId="{D2513C02-5BB5-40AA-AB2E-91D4CA364AF4}" type="pres">
      <dgm:prSet presAssocID="{3B8D01CE-6C8A-4AAC-BBFA-29A0781E2827}" presName="Parent" presStyleLbl="revTx" presStyleIdx="6" presStyleCnt="1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A4A89-2E70-4278-B3F9-321672EB9EDC}" type="pres">
      <dgm:prSet presAssocID="{3B8D01CE-6C8A-4AAC-BBFA-29A0781E2827}" presName="childShape" presStyleCnt="0">
        <dgm:presLayoutVars>
          <dgm:chMax val="0"/>
          <dgm:chPref val="0"/>
        </dgm:presLayoutVars>
      </dgm:prSet>
      <dgm:spPr/>
    </dgm:pt>
    <dgm:pt modelId="{97B7495D-7B45-4E90-ACC9-0ED65BFD511B}" type="pres">
      <dgm:prSet presAssocID="{FC961F66-A398-4379-B1DE-E751F82D898E}" presName="childComposite" presStyleCnt="0">
        <dgm:presLayoutVars>
          <dgm:chMax val="0"/>
          <dgm:chPref val="0"/>
        </dgm:presLayoutVars>
      </dgm:prSet>
      <dgm:spPr/>
    </dgm:pt>
    <dgm:pt modelId="{A5098B02-CF47-4C5F-A683-D8B44B4DF046}" type="pres">
      <dgm:prSet presAssocID="{FC961F66-A398-4379-B1DE-E751F82D898E}" presName="ChildAccent" presStyleLbl="solidFgAcc1" presStyleIdx="5" presStyleCnt="10"/>
      <dgm:spPr/>
    </dgm:pt>
    <dgm:pt modelId="{FA6CC120-905B-4DC2-A487-9272E671026A}" type="pres">
      <dgm:prSet presAssocID="{FC961F66-A398-4379-B1DE-E751F82D898E}" presName="Child" presStyleLbl="revTx" presStyleIdx="7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B02EC0-EF4A-47F4-BE8C-57E389AB0392}" type="pres">
      <dgm:prSet presAssocID="{8FED47BA-6756-4E66-AE71-AAFBB33BB8E8}" presName="childComposite" presStyleCnt="0">
        <dgm:presLayoutVars>
          <dgm:chMax val="0"/>
          <dgm:chPref val="0"/>
        </dgm:presLayoutVars>
      </dgm:prSet>
      <dgm:spPr/>
    </dgm:pt>
    <dgm:pt modelId="{6143EF9E-8313-4B91-BDE9-24B7D6973B48}" type="pres">
      <dgm:prSet presAssocID="{8FED47BA-6756-4E66-AE71-AAFBB33BB8E8}" presName="ChildAccent" presStyleLbl="solidFgAcc1" presStyleIdx="6" presStyleCnt="10"/>
      <dgm:spPr/>
    </dgm:pt>
    <dgm:pt modelId="{1ED2EB85-5BA4-437B-A1C1-B3EF24911990}" type="pres">
      <dgm:prSet presAssocID="{8FED47BA-6756-4E66-AE71-AAFBB33BB8E8}" presName="Child" presStyleLbl="revTx" presStyleIdx="8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E5ED1F-C4E0-4D15-A779-639791D347A2}" type="pres">
      <dgm:prSet presAssocID="{7F8A2183-0895-4F1E-9EB1-45AE0C9601BA}" presName="childComposite" presStyleCnt="0">
        <dgm:presLayoutVars>
          <dgm:chMax val="0"/>
          <dgm:chPref val="0"/>
        </dgm:presLayoutVars>
      </dgm:prSet>
      <dgm:spPr/>
    </dgm:pt>
    <dgm:pt modelId="{E7A1F1A3-BF9D-43A5-86C0-46250AD01DBE}" type="pres">
      <dgm:prSet presAssocID="{7F8A2183-0895-4F1E-9EB1-45AE0C9601BA}" presName="ChildAccent" presStyleLbl="solidFgAcc1" presStyleIdx="7" presStyleCnt="10"/>
      <dgm:spPr/>
    </dgm:pt>
    <dgm:pt modelId="{2FD81053-501D-4465-BD9E-54F050666C36}" type="pres">
      <dgm:prSet presAssocID="{7F8A2183-0895-4F1E-9EB1-45AE0C9601BA}" presName="Child" presStyleLbl="revTx" presStyleIdx="9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2DA03-B0C3-44C6-932C-A517F493FDFA}" type="pres">
      <dgm:prSet presAssocID="{37F0FB61-3461-4BC6-8E26-8C7FFDD4AFA4}" presName="childComposite" presStyleCnt="0">
        <dgm:presLayoutVars>
          <dgm:chMax val="0"/>
          <dgm:chPref val="0"/>
        </dgm:presLayoutVars>
      </dgm:prSet>
      <dgm:spPr/>
    </dgm:pt>
    <dgm:pt modelId="{B60B22B0-1D12-4ACB-89BF-3170377C9AF8}" type="pres">
      <dgm:prSet presAssocID="{37F0FB61-3461-4BC6-8E26-8C7FFDD4AFA4}" presName="ChildAccent" presStyleLbl="solidFgAcc1" presStyleIdx="8" presStyleCnt="10"/>
      <dgm:spPr/>
    </dgm:pt>
    <dgm:pt modelId="{B8C28719-045E-4C4B-84E2-BCFF506862A3}" type="pres">
      <dgm:prSet presAssocID="{37F0FB61-3461-4BC6-8E26-8C7FFDD4AFA4}" presName="Child" presStyleLbl="revTx" presStyleIdx="1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B1FB2-5777-48F6-BDBA-8ED964C03E0A}" type="pres">
      <dgm:prSet presAssocID="{C387407B-7570-49C8-831D-FF60F4636B18}" presName="childComposite" presStyleCnt="0">
        <dgm:presLayoutVars>
          <dgm:chMax val="0"/>
          <dgm:chPref val="0"/>
        </dgm:presLayoutVars>
      </dgm:prSet>
      <dgm:spPr/>
    </dgm:pt>
    <dgm:pt modelId="{445EFDFB-4E87-4339-A834-C2EFF3A46C2C}" type="pres">
      <dgm:prSet presAssocID="{C387407B-7570-49C8-831D-FF60F4636B18}" presName="ChildAccent" presStyleLbl="solidFgAcc1" presStyleIdx="9" presStyleCnt="10"/>
      <dgm:spPr/>
    </dgm:pt>
    <dgm:pt modelId="{3354392D-4319-4F82-88AA-968731BC3A27}" type="pres">
      <dgm:prSet presAssocID="{C387407B-7570-49C8-831D-FF60F4636B18}" presName="Child" presStyleLbl="revTx" presStyleIdx="1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709A29-0CAE-4B06-B0A3-04C108AF6A41}" srcId="{3B8D01CE-6C8A-4AAC-BBFA-29A0781E2827}" destId="{37F0FB61-3461-4BC6-8E26-8C7FFDD4AFA4}" srcOrd="3" destOrd="0" parTransId="{EE3AB23F-2585-4053-BF86-9BD5C2518C7B}" sibTransId="{12AEFD2B-7AD7-4F5E-A34B-A44D044E39A2}"/>
    <dgm:cxn modelId="{C8E88D8F-4C5A-4AC4-9FE0-419856868739}" type="presOf" srcId="{A75D4FAD-C48B-4925-97AB-F5A61B631BCD}" destId="{2DA67EC9-EBC6-4B88-9244-5CE0C8C77605}" srcOrd="0" destOrd="0" presId="urn:microsoft.com/office/officeart/2008/layout/SquareAccentList"/>
    <dgm:cxn modelId="{FA9AEB4E-A448-46DC-89F4-388BEB73625F}" srcId="{3B8D01CE-6C8A-4AAC-BBFA-29A0781E2827}" destId="{7F8A2183-0895-4F1E-9EB1-45AE0C9601BA}" srcOrd="2" destOrd="0" parTransId="{1D999AB7-195B-438A-827B-C37CA764FA2C}" sibTransId="{D7B6145B-3F7F-4FA0-B17D-E25C431F6F06}"/>
    <dgm:cxn modelId="{25EFE7B4-9794-4354-A18F-26B6518902C5}" srcId="{A75D4FAD-C48B-4925-97AB-F5A61B631BCD}" destId="{9BA4612F-F861-4ECB-80B0-281AF357A68B}" srcOrd="2" destOrd="0" parTransId="{520D6957-FC54-488F-BC83-BEA3242E9CC2}" sibTransId="{BB9B6EFF-CD1D-4384-AA8B-7FA2E4A9487E}"/>
    <dgm:cxn modelId="{31F34D9B-41A1-4F0B-AA33-96F183FF44F9}" srcId="{3B8D01CE-6C8A-4AAC-BBFA-29A0781E2827}" destId="{C387407B-7570-49C8-831D-FF60F4636B18}" srcOrd="4" destOrd="0" parTransId="{12F4C0CC-8388-44B6-9CBC-A16DB19F10C6}" sibTransId="{E2B8C710-9F3C-4B15-A744-8D4054558C27}"/>
    <dgm:cxn modelId="{B368BA43-FA6D-4270-BE2A-D2D60CD50E6C}" type="presOf" srcId="{6948AAB5-C603-4C5B-8A93-606C69D1B73A}" destId="{CDDD8456-033F-4196-909E-18689FC422F5}" srcOrd="0" destOrd="0" presId="urn:microsoft.com/office/officeart/2008/layout/SquareAccentList"/>
    <dgm:cxn modelId="{4E35C7F6-FB94-48BC-838F-E38EE64451CC}" type="presOf" srcId="{3B8D01CE-6C8A-4AAC-BBFA-29A0781E2827}" destId="{D2513C02-5BB5-40AA-AB2E-91D4CA364AF4}" srcOrd="0" destOrd="0" presId="urn:microsoft.com/office/officeart/2008/layout/SquareAccentList"/>
    <dgm:cxn modelId="{E505F2A6-6EBD-4065-B9B7-19D67F48102B}" type="presOf" srcId="{B51900A5-23DA-4B58-B878-84A7E822B9B3}" destId="{754EC032-420B-458A-B8AC-B1469C30BAAF}" srcOrd="0" destOrd="0" presId="urn:microsoft.com/office/officeart/2008/layout/SquareAccentList"/>
    <dgm:cxn modelId="{5ECB4970-25EA-43DC-893A-C3E8EC37FD32}" srcId="{3B8D01CE-6C8A-4AAC-BBFA-29A0781E2827}" destId="{FC961F66-A398-4379-B1DE-E751F82D898E}" srcOrd="0" destOrd="0" parTransId="{3EE63C9E-B270-4531-B89D-7B5FEB96BA0C}" sibTransId="{F25C534C-BE3D-402D-83BA-7EEF8CA11746}"/>
    <dgm:cxn modelId="{96CAF476-E558-4ECB-AC5D-A1E5277B21D8}" type="presOf" srcId="{96ACFB43-AC85-42BA-989D-F865059F4B01}" destId="{7E878571-E6EE-4039-B8AB-211ECE3EFEA6}" srcOrd="0" destOrd="0" presId="urn:microsoft.com/office/officeart/2008/layout/SquareAccentList"/>
    <dgm:cxn modelId="{45E18DF9-BDC8-4587-903A-9867C6F42D52}" type="presOf" srcId="{FC961F66-A398-4379-B1DE-E751F82D898E}" destId="{FA6CC120-905B-4DC2-A487-9272E671026A}" srcOrd="0" destOrd="0" presId="urn:microsoft.com/office/officeart/2008/layout/SquareAccentList"/>
    <dgm:cxn modelId="{20FA7C96-40FF-47A3-A96E-732DF30D0437}" srcId="{3B8D01CE-6C8A-4AAC-BBFA-29A0781E2827}" destId="{8FED47BA-6756-4E66-AE71-AAFBB33BB8E8}" srcOrd="1" destOrd="0" parTransId="{DA76F847-9640-44AB-8EAF-C7B448B42CC2}" sibTransId="{19B7F6A0-F7BD-4470-8791-307453F143A5}"/>
    <dgm:cxn modelId="{28639015-1390-48F0-B7B1-608C53C4454C}" type="presOf" srcId="{C387407B-7570-49C8-831D-FF60F4636B18}" destId="{3354392D-4319-4F82-88AA-968731BC3A27}" srcOrd="0" destOrd="0" presId="urn:microsoft.com/office/officeart/2008/layout/SquareAccentList"/>
    <dgm:cxn modelId="{F13F525E-407F-4BC6-A3FB-57E02A4EDBE2}" srcId="{A75D4FAD-C48B-4925-97AB-F5A61B631BCD}" destId="{96ACFB43-AC85-42BA-989D-F865059F4B01}" srcOrd="0" destOrd="0" parTransId="{D8D9550B-0731-4080-B6D1-20D6AC4D2C66}" sibTransId="{CBE5FCC2-AB1F-420E-BD9F-1E016D56E4DB}"/>
    <dgm:cxn modelId="{958C419F-8F06-4032-88AE-86121794DAEC}" type="presOf" srcId="{328A6AB6-C13B-402D-A12A-3D0E967BDC47}" destId="{EBD46BE7-FB52-4581-BE34-656CDF21C85C}" srcOrd="0" destOrd="0" presId="urn:microsoft.com/office/officeart/2008/layout/SquareAccentList"/>
    <dgm:cxn modelId="{2073C130-FCA8-4489-93A1-8D5D70292ABA}" srcId="{328A6AB6-C13B-402D-A12A-3D0E967BDC47}" destId="{A75D4FAD-C48B-4925-97AB-F5A61B631BCD}" srcOrd="0" destOrd="0" parTransId="{1671679A-A402-4E4A-9009-E6E9FABF4EFC}" sibTransId="{9D22D754-2215-41B7-86DB-F4F4951E79EB}"/>
    <dgm:cxn modelId="{1A1A1708-16D3-45FC-85B4-F291C1A98A16}" type="presOf" srcId="{8FED47BA-6756-4E66-AE71-AAFBB33BB8E8}" destId="{1ED2EB85-5BA4-437B-A1C1-B3EF24911990}" srcOrd="0" destOrd="0" presId="urn:microsoft.com/office/officeart/2008/layout/SquareAccentList"/>
    <dgm:cxn modelId="{D7CBBDE1-FC66-4366-B033-53B096BE881B}" type="presOf" srcId="{9BA4612F-F861-4ECB-80B0-281AF357A68B}" destId="{E84D7F4E-23C0-46DE-B215-337E505602F9}" srcOrd="0" destOrd="0" presId="urn:microsoft.com/office/officeart/2008/layout/SquareAccentList"/>
    <dgm:cxn modelId="{CBE8B849-AC39-47BC-84CB-0F28E4341B32}" srcId="{A75D4FAD-C48B-4925-97AB-F5A61B631BCD}" destId="{B51900A5-23DA-4B58-B878-84A7E822B9B3}" srcOrd="3" destOrd="0" parTransId="{ECA2D865-B97E-4EA9-B782-2E76D2DC6D5A}" sibTransId="{4878F43A-DC39-4998-BB9C-7DBD9BED8A93}"/>
    <dgm:cxn modelId="{D8E6EE7F-F56A-4527-B5AA-13634CE06672}" srcId="{A75D4FAD-C48B-4925-97AB-F5A61B631BCD}" destId="{6948AAB5-C603-4C5B-8A93-606C69D1B73A}" srcOrd="1" destOrd="0" parTransId="{B7F09AED-70A5-4227-B22A-E8109A40EA4A}" sibTransId="{AF8C73CC-C4C4-4B1D-8432-F71E9480AD6B}"/>
    <dgm:cxn modelId="{5063BF48-652B-4EBC-8998-C5F80FDD8D63}" type="presOf" srcId="{37F0FB61-3461-4BC6-8E26-8C7FFDD4AFA4}" destId="{B8C28719-045E-4C4B-84E2-BCFF506862A3}" srcOrd="0" destOrd="0" presId="urn:microsoft.com/office/officeart/2008/layout/SquareAccentList"/>
    <dgm:cxn modelId="{5D8FBF01-A224-44E9-BC65-0632B12A2326}" type="presOf" srcId="{DF84D5F8-D3C6-4DFC-9F01-5023CF3E2888}" destId="{DEC1E001-0B88-41CE-9A13-442316BCBD66}" srcOrd="0" destOrd="0" presId="urn:microsoft.com/office/officeart/2008/layout/SquareAccentList"/>
    <dgm:cxn modelId="{DEEC7E40-9961-4EF0-A9DC-C3D1ABB88293}" type="presOf" srcId="{7F8A2183-0895-4F1E-9EB1-45AE0C9601BA}" destId="{2FD81053-501D-4465-BD9E-54F050666C36}" srcOrd="0" destOrd="0" presId="urn:microsoft.com/office/officeart/2008/layout/SquareAccentList"/>
    <dgm:cxn modelId="{3D1CFDAE-5F0F-4D10-9BA6-ACC05FB606D6}" srcId="{A75D4FAD-C48B-4925-97AB-F5A61B631BCD}" destId="{DF84D5F8-D3C6-4DFC-9F01-5023CF3E2888}" srcOrd="4" destOrd="0" parTransId="{FCB0B1C2-9B0E-4C88-A6CF-403DBA52A1D4}" sibTransId="{BB537D0B-1673-4945-ACFD-6AD4A5BC8AA0}"/>
    <dgm:cxn modelId="{247F64F3-338A-4915-B746-5FA18B15F596}" srcId="{328A6AB6-C13B-402D-A12A-3D0E967BDC47}" destId="{3B8D01CE-6C8A-4AAC-BBFA-29A0781E2827}" srcOrd="1" destOrd="0" parTransId="{C614B3C0-EDCB-44EF-8CD4-A5D79A2CE100}" sibTransId="{E1882368-D393-4BC6-91DE-A93419FB4E37}"/>
    <dgm:cxn modelId="{47DCB1B2-6FA8-4FE7-83E9-2619E6E14893}" type="presParOf" srcId="{EBD46BE7-FB52-4581-BE34-656CDF21C85C}" destId="{9DA6A710-DF89-4AB1-9F8D-2045331C2B6A}" srcOrd="0" destOrd="0" presId="urn:microsoft.com/office/officeart/2008/layout/SquareAccentList"/>
    <dgm:cxn modelId="{E52BCDE9-C428-467E-B8A1-1553F8508B33}" type="presParOf" srcId="{9DA6A710-DF89-4AB1-9F8D-2045331C2B6A}" destId="{5BD27B4B-986F-42E9-9907-8D92C850AF63}" srcOrd="0" destOrd="0" presId="urn:microsoft.com/office/officeart/2008/layout/SquareAccentList"/>
    <dgm:cxn modelId="{F2A570DE-533F-403F-AF19-750F2C7C9CA0}" type="presParOf" srcId="{5BD27B4B-986F-42E9-9907-8D92C850AF63}" destId="{CC9A43A2-46CD-4C81-B25A-190F6EB21B18}" srcOrd="0" destOrd="0" presId="urn:microsoft.com/office/officeart/2008/layout/SquareAccentList"/>
    <dgm:cxn modelId="{2695E6F4-44B5-42EE-B48C-1F47FB4FB7EA}" type="presParOf" srcId="{5BD27B4B-986F-42E9-9907-8D92C850AF63}" destId="{F679CB8F-6F7A-466B-BB73-C1246792DF05}" srcOrd="1" destOrd="0" presId="urn:microsoft.com/office/officeart/2008/layout/SquareAccentList"/>
    <dgm:cxn modelId="{D003391E-41BB-47E1-AF2C-903338104302}" type="presParOf" srcId="{5BD27B4B-986F-42E9-9907-8D92C850AF63}" destId="{2DA67EC9-EBC6-4B88-9244-5CE0C8C77605}" srcOrd="2" destOrd="0" presId="urn:microsoft.com/office/officeart/2008/layout/SquareAccentList"/>
    <dgm:cxn modelId="{9DA81082-B953-4DBE-9EDB-97FDC9AA2188}" type="presParOf" srcId="{9DA6A710-DF89-4AB1-9F8D-2045331C2B6A}" destId="{2FC765D0-1358-4596-8D8F-64BA6739896A}" srcOrd="1" destOrd="0" presId="urn:microsoft.com/office/officeart/2008/layout/SquareAccentList"/>
    <dgm:cxn modelId="{E71EB115-BD68-4BA9-AF3F-B92D91DC2F4A}" type="presParOf" srcId="{2FC765D0-1358-4596-8D8F-64BA6739896A}" destId="{DC60E7EF-7C40-470A-9388-45A376D12EA7}" srcOrd="0" destOrd="0" presId="urn:microsoft.com/office/officeart/2008/layout/SquareAccentList"/>
    <dgm:cxn modelId="{29C44006-CE55-4078-AB5B-0B994A2311C3}" type="presParOf" srcId="{DC60E7EF-7C40-470A-9388-45A376D12EA7}" destId="{3A2B902E-4A0A-4828-B516-C858C9E966A3}" srcOrd="0" destOrd="0" presId="urn:microsoft.com/office/officeart/2008/layout/SquareAccentList"/>
    <dgm:cxn modelId="{E7B4BCA4-25C0-4F38-8971-933917B1C804}" type="presParOf" srcId="{DC60E7EF-7C40-470A-9388-45A376D12EA7}" destId="{7E878571-E6EE-4039-B8AB-211ECE3EFEA6}" srcOrd="1" destOrd="0" presId="urn:microsoft.com/office/officeart/2008/layout/SquareAccentList"/>
    <dgm:cxn modelId="{6735C281-DDBD-4C08-9C8A-81B49510F4C0}" type="presParOf" srcId="{2FC765D0-1358-4596-8D8F-64BA6739896A}" destId="{662DB074-8A25-4BFC-9C71-3B69D23C51DF}" srcOrd="1" destOrd="0" presId="urn:microsoft.com/office/officeart/2008/layout/SquareAccentList"/>
    <dgm:cxn modelId="{A09CD8FD-4B5F-43E9-8D1D-7DC21345AEAC}" type="presParOf" srcId="{662DB074-8A25-4BFC-9C71-3B69D23C51DF}" destId="{3A1D7856-1C4B-43EE-8F37-2AE07F1B9B60}" srcOrd="0" destOrd="0" presId="urn:microsoft.com/office/officeart/2008/layout/SquareAccentList"/>
    <dgm:cxn modelId="{5644AC39-BC1A-43A6-B790-9DEE1A7CC9A7}" type="presParOf" srcId="{662DB074-8A25-4BFC-9C71-3B69D23C51DF}" destId="{CDDD8456-033F-4196-909E-18689FC422F5}" srcOrd="1" destOrd="0" presId="urn:microsoft.com/office/officeart/2008/layout/SquareAccentList"/>
    <dgm:cxn modelId="{FB6BDEBB-2E00-4563-B06E-B55ADA04909F}" type="presParOf" srcId="{2FC765D0-1358-4596-8D8F-64BA6739896A}" destId="{EE88F21E-BB9C-443C-BF81-2EBD29BF617A}" srcOrd="2" destOrd="0" presId="urn:microsoft.com/office/officeart/2008/layout/SquareAccentList"/>
    <dgm:cxn modelId="{16D83A30-72CE-4A6D-96E1-CA2479363E3D}" type="presParOf" srcId="{EE88F21E-BB9C-443C-BF81-2EBD29BF617A}" destId="{B7E16427-75D6-4CB8-BDD8-93A033F7D5BA}" srcOrd="0" destOrd="0" presId="urn:microsoft.com/office/officeart/2008/layout/SquareAccentList"/>
    <dgm:cxn modelId="{662CAD60-3B60-45B5-B982-3A4A097E08F3}" type="presParOf" srcId="{EE88F21E-BB9C-443C-BF81-2EBD29BF617A}" destId="{E84D7F4E-23C0-46DE-B215-337E505602F9}" srcOrd="1" destOrd="0" presId="urn:microsoft.com/office/officeart/2008/layout/SquareAccentList"/>
    <dgm:cxn modelId="{78218BBE-9DAA-4A3F-8736-3D35B60777F9}" type="presParOf" srcId="{2FC765D0-1358-4596-8D8F-64BA6739896A}" destId="{49A5D27F-00A6-4C57-86D5-99B64B573B68}" srcOrd="3" destOrd="0" presId="urn:microsoft.com/office/officeart/2008/layout/SquareAccentList"/>
    <dgm:cxn modelId="{39D28673-D258-471A-A580-B30E819EF0AF}" type="presParOf" srcId="{49A5D27F-00A6-4C57-86D5-99B64B573B68}" destId="{B4149032-F0AD-4508-A416-B36EF97B800F}" srcOrd="0" destOrd="0" presId="urn:microsoft.com/office/officeart/2008/layout/SquareAccentList"/>
    <dgm:cxn modelId="{B2B592F0-1DD6-4FF7-A1A9-E1CC89272BFA}" type="presParOf" srcId="{49A5D27F-00A6-4C57-86D5-99B64B573B68}" destId="{754EC032-420B-458A-B8AC-B1469C30BAAF}" srcOrd="1" destOrd="0" presId="urn:microsoft.com/office/officeart/2008/layout/SquareAccentList"/>
    <dgm:cxn modelId="{11E33655-4EC1-48DC-8B25-32B5E0F8334A}" type="presParOf" srcId="{2FC765D0-1358-4596-8D8F-64BA6739896A}" destId="{2EB8E84C-7C2A-4BDB-9F2D-BA56EB226D97}" srcOrd="4" destOrd="0" presId="urn:microsoft.com/office/officeart/2008/layout/SquareAccentList"/>
    <dgm:cxn modelId="{1D95429F-FDF0-4B1D-83A6-12E7E312B0B9}" type="presParOf" srcId="{2EB8E84C-7C2A-4BDB-9F2D-BA56EB226D97}" destId="{F30CCC92-3644-49BB-9E0C-2810885872FA}" srcOrd="0" destOrd="0" presId="urn:microsoft.com/office/officeart/2008/layout/SquareAccentList"/>
    <dgm:cxn modelId="{559E49D9-99E9-49D5-9620-C41AB1FB5EAD}" type="presParOf" srcId="{2EB8E84C-7C2A-4BDB-9F2D-BA56EB226D97}" destId="{DEC1E001-0B88-41CE-9A13-442316BCBD66}" srcOrd="1" destOrd="0" presId="urn:microsoft.com/office/officeart/2008/layout/SquareAccentList"/>
    <dgm:cxn modelId="{49772BA1-5262-4EDF-BE09-7ECF637D4DB3}" type="presParOf" srcId="{EBD46BE7-FB52-4581-BE34-656CDF21C85C}" destId="{089626F3-A332-46A6-BA3A-BE7E7401566C}" srcOrd="1" destOrd="0" presId="urn:microsoft.com/office/officeart/2008/layout/SquareAccentList"/>
    <dgm:cxn modelId="{0EE28E54-9A94-4E3E-8BDB-863B5EAFCB1C}" type="presParOf" srcId="{089626F3-A332-46A6-BA3A-BE7E7401566C}" destId="{5D98D3F2-1801-401E-BC50-EB24EBAD0450}" srcOrd="0" destOrd="0" presId="urn:microsoft.com/office/officeart/2008/layout/SquareAccentList"/>
    <dgm:cxn modelId="{E66EFD1D-D492-4C72-AEEF-54F6C07AD827}" type="presParOf" srcId="{5D98D3F2-1801-401E-BC50-EB24EBAD0450}" destId="{BC39B478-9B23-4FF7-89EF-7E3827FAC002}" srcOrd="0" destOrd="0" presId="urn:microsoft.com/office/officeart/2008/layout/SquareAccentList"/>
    <dgm:cxn modelId="{BE5CEE30-C71A-45C2-BF9F-AFF9457E25B7}" type="presParOf" srcId="{5D98D3F2-1801-401E-BC50-EB24EBAD0450}" destId="{E55B3980-8D09-4FD1-B195-1FB1748D91AD}" srcOrd="1" destOrd="0" presId="urn:microsoft.com/office/officeart/2008/layout/SquareAccentList"/>
    <dgm:cxn modelId="{6E307FF4-41DB-4CF4-BE71-CE5B57B5E8F3}" type="presParOf" srcId="{5D98D3F2-1801-401E-BC50-EB24EBAD0450}" destId="{D2513C02-5BB5-40AA-AB2E-91D4CA364AF4}" srcOrd="2" destOrd="0" presId="urn:microsoft.com/office/officeart/2008/layout/SquareAccentList"/>
    <dgm:cxn modelId="{E251C5C7-5886-4806-BB6B-12135DDBCB01}" type="presParOf" srcId="{089626F3-A332-46A6-BA3A-BE7E7401566C}" destId="{B77A4A89-2E70-4278-B3F9-321672EB9EDC}" srcOrd="1" destOrd="0" presId="urn:microsoft.com/office/officeart/2008/layout/SquareAccentList"/>
    <dgm:cxn modelId="{D264EE56-C0A8-4655-8D22-85289B65086F}" type="presParOf" srcId="{B77A4A89-2E70-4278-B3F9-321672EB9EDC}" destId="{97B7495D-7B45-4E90-ACC9-0ED65BFD511B}" srcOrd="0" destOrd="0" presId="urn:microsoft.com/office/officeart/2008/layout/SquareAccentList"/>
    <dgm:cxn modelId="{8E52F396-A49C-46C1-880E-D94DAD46C128}" type="presParOf" srcId="{97B7495D-7B45-4E90-ACC9-0ED65BFD511B}" destId="{A5098B02-CF47-4C5F-A683-D8B44B4DF046}" srcOrd="0" destOrd="0" presId="urn:microsoft.com/office/officeart/2008/layout/SquareAccentList"/>
    <dgm:cxn modelId="{B8006781-1D10-413A-B8C6-62A743A3E489}" type="presParOf" srcId="{97B7495D-7B45-4E90-ACC9-0ED65BFD511B}" destId="{FA6CC120-905B-4DC2-A487-9272E671026A}" srcOrd="1" destOrd="0" presId="urn:microsoft.com/office/officeart/2008/layout/SquareAccentList"/>
    <dgm:cxn modelId="{C0D4F843-174E-4BF4-A5F1-A9151CD82769}" type="presParOf" srcId="{B77A4A89-2E70-4278-B3F9-321672EB9EDC}" destId="{FBB02EC0-EF4A-47F4-BE8C-57E389AB0392}" srcOrd="1" destOrd="0" presId="urn:microsoft.com/office/officeart/2008/layout/SquareAccentList"/>
    <dgm:cxn modelId="{BC09139D-A94C-4336-A82A-3C67C59C00C7}" type="presParOf" srcId="{FBB02EC0-EF4A-47F4-BE8C-57E389AB0392}" destId="{6143EF9E-8313-4B91-BDE9-24B7D6973B48}" srcOrd="0" destOrd="0" presId="urn:microsoft.com/office/officeart/2008/layout/SquareAccentList"/>
    <dgm:cxn modelId="{CE02DA76-B707-4B46-8160-DDF7AD03803D}" type="presParOf" srcId="{FBB02EC0-EF4A-47F4-BE8C-57E389AB0392}" destId="{1ED2EB85-5BA4-437B-A1C1-B3EF24911990}" srcOrd="1" destOrd="0" presId="urn:microsoft.com/office/officeart/2008/layout/SquareAccentList"/>
    <dgm:cxn modelId="{0EF65D9C-B509-4848-93C5-9849E532414B}" type="presParOf" srcId="{B77A4A89-2E70-4278-B3F9-321672EB9EDC}" destId="{83E5ED1F-C4E0-4D15-A779-639791D347A2}" srcOrd="2" destOrd="0" presId="urn:microsoft.com/office/officeart/2008/layout/SquareAccentList"/>
    <dgm:cxn modelId="{379C5BCC-7527-4216-AB7B-2F238F829ED3}" type="presParOf" srcId="{83E5ED1F-C4E0-4D15-A779-639791D347A2}" destId="{E7A1F1A3-BF9D-43A5-86C0-46250AD01DBE}" srcOrd="0" destOrd="0" presId="urn:microsoft.com/office/officeart/2008/layout/SquareAccentList"/>
    <dgm:cxn modelId="{44963874-F8E2-4208-9B83-0EB3C7DB0A0E}" type="presParOf" srcId="{83E5ED1F-C4E0-4D15-A779-639791D347A2}" destId="{2FD81053-501D-4465-BD9E-54F050666C36}" srcOrd="1" destOrd="0" presId="urn:microsoft.com/office/officeart/2008/layout/SquareAccentList"/>
    <dgm:cxn modelId="{8411DC4A-4198-428B-BBDB-FEC2E6D1B070}" type="presParOf" srcId="{B77A4A89-2E70-4278-B3F9-321672EB9EDC}" destId="{3842DA03-B0C3-44C6-932C-A517F493FDFA}" srcOrd="3" destOrd="0" presId="urn:microsoft.com/office/officeart/2008/layout/SquareAccentList"/>
    <dgm:cxn modelId="{287EB073-166B-40DC-B1D3-6C73BF0A9D5B}" type="presParOf" srcId="{3842DA03-B0C3-44C6-932C-A517F493FDFA}" destId="{B60B22B0-1D12-4ACB-89BF-3170377C9AF8}" srcOrd="0" destOrd="0" presId="urn:microsoft.com/office/officeart/2008/layout/SquareAccentList"/>
    <dgm:cxn modelId="{786A7BD5-60B5-44CE-8841-4641C82EBE76}" type="presParOf" srcId="{3842DA03-B0C3-44C6-932C-A517F493FDFA}" destId="{B8C28719-045E-4C4B-84E2-BCFF506862A3}" srcOrd="1" destOrd="0" presId="urn:microsoft.com/office/officeart/2008/layout/SquareAccentList"/>
    <dgm:cxn modelId="{C4226C7E-46DB-416E-9860-4FCE0FC63137}" type="presParOf" srcId="{B77A4A89-2E70-4278-B3F9-321672EB9EDC}" destId="{BBDB1FB2-5777-48F6-BDBA-8ED964C03E0A}" srcOrd="4" destOrd="0" presId="urn:microsoft.com/office/officeart/2008/layout/SquareAccentList"/>
    <dgm:cxn modelId="{9FDF766E-BCE9-49A6-ABAA-1B5D277853F2}" type="presParOf" srcId="{BBDB1FB2-5777-48F6-BDBA-8ED964C03E0A}" destId="{445EFDFB-4E87-4339-A834-C2EFF3A46C2C}" srcOrd="0" destOrd="0" presId="urn:microsoft.com/office/officeart/2008/layout/SquareAccentList"/>
    <dgm:cxn modelId="{B4E32C3F-2BB9-4411-B2D4-94C08DFA231E}" type="presParOf" srcId="{BBDB1FB2-5777-48F6-BDBA-8ED964C03E0A}" destId="{3354392D-4319-4F82-88AA-968731BC3A27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2A26A78-6C79-43CC-B52F-1EF87B31E9A5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FFF9923B-78F0-4A75-923D-4BF8E1F8D54F}">
      <dgm:prSet phldrT="[Текст]"/>
      <dgm:spPr/>
      <dgm:t>
        <a:bodyPr/>
        <a:lstStyle/>
        <a:p>
          <a:r>
            <a:rPr lang="ru-RU" dirty="0" smtClean="0"/>
            <a:t>условия</a:t>
          </a:r>
          <a:endParaRPr lang="ru-RU" dirty="0"/>
        </a:p>
      </dgm:t>
    </dgm:pt>
    <dgm:pt modelId="{8D00A83F-15B6-4D92-B5FB-1661A50CD91D}" type="parTrans" cxnId="{5B01F8BB-9479-4BF9-A02D-7251A554E0C1}">
      <dgm:prSet/>
      <dgm:spPr/>
      <dgm:t>
        <a:bodyPr/>
        <a:lstStyle/>
        <a:p>
          <a:endParaRPr lang="ru-RU"/>
        </a:p>
      </dgm:t>
    </dgm:pt>
    <dgm:pt modelId="{F3893866-BFE6-4C48-B639-2F4CA1A51770}" type="sibTrans" cxnId="{5B01F8BB-9479-4BF9-A02D-7251A554E0C1}">
      <dgm:prSet/>
      <dgm:spPr/>
      <dgm:t>
        <a:bodyPr/>
        <a:lstStyle/>
        <a:p>
          <a:endParaRPr lang="ru-RU"/>
        </a:p>
      </dgm:t>
    </dgm:pt>
    <dgm:pt modelId="{3CE19BE4-1E63-407E-8B6D-FA88023B7E4A}">
      <dgm:prSet phldrT="[Текст]"/>
      <dgm:spPr/>
      <dgm:t>
        <a:bodyPr/>
        <a:lstStyle/>
        <a:p>
          <a:r>
            <a:rPr lang="ru-RU" dirty="0" smtClean="0"/>
            <a:t>процесс</a:t>
          </a:r>
          <a:endParaRPr lang="ru-RU" dirty="0"/>
        </a:p>
      </dgm:t>
    </dgm:pt>
    <dgm:pt modelId="{6716C243-E0D3-49AA-AF7A-0CB54C5D6EAF}" type="parTrans" cxnId="{5B17A52B-3671-4947-A229-E71697B583F9}">
      <dgm:prSet/>
      <dgm:spPr/>
      <dgm:t>
        <a:bodyPr/>
        <a:lstStyle/>
        <a:p>
          <a:endParaRPr lang="ru-RU"/>
        </a:p>
      </dgm:t>
    </dgm:pt>
    <dgm:pt modelId="{E5DCBFA4-BBF6-4AE2-A9CF-CDDCE2B7667C}" type="sibTrans" cxnId="{5B17A52B-3671-4947-A229-E71697B583F9}">
      <dgm:prSet/>
      <dgm:spPr/>
      <dgm:t>
        <a:bodyPr/>
        <a:lstStyle/>
        <a:p>
          <a:endParaRPr lang="ru-RU"/>
        </a:p>
      </dgm:t>
    </dgm:pt>
    <dgm:pt modelId="{320B1C8D-48EA-4CF2-AEAC-7BEF3D72E03B}">
      <dgm:prSet phldrT="[Текст]"/>
      <dgm:spPr/>
      <dgm:t>
        <a:bodyPr/>
        <a:lstStyle/>
        <a:p>
          <a:r>
            <a:rPr lang="ru-RU" dirty="0" smtClean="0"/>
            <a:t>результат</a:t>
          </a:r>
          <a:endParaRPr lang="ru-RU" dirty="0"/>
        </a:p>
      </dgm:t>
    </dgm:pt>
    <dgm:pt modelId="{0A1076BE-EDEC-48A5-8CFB-40A40D6D7752}" type="parTrans" cxnId="{1FCF4F18-0DDD-4BDA-A9DC-610B8D694758}">
      <dgm:prSet/>
      <dgm:spPr/>
      <dgm:t>
        <a:bodyPr/>
        <a:lstStyle/>
        <a:p>
          <a:endParaRPr lang="ru-RU"/>
        </a:p>
      </dgm:t>
    </dgm:pt>
    <dgm:pt modelId="{60C656EF-F13E-4EBD-825A-82215D2F2C90}" type="sibTrans" cxnId="{1FCF4F18-0DDD-4BDA-A9DC-610B8D694758}">
      <dgm:prSet/>
      <dgm:spPr/>
      <dgm:t>
        <a:bodyPr/>
        <a:lstStyle/>
        <a:p>
          <a:endParaRPr lang="ru-RU"/>
        </a:p>
      </dgm:t>
    </dgm:pt>
    <dgm:pt modelId="{88939758-76BE-4A6E-95F7-2E76E2C89DCA}" type="pres">
      <dgm:prSet presAssocID="{42A26A78-6C79-43CC-B52F-1EF87B31E9A5}" presName="Name0" presStyleCnt="0">
        <dgm:presLayoutVars>
          <dgm:dir/>
          <dgm:animLvl val="lvl"/>
          <dgm:resizeHandles val="exact"/>
        </dgm:presLayoutVars>
      </dgm:prSet>
      <dgm:spPr/>
    </dgm:pt>
    <dgm:pt modelId="{1A79AD4C-2605-4696-BA72-FE2BD8BE0C03}" type="pres">
      <dgm:prSet presAssocID="{FFF9923B-78F0-4A75-923D-4BF8E1F8D54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620B4-750A-40F5-9D46-F3FD2D0C23F6}" type="pres">
      <dgm:prSet presAssocID="{F3893866-BFE6-4C48-B639-2F4CA1A51770}" presName="parTxOnlySpace" presStyleCnt="0"/>
      <dgm:spPr/>
    </dgm:pt>
    <dgm:pt modelId="{37118EA6-1CF5-40B7-B647-2346A8CF999B}" type="pres">
      <dgm:prSet presAssocID="{3CE19BE4-1E63-407E-8B6D-FA88023B7E4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28F1D-8C9C-4E4F-AE4A-443ADBE6081D}" type="pres">
      <dgm:prSet presAssocID="{E5DCBFA4-BBF6-4AE2-A9CF-CDDCE2B7667C}" presName="parTxOnlySpace" presStyleCnt="0"/>
      <dgm:spPr/>
    </dgm:pt>
    <dgm:pt modelId="{60969F9E-4A03-4C10-B722-75BCA67AA55A}" type="pres">
      <dgm:prSet presAssocID="{320B1C8D-48EA-4CF2-AEAC-7BEF3D72E03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E0396C-E1B5-4D62-AD97-6389FFD132A2}" type="presOf" srcId="{42A26A78-6C79-43CC-B52F-1EF87B31E9A5}" destId="{88939758-76BE-4A6E-95F7-2E76E2C89DCA}" srcOrd="0" destOrd="0" presId="urn:microsoft.com/office/officeart/2005/8/layout/chevron1"/>
    <dgm:cxn modelId="{1FCF4F18-0DDD-4BDA-A9DC-610B8D694758}" srcId="{42A26A78-6C79-43CC-B52F-1EF87B31E9A5}" destId="{320B1C8D-48EA-4CF2-AEAC-7BEF3D72E03B}" srcOrd="2" destOrd="0" parTransId="{0A1076BE-EDEC-48A5-8CFB-40A40D6D7752}" sibTransId="{60C656EF-F13E-4EBD-825A-82215D2F2C90}"/>
    <dgm:cxn modelId="{5B01F8BB-9479-4BF9-A02D-7251A554E0C1}" srcId="{42A26A78-6C79-43CC-B52F-1EF87B31E9A5}" destId="{FFF9923B-78F0-4A75-923D-4BF8E1F8D54F}" srcOrd="0" destOrd="0" parTransId="{8D00A83F-15B6-4D92-B5FB-1661A50CD91D}" sibTransId="{F3893866-BFE6-4C48-B639-2F4CA1A51770}"/>
    <dgm:cxn modelId="{A0A4F01C-ABDE-4A49-A04D-686233D778E4}" type="presOf" srcId="{320B1C8D-48EA-4CF2-AEAC-7BEF3D72E03B}" destId="{60969F9E-4A03-4C10-B722-75BCA67AA55A}" srcOrd="0" destOrd="0" presId="urn:microsoft.com/office/officeart/2005/8/layout/chevron1"/>
    <dgm:cxn modelId="{E1175314-15A9-4E4A-BF53-6A4E83444F9B}" type="presOf" srcId="{3CE19BE4-1E63-407E-8B6D-FA88023B7E4A}" destId="{37118EA6-1CF5-40B7-B647-2346A8CF999B}" srcOrd="0" destOrd="0" presId="urn:microsoft.com/office/officeart/2005/8/layout/chevron1"/>
    <dgm:cxn modelId="{7169F9E9-CE38-4E18-8845-429CC850D2FB}" type="presOf" srcId="{FFF9923B-78F0-4A75-923D-4BF8E1F8D54F}" destId="{1A79AD4C-2605-4696-BA72-FE2BD8BE0C03}" srcOrd="0" destOrd="0" presId="urn:microsoft.com/office/officeart/2005/8/layout/chevron1"/>
    <dgm:cxn modelId="{5B17A52B-3671-4947-A229-E71697B583F9}" srcId="{42A26A78-6C79-43CC-B52F-1EF87B31E9A5}" destId="{3CE19BE4-1E63-407E-8B6D-FA88023B7E4A}" srcOrd="1" destOrd="0" parTransId="{6716C243-E0D3-49AA-AF7A-0CB54C5D6EAF}" sibTransId="{E5DCBFA4-BBF6-4AE2-A9CF-CDDCE2B7667C}"/>
    <dgm:cxn modelId="{98E5EEA4-3A8A-423B-AF2D-20986B5DCE2A}" type="presParOf" srcId="{88939758-76BE-4A6E-95F7-2E76E2C89DCA}" destId="{1A79AD4C-2605-4696-BA72-FE2BD8BE0C03}" srcOrd="0" destOrd="0" presId="urn:microsoft.com/office/officeart/2005/8/layout/chevron1"/>
    <dgm:cxn modelId="{22010EC9-DEAB-480A-A838-F0B23BFE5910}" type="presParOf" srcId="{88939758-76BE-4A6E-95F7-2E76E2C89DCA}" destId="{C70620B4-750A-40F5-9D46-F3FD2D0C23F6}" srcOrd="1" destOrd="0" presId="urn:microsoft.com/office/officeart/2005/8/layout/chevron1"/>
    <dgm:cxn modelId="{A25C170C-5CFC-4B75-88D4-6FA5D9B09593}" type="presParOf" srcId="{88939758-76BE-4A6E-95F7-2E76E2C89DCA}" destId="{37118EA6-1CF5-40B7-B647-2346A8CF999B}" srcOrd="2" destOrd="0" presId="urn:microsoft.com/office/officeart/2005/8/layout/chevron1"/>
    <dgm:cxn modelId="{BC087F58-5EEB-43C4-BE5A-1503F7F8DD12}" type="presParOf" srcId="{88939758-76BE-4A6E-95F7-2E76E2C89DCA}" destId="{6D228F1D-8C9C-4E4F-AE4A-443ADBE6081D}" srcOrd="3" destOrd="0" presId="urn:microsoft.com/office/officeart/2005/8/layout/chevron1"/>
    <dgm:cxn modelId="{469BC26E-E971-46F1-A9C1-951839EC72E1}" type="presParOf" srcId="{88939758-76BE-4A6E-95F7-2E76E2C89DCA}" destId="{60969F9E-4A03-4C10-B722-75BCA67AA55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2A26A78-6C79-43CC-B52F-1EF87B31E9A5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FFF9923B-78F0-4A75-923D-4BF8E1F8D54F}">
      <dgm:prSet phldrT="[Текст]"/>
      <dgm:spPr/>
      <dgm:t>
        <a:bodyPr/>
        <a:lstStyle/>
        <a:p>
          <a:r>
            <a:rPr lang="ru-RU" dirty="0" smtClean="0"/>
            <a:t>условия</a:t>
          </a:r>
          <a:endParaRPr lang="ru-RU" dirty="0"/>
        </a:p>
      </dgm:t>
    </dgm:pt>
    <dgm:pt modelId="{8D00A83F-15B6-4D92-B5FB-1661A50CD91D}" type="parTrans" cxnId="{5B01F8BB-9479-4BF9-A02D-7251A554E0C1}">
      <dgm:prSet/>
      <dgm:spPr/>
      <dgm:t>
        <a:bodyPr/>
        <a:lstStyle/>
        <a:p>
          <a:endParaRPr lang="ru-RU"/>
        </a:p>
      </dgm:t>
    </dgm:pt>
    <dgm:pt modelId="{F3893866-BFE6-4C48-B639-2F4CA1A51770}" type="sibTrans" cxnId="{5B01F8BB-9479-4BF9-A02D-7251A554E0C1}">
      <dgm:prSet/>
      <dgm:spPr/>
      <dgm:t>
        <a:bodyPr/>
        <a:lstStyle/>
        <a:p>
          <a:endParaRPr lang="ru-RU"/>
        </a:p>
      </dgm:t>
    </dgm:pt>
    <dgm:pt modelId="{3CE19BE4-1E63-407E-8B6D-FA88023B7E4A}">
      <dgm:prSet phldrT="[Текст]"/>
      <dgm:spPr/>
      <dgm:t>
        <a:bodyPr/>
        <a:lstStyle/>
        <a:p>
          <a:r>
            <a:rPr lang="ru-RU" dirty="0" smtClean="0"/>
            <a:t>процесс</a:t>
          </a:r>
          <a:endParaRPr lang="ru-RU" dirty="0"/>
        </a:p>
      </dgm:t>
    </dgm:pt>
    <dgm:pt modelId="{6716C243-E0D3-49AA-AF7A-0CB54C5D6EAF}" type="parTrans" cxnId="{5B17A52B-3671-4947-A229-E71697B583F9}">
      <dgm:prSet/>
      <dgm:spPr/>
      <dgm:t>
        <a:bodyPr/>
        <a:lstStyle/>
        <a:p>
          <a:endParaRPr lang="ru-RU"/>
        </a:p>
      </dgm:t>
    </dgm:pt>
    <dgm:pt modelId="{E5DCBFA4-BBF6-4AE2-A9CF-CDDCE2B7667C}" type="sibTrans" cxnId="{5B17A52B-3671-4947-A229-E71697B583F9}">
      <dgm:prSet/>
      <dgm:spPr/>
      <dgm:t>
        <a:bodyPr/>
        <a:lstStyle/>
        <a:p>
          <a:endParaRPr lang="ru-RU"/>
        </a:p>
      </dgm:t>
    </dgm:pt>
    <dgm:pt modelId="{320B1C8D-48EA-4CF2-AEAC-7BEF3D72E03B}">
      <dgm:prSet phldrT="[Текст]"/>
      <dgm:spPr/>
      <dgm:t>
        <a:bodyPr/>
        <a:lstStyle/>
        <a:p>
          <a:r>
            <a:rPr lang="ru-RU" dirty="0" smtClean="0"/>
            <a:t>результат</a:t>
          </a:r>
          <a:endParaRPr lang="ru-RU" dirty="0"/>
        </a:p>
      </dgm:t>
    </dgm:pt>
    <dgm:pt modelId="{0A1076BE-EDEC-48A5-8CFB-40A40D6D7752}" type="parTrans" cxnId="{1FCF4F18-0DDD-4BDA-A9DC-610B8D694758}">
      <dgm:prSet/>
      <dgm:spPr/>
      <dgm:t>
        <a:bodyPr/>
        <a:lstStyle/>
        <a:p>
          <a:endParaRPr lang="ru-RU"/>
        </a:p>
      </dgm:t>
    </dgm:pt>
    <dgm:pt modelId="{60C656EF-F13E-4EBD-825A-82215D2F2C90}" type="sibTrans" cxnId="{1FCF4F18-0DDD-4BDA-A9DC-610B8D694758}">
      <dgm:prSet/>
      <dgm:spPr/>
      <dgm:t>
        <a:bodyPr/>
        <a:lstStyle/>
        <a:p>
          <a:endParaRPr lang="ru-RU"/>
        </a:p>
      </dgm:t>
    </dgm:pt>
    <dgm:pt modelId="{88939758-76BE-4A6E-95F7-2E76E2C89DCA}" type="pres">
      <dgm:prSet presAssocID="{42A26A78-6C79-43CC-B52F-1EF87B31E9A5}" presName="Name0" presStyleCnt="0">
        <dgm:presLayoutVars>
          <dgm:dir/>
          <dgm:animLvl val="lvl"/>
          <dgm:resizeHandles val="exact"/>
        </dgm:presLayoutVars>
      </dgm:prSet>
      <dgm:spPr/>
    </dgm:pt>
    <dgm:pt modelId="{1A79AD4C-2605-4696-BA72-FE2BD8BE0C03}" type="pres">
      <dgm:prSet presAssocID="{FFF9923B-78F0-4A75-923D-4BF8E1F8D54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620B4-750A-40F5-9D46-F3FD2D0C23F6}" type="pres">
      <dgm:prSet presAssocID="{F3893866-BFE6-4C48-B639-2F4CA1A51770}" presName="parTxOnlySpace" presStyleCnt="0"/>
      <dgm:spPr/>
    </dgm:pt>
    <dgm:pt modelId="{37118EA6-1CF5-40B7-B647-2346A8CF999B}" type="pres">
      <dgm:prSet presAssocID="{3CE19BE4-1E63-407E-8B6D-FA88023B7E4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28F1D-8C9C-4E4F-AE4A-443ADBE6081D}" type="pres">
      <dgm:prSet presAssocID="{E5DCBFA4-BBF6-4AE2-A9CF-CDDCE2B7667C}" presName="parTxOnlySpace" presStyleCnt="0"/>
      <dgm:spPr/>
    </dgm:pt>
    <dgm:pt modelId="{60969F9E-4A03-4C10-B722-75BCA67AA55A}" type="pres">
      <dgm:prSet presAssocID="{320B1C8D-48EA-4CF2-AEAC-7BEF3D72E03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E0396C-E1B5-4D62-AD97-6389FFD132A2}" type="presOf" srcId="{42A26A78-6C79-43CC-B52F-1EF87B31E9A5}" destId="{88939758-76BE-4A6E-95F7-2E76E2C89DCA}" srcOrd="0" destOrd="0" presId="urn:microsoft.com/office/officeart/2005/8/layout/chevron1"/>
    <dgm:cxn modelId="{1FCF4F18-0DDD-4BDA-A9DC-610B8D694758}" srcId="{42A26A78-6C79-43CC-B52F-1EF87B31E9A5}" destId="{320B1C8D-48EA-4CF2-AEAC-7BEF3D72E03B}" srcOrd="2" destOrd="0" parTransId="{0A1076BE-EDEC-48A5-8CFB-40A40D6D7752}" sibTransId="{60C656EF-F13E-4EBD-825A-82215D2F2C90}"/>
    <dgm:cxn modelId="{5B01F8BB-9479-4BF9-A02D-7251A554E0C1}" srcId="{42A26A78-6C79-43CC-B52F-1EF87B31E9A5}" destId="{FFF9923B-78F0-4A75-923D-4BF8E1F8D54F}" srcOrd="0" destOrd="0" parTransId="{8D00A83F-15B6-4D92-B5FB-1661A50CD91D}" sibTransId="{F3893866-BFE6-4C48-B639-2F4CA1A51770}"/>
    <dgm:cxn modelId="{A0A4F01C-ABDE-4A49-A04D-686233D778E4}" type="presOf" srcId="{320B1C8D-48EA-4CF2-AEAC-7BEF3D72E03B}" destId="{60969F9E-4A03-4C10-B722-75BCA67AA55A}" srcOrd="0" destOrd="0" presId="urn:microsoft.com/office/officeart/2005/8/layout/chevron1"/>
    <dgm:cxn modelId="{E1175314-15A9-4E4A-BF53-6A4E83444F9B}" type="presOf" srcId="{3CE19BE4-1E63-407E-8B6D-FA88023B7E4A}" destId="{37118EA6-1CF5-40B7-B647-2346A8CF999B}" srcOrd="0" destOrd="0" presId="urn:microsoft.com/office/officeart/2005/8/layout/chevron1"/>
    <dgm:cxn modelId="{7169F9E9-CE38-4E18-8845-429CC850D2FB}" type="presOf" srcId="{FFF9923B-78F0-4A75-923D-4BF8E1F8D54F}" destId="{1A79AD4C-2605-4696-BA72-FE2BD8BE0C03}" srcOrd="0" destOrd="0" presId="urn:microsoft.com/office/officeart/2005/8/layout/chevron1"/>
    <dgm:cxn modelId="{5B17A52B-3671-4947-A229-E71697B583F9}" srcId="{42A26A78-6C79-43CC-B52F-1EF87B31E9A5}" destId="{3CE19BE4-1E63-407E-8B6D-FA88023B7E4A}" srcOrd="1" destOrd="0" parTransId="{6716C243-E0D3-49AA-AF7A-0CB54C5D6EAF}" sibTransId="{E5DCBFA4-BBF6-4AE2-A9CF-CDDCE2B7667C}"/>
    <dgm:cxn modelId="{98E5EEA4-3A8A-423B-AF2D-20986B5DCE2A}" type="presParOf" srcId="{88939758-76BE-4A6E-95F7-2E76E2C89DCA}" destId="{1A79AD4C-2605-4696-BA72-FE2BD8BE0C03}" srcOrd="0" destOrd="0" presId="urn:microsoft.com/office/officeart/2005/8/layout/chevron1"/>
    <dgm:cxn modelId="{22010EC9-DEAB-480A-A838-F0B23BFE5910}" type="presParOf" srcId="{88939758-76BE-4A6E-95F7-2E76E2C89DCA}" destId="{C70620B4-750A-40F5-9D46-F3FD2D0C23F6}" srcOrd="1" destOrd="0" presId="urn:microsoft.com/office/officeart/2005/8/layout/chevron1"/>
    <dgm:cxn modelId="{A25C170C-5CFC-4B75-88D4-6FA5D9B09593}" type="presParOf" srcId="{88939758-76BE-4A6E-95F7-2E76E2C89DCA}" destId="{37118EA6-1CF5-40B7-B647-2346A8CF999B}" srcOrd="2" destOrd="0" presId="urn:microsoft.com/office/officeart/2005/8/layout/chevron1"/>
    <dgm:cxn modelId="{BC087F58-5EEB-43C4-BE5A-1503F7F8DD12}" type="presParOf" srcId="{88939758-76BE-4A6E-95F7-2E76E2C89DCA}" destId="{6D228F1D-8C9C-4E4F-AE4A-443ADBE6081D}" srcOrd="3" destOrd="0" presId="urn:microsoft.com/office/officeart/2005/8/layout/chevron1"/>
    <dgm:cxn modelId="{469BC26E-E971-46F1-A9C1-951839EC72E1}" type="presParOf" srcId="{88939758-76BE-4A6E-95F7-2E76E2C89DCA}" destId="{60969F9E-4A03-4C10-B722-75BCA67AA55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B5847D-6953-4C52-8F99-F05CD8942100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E774E4E-321B-4E58-B57A-68465F78C222}">
      <dgm:prSet phldrT="[Текст]" custT="1"/>
      <dgm:spPr/>
      <dgm:t>
        <a:bodyPr/>
        <a:lstStyle/>
        <a:p>
          <a:r>
            <a:rPr lang="ru-RU" sz="1400" dirty="0" smtClean="0"/>
            <a:t>Я получаю</a:t>
          </a:r>
          <a:endParaRPr lang="ru-RU" sz="1400" dirty="0"/>
        </a:p>
      </dgm:t>
    </dgm:pt>
    <dgm:pt modelId="{7D77B48F-837A-48B1-96BD-F2FEF3CCC730}" type="parTrans" cxnId="{2AEFB27F-8B08-4A5D-9450-FB5F796F4B0A}">
      <dgm:prSet/>
      <dgm:spPr/>
      <dgm:t>
        <a:bodyPr/>
        <a:lstStyle/>
        <a:p>
          <a:endParaRPr lang="ru-RU" sz="2000"/>
        </a:p>
      </dgm:t>
    </dgm:pt>
    <dgm:pt modelId="{D20C0BF4-AD16-4FB7-A724-50C8F1D4E0F7}" type="sibTrans" cxnId="{2AEFB27F-8B08-4A5D-9450-FB5F796F4B0A}">
      <dgm:prSet/>
      <dgm:spPr/>
      <dgm:t>
        <a:bodyPr/>
        <a:lstStyle/>
        <a:p>
          <a:endParaRPr lang="ru-RU" sz="2000"/>
        </a:p>
      </dgm:t>
    </dgm:pt>
    <dgm:pt modelId="{2DD37EF9-8A96-4FF1-8FB0-9B79614936A5}">
      <dgm:prSet phldrT="[Текст]" custT="1"/>
      <dgm:spPr/>
      <dgm:t>
        <a:bodyPr/>
        <a:lstStyle/>
        <a:p>
          <a:r>
            <a:rPr lang="ru-RU" sz="1400" dirty="0" smtClean="0"/>
            <a:t>другие получают</a:t>
          </a:r>
          <a:endParaRPr lang="ru-RU" sz="1400" dirty="0"/>
        </a:p>
      </dgm:t>
    </dgm:pt>
    <dgm:pt modelId="{DFF5C1A9-584B-4A9D-BDC3-08A020170B7A}" type="parTrans" cxnId="{ACBA6872-8C63-4DF8-805D-CBCEAF7B9488}">
      <dgm:prSet/>
      <dgm:spPr/>
      <dgm:t>
        <a:bodyPr/>
        <a:lstStyle/>
        <a:p>
          <a:endParaRPr lang="ru-RU" sz="2000"/>
        </a:p>
      </dgm:t>
    </dgm:pt>
    <dgm:pt modelId="{867A27FD-0AA6-4263-AA18-6A3F132BB2F7}" type="sibTrans" cxnId="{ACBA6872-8C63-4DF8-805D-CBCEAF7B9488}">
      <dgm:prSet/>
      <dgm:spPr/>
      <dgm:t>
        <a:bodyPr/>
        <a:lstStyle/>
        <a:p>
          <a:endParaRPr lang="ru-RU" sz="2000"/>
        </a:p>
      </dgm:t>
    </dgm:pt>
    <dgm:pt modelId="{A03203F4-0E4F-4784-AF99-662942E7010B}">
      <dgm:prSet phldrT="[Текст]" custT="1"/>
      <dgm:spPr/>
      <dgm:t>
        <a:bodyPr/>
        <a:lstStyle/>
        <a:p>
          <a:r>
            <a:rPr lang="ru-RU" sz="1400" dirty="0" smtClean="0"/>
            <a:t>Я вкладываю</a:t>
          </a:r>
          <a:endParaRPr lang="ru-RU" sz="1400" dirty="0"/>
        </a:p>
      </dgm:t>
    </dgm:pt>
    <dgm:pt modelId="{A9FCD3BF-0194-4462-80E6-006D32286E89}" type="parTrans" cxnId="{BE658EAE-4701-4D34-A015-6416881BEAC3}">
      <dgm:prSet/>
      <dgm:spPr/>
      <dgm:t>
        <a:bodyPr/>
        <a:lstStyle/>
        <a:p>
          <a:endParaRPr lang="ru-RU" sz="2000"/>
        </a:p>
      </dgm:t>
    </dgm:pt>
    <dgm:pt modelId="{BE7EBEF1-3533-42F9-AB3F-62D7805C3792}" type="sibTrans" cxnId="{BE658EAE-4701-4D34-A015-6416881BEAC3}">
      <dgm:prSet/>
      <dgm:spPr/>
      <dgm:t>
        <a:bodyPr/>
        <a:lstStyle/>
        <a:p>
          <a:endParaRPr lang="ru-RU" sz="2000"/>
        </a:p>
      </dgm:t>
    </dgm:pt>
    <dgm:pt modelId="{3B98BE9A-9346-4964-B7CE-65EB5A4D17A8}">
      <dgm:prSet phldrT="[Текст]" custT="1"/>
      <dgm:spPr/>
      <dgm:t>
        <a:bodyPr/>
        <a:lstStyle/>
        <a:p>
          <a:r>
            <a:rPr lang="ru-RU" sz="1400" dirty="0" smtClean="0"/>
            <a:t>другие вкладывают</a:t>
          </a:r>
          <a:endParaRPr lang="ru-RU" sz="1400" dirty="0"/>
        </a:p>
      </dgm:t>
    </dgm:pt>
    <dgm:pt modelId="{F386306E-CC0E-493E-9E75-E2E6D8934B4E}" type="parTrans" cxnId="{4013C102-4789-40F6-B071-4A4D6576C71F}">
      <dgm:prSet/>
      <dgm:spPr/>
      <dgm:t>
        <a:bodyPr/>
        <a:lstStyle/>
        <a:p>
          <a:endParaRPr lang="ru-RU" sz="2000"/>
        </a:p>
      </dgm:t>
    </dgm:pt>
    <dgm:pt modelId="{8BBF3D90-A030-4D4D-BAEB-C0FC68985338}" type="sibTrans" cxnId="{4013C102-4789-40F6-B071-4A4D6576C71F}">
      <dgm:prSet/>
      <dgm:spPr/>
      <dgm:t>
        <a:bodyPr/>
        <a:lstStyle/>
        <a:p>
          <a:endParaRPr lang="ru-RU" sz="2000"/>
        </a:p>
      </dgm:t>
    </dgm:pt>
    <dgm:pt modelId="{977EE9A7-5C8A-4F43-AA83-B78CD9CE28EA}" type="pres">
      <dgm:prSet presAssocID="{10B5847D-6953-4C52-8F99-F05CD894210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07A4BA-BC07-4598-B585-A2522EF12492}" type="pres">
      <dgm:prSet presAssocID="{10B5847D-6953-4C52-8F99-F05CD8942100}" presName="diamond" presStyleLbl="bgShp" presStyleIdx="0" presStyleCnt="1"/>
      <dgm:spPr/>
    </dgm:pt>
    <dgm:pt modelId="{2F08DEB2-CB24-453C-A6B5-52294CD5FC7C}" type="pres">
      <dgm:prSet presAssocID="{10B5847D-6953-4C52-8F99-F05CD8942100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ACEB5-EEEC-4202-AC09-500DEF0D819B}" type="pres">
      <dgm:prSet presAssocID="{10B5847D-6953-4C52-8F99-F05CD8942100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BCC2C-54C4-4AA4-A3A4-86029A578648}" type="pres">
      <dgm:prSet presAssocID="{10B5847D-6953-4C52-8F99-F05CD8942100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44657-085C-4C58-8118-AFF5C6B8E184}" type="pres">
      <dgm:prSet presAssocID="{10B5847D-6953-4C52-8F99-F05CD8942100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939486-30AD-49E9-A0EE-2D73288899AA}" type="presOf" srcId="{10B5847D-6953-4C52-8F99-F05CD8942100}" destId="{977EE9A7-5C8A-4F43-AA83-B78CD9CE28EA}" srcOrd="0" destOrd="0" presId="urn:microsoft.com/office/officeart/2005/8/layout/matrix3"/>
    <dgm:cxn modelId="{4013C102-4789-40F6-B071-4A4D6576C71F}" srcId="{10B5847D-6953-4C52-8F99-F05CD8942100}" destId="{3B98BE9A-9346-4964-B7CE-65EB5A4D17A8}" srcOrd="3" destOrd="0" parTransId="{F386306E-CC0E-493E-9E75-E2E6D8934B4E}" sibTransId="{8BBF3D90-A030-4D4D-BAEB-C0FC68985338}"/>
    <dgm:cxn modelId="{BE658EAE-4701-4D34-A015-6416881BEAC3}" srcId="{10B5847D-6953-4C52-8F99-F05CD8942100}" destId="{A03203F4-0E4F-4784-AF99-662942E7010B}" srcOrd="2" destOrd="0" parTransId="{A9FCD3BF-0194-4462-80E6-006D32286E89}" sibTransId="{BE7EBEF1-3533-42F9-AB3F-62D7805C3792}"/>
    <dgm:cxn modelId="{2AEFB27F-8B08-4A5D-9450-FB5F796F4B0A}" srcId="{10B5847D-6953-4C52-8F99-F05CD8942100}" destId="{FE774E4E-321B-4E58-B57A-68465F78C222}" srcOrd="0" destOrd="0" parTransId="{7D77B48F-837A-48B1-96BD-F2FEF3CCC730}" sibTransId="{D20C0BF4-AD16-4FB7-A724-50C8F1D4E0F7}"/>
    <dgm:cxn modelId="{00B33BFB-AE25-4A4B-A668-5080DF9EBC0F}" type="presOf" srcId="{3B98BE9A-9346-4964-B7CE-65EB5A4D17A8}" destId="{8D644657-085C-4C58-8118-AFF5C6B8E184}" srcOrd="0" destOrd="0" presId="urn:microsoft.com/office/officeart/2005/8/layout/matrix3"/>
    <dgm:cxn modelId="{C910BD00-055D-424A-A4DE-7AA781836273}" type="presOf" srcId="{FE774E4E-321B-4E58-B57A-68465F78C222}" destId="{2F08DEB2-CB24-453C-A6B5-52294CD5FC7C}" srcOrd="0" destOrd="0" presId="urn:microsoft.com/office/officeart/2005/8/layout/matrix3"/>
    <dgm:cxn modelId="{EB81B6CC-3557-487C-BD3A-14FB83D44876}" type="presOf" srcId="{2DD37EF9-8A96-4FF1-8FB0-9B79614936A5}" destId="{0D0ACEB5-EEEC-4202-AC09-500DEF0D819B}" srcOrd="0" destOrd="0" presId="urn:microsoft.com/office/officeart/2005/8/layout/matrix3"/>
    <dgm:cxn modelId="{ACBA6872-8C63-4DF8-805D-CBCEAF7B9488}" srcId="{10B5847D-6953-4C52-8F99-F05CD8942100}" destId="{2DD37EF9-8A96-4FF1-8FB0-9B79614936A5}" srcOrd="1" destOrd="0" parTransId="{DFF5C1A9-584B-4A9D-BDC3-08A020170B7A}" sibTransId="{867A27FD-0AA6-4263-AA18-6A3F132BB2F7}"/>
    <dgm:cxn modelId="{0675489C-D107-4A93-9BEF-C3789F185FB4}" type="presOf" srcId="{A03203F4-0E4F-4784-AF99-662942E7010B}" destId="{7F4BCC2C-54C4-4AA4-A3A4-86029A578648}" srcOrd="0" destOrd="0" presId="urn:microsoft.com/office/officeart/2005/8/layout/matrix3"/>
    <dgm:cxn modelId="{BD6AE526-E6E4-499B-A7C0-5495C13B76BB}" type="presParOf" srcId="{977EE9A7-5C8A-4F43-AA83-B78CD9CE28EA}" destId="{3507A4BA-BC07-4598-B585-A2522EF12492}" srcOrd="0" destOrd="0" presId="urn:microsoft.com/office/officeart/2005/8/layout/matrix3"/>
    <dgm:cxn modelId="{3B0CA698-6099-449A-AEDA-4FD5DBCE2F2C}" type="presParOf" srcId="{977EE9A7-5C8A-4F43-AA83-B78CD9CE28EA}" destId="{2F08DEB2-CB24-453C-A6B5-52294CD5FC7C}" srcOrd="1" destOrd="0" presId="urn:microsoft.com/office/officeart/2005/8/layout/matrix3"/>
    <dgm:cxn modelId="{CE854202-A7A3-46A4-8A6E-AACB371A037B}" type="presParOf" srcId="{977EE9A7-5C8A-4F43-AA83-B78CD9CE28EA}" destId="{0D0ACEB5-EEEC-4202-AC09-500DEF0D819B}" srcOrd="2" destOrd="0" presId="urn:microsoft.com/office/officeart/2005/8/layout/matrix3"/>
    <dgm:cxn modelId="{D59EF833-8888-451B-B1C5-C5EAFFD9F09C}" type="presParOf" srcId="{977EE9A7-5C8A-4F43-AA83-B78CD9CE28EA}" destId="{7F4BCC2C-54C4-4AA4-A3A4-86029A578648}" srcOrd="3" destOrd="0" presId="urn:microsoft.com/office/officeart/2005/8/layout/matrix3"/>
    <dgm:cxn modelId="{8554C3A0-D5AF-4E59-84D3-35F19DD30C57}" type="presParOf" srcId="{977EE9A7-5C8A-4F43-AA83-B78CD9CE28EA}" destId="{8D644657-085C-4C58-8118-AFF5C6B8E18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AC8609-A2BF-4405-853B-420C1654165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DCC7ACD-0159-4216-8CBE-D5127086321F}">
      <dgm:prSet phldrT="[Текст]"/>
      <dgm:spPr/>
      <dgm:t>
        <a:bodyPr/>
        <a:lstStyle/>
        <a:p>
          <a:r>
            <a:rPr lang="ru-RU" dirty="0" smtClean="0"/>
            <a:t>конкретность цели</a:t>
          </a:r>
          <a:endParaRPr lang="ru-RU" dirty="0"/>
        </a:p>
      </dgm:t>
    </dgm:pt>
    <dgm:pt modelId="{436D9CF1-02C2-4649-B1F9-C132F0ED81D3}" type="parTrans" cxnId="{D3D61C01-0400-47F4-9F7C-669AA7624FF8}">
      <dgm:prSet/>
      <dgm:spPr/>
      <dgm:t>
        <a:bodyPr/>
        <a:lstStyle/>
        <a:p>
          <a:endParaRPr lang="ru-RU"/>
        </a:p>
      </dgm:t>
    </dgm:pt>
    <dgm:pt modelId="{E32E712D-1654-4DA9-AFD9-E1AEA0510A99}" type="sibTrans" cxnId="{D3D61C01-0400-47F4-9F7C-669AA7624FF8}">
      <dgm:prSet/>
      <dgm:spPr/>
      <dgm:t>
        <a:bodyPr/>
        <a:lstStyle/>
        <a:p>
          <a:endParaRPr lang="ru-RU"/>
        </a:p>
      </dgm:t>
    </dgm:pt>
    <dgm:pt modelId="{C381D817-BDC5-4B2C-B287-D9148C1BDB76}">
      <dgm:prSet phldrT="[Текст]"/>
      <dgm:spPr/>
      <dgm:t>
        <a:bodyPr/>
        <a:lstStyle/>
        <a:p>
          <a:r>
            <a:rPr lang="ru-RU" dirty="0" smtClean="0"/>
            <a:t>совместная выработка</a:t>
          </a:r>
          <a:endParaRPr lang="ru-RU" dirty="0"/>
        </a:p>
      </dgm:t>
    </dgm:pt>
    <dgm:pt modelId="{F6EA7760-8F70-46FA-A5B6-AD649C494862}" type="parTrans" cxnId="{F46C03BA-88E6-41E6-86D2-9A54CE7FB9E7}">
      <dgm:prSet/>
      <dgm:spPr/>
      <dgm:t>
        <a:bodyPr/>
        <a:lstStyle/>
        <a:p>
          <a:endParaRPr lang="ru-RU"/>
        </a:p>
      </dgm:t>
    </dgm:pt>
    <dgm:pt modelId="{46352D4B-FA59-4634-8DAE-DC9E3059F7F5}" type="sibTrans" cxnId="{F46C03BA-88E6-41E6-86D2-9A54CE7FB9E7}">
      <dgm:prSet/>
      <dgm:spPr/>
      <dgm:t>
        <a:bodyPr/>
        <a:lstStyle/>
        <a:p>
          <a:endParaRPr lang="ru-RU"/>
        </a:p>
      </dgm:t>
    </dgm:pt>
    <dgm:pt modelId="{FC4FC326-EA19-4408-8520-7ECA6D667D4B}">
      <dgm:prSet phldrT="[Текст]"/>
      <dgm:spPr/>
      <dgm:t>
        <a:bodyPr/>
        <a:lstStyle/>
        <a:p>
          <a:r>
            <a:rPr lang="ru-RU" dirty="0" smtClean="0"/>
            <a:t>разъяснение</a:t>
          </a:r>
          <a:endParaRPr lang="ru-RU" dirty="0"/>
        </a:p>
      </dgm:t>
    </dgm:pt>
    <dgm:pt modelId="{553B81CC-318D-4BCA-A29F-7F73CEDAFD44}" type="parTrans" cxnId="{F4BB5610-28A8-4DFE-8925-1F0940112D9D}">
      <dgm:prSet/>
      <dgm:spPr/>
      <dgm:t>
        <a:bodyPr/>
        <a:lstStyle/>
        <a:p>
          <a:endParaRPr lang="ru-RU"/>
        </a:p>
      </dgm:t>
    </dgm:pt>
    <dgm:pt modelId="{67F9AF30-D3C0-4BB9-BA34-0AD289B77A71}" type="sibTrans" cxnId="{F4BB5610-28A8-4DFE-8925-1F0940112D9D}">
      <dgm:prSet/>
      <dgm:spPr/>
      <dgm:t>
        <a:bodyPr/>
        <a:lstStyle/>
        <a:p>
          <a:endParaRPr lang="ru-RU"/>
        </a:p>
      </dgm:t>
    </dgm:pt>
    <dgm:pt modelId="{BFC0ACA2-79C4-444E-A209-855880F7AE4E}">
      <dgm:prSet phldrT="[Текст]"/>
      <dgm:spPr/>
      <dgm:t>
        <a:bodyPr/>
        <a:lstStyle/>
        <a:p>
          <a:r>
            <a:rPr lang="ru-RU" dirty="0" smtClean="0"/>
            <a:t>высокая планка</a:t>
          </a:r>
          <a:endParaRPr lang="ru-RU" dirty="0"/>
        </a:p>
      </dgm:t>
    </dgm:pt>
    <dgm:pt modelId="{2F045EFF-4942-447B-B5AE-C8F965DD8A56}" type="parTrans" cxnId="{D96DBD13-9007-4F00-B412-C8546712217E}">
      <dgm:prSet/>
      <dgm:spPr/>
      <dgm:t>
        <a:bodyPr/>
        <a:lstStyle/>
        <a:p>
          <a:endParaRPr lang="ru-RU"/>
        </a:p>
      </dgm:t>
    </dgm:pt>
    <dgm:pt modelId="{CD5A78CA-F3E8-497C-832D-19DCA9AD3180}" type="sibTrans" cxnId="{D96DBD13-9007-4F00-B412-C8546712217E}">
      <dgm:prSet/>
      <dgm:spPr/>
      <dgm:t>
        <a:bodyPr/>
        <a:lstStyle/>
        <a:p>
          <a:endParaRPr lang="ru-RU"/>
        </a:p>
      </dgm:t>
    </dgm:pt>
    <dgm:pt modelId="{E8A6391A-F79A-4489-B58B-01FCED188B3F}">
      <dgm:prSet phldrT="[Текст]"/>
      <dgm:spPr/>
      <dgm:t>
        <a:bodyPr/>
        <a:lstStyle/>
        <a:p>
          <a:r>
            <a:rPr lang="ru-RU" dirty="0" smtClean="0"/>
            <a:t>регулярная обратная связь</a:t>
          </a:r>
          <a:endParaRPr lang="ru-RU" dirty="0"/>
        </a:p>
      </dgm:t>
    </dgm:pt>
    <dgm:pt modelId="{BAF17B7A-F624-478C-A755-E02C5CC69266}" type="parTrans" cxnId="{93F392AD-83F5-4A76-A50F-0467ACB22342}">
      <dgm:prSet/>
      <dgm:spPr/>
      <dgm:t>
        <a:bodyPr/>
        <a:lstStyle/>
        <a:p>
          <a:endParaRPr lang="ru-RU"/>
        </a:p>
      </dgm:t>
    </dgm:pt>
    <dgm:pt modelId="{8A3256CC-B404-4135-B87F-2035C6D2B278}" type="sibTrans" cxnId="{93F392AD-83F5-4A76-A50F-0467ACB22342}">
      <dgm:prSet/>
      <dgm:spPr/>
      <dgm:t>
        <a:bodyPr/>
        <a:lstStyle/>
        <a:p>
          <a:endParaRPr lang="ru-RU"/>
        </a:p>
      </dgm:t>
    </dgm:pt>
    <dgm:pt modelId="{90642BFB-0977-4E02-A1BE-EA8E2A371AEF}" type="pres">
      <dgm:prSet presAssocID="{17AC8609-A2BF-4405-853B-420C1654165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AD9C05D-B299-4B64-8D13-5D90B502FBB5}" type="pres">
      <dgm:prSet presAssocID="{17AC8609-A2BF-4405-853B-420C16541655}" presName="Name1" presStyleCnt="0"/>
      <dgm:spPr/>
      <dgm:t>
        <a:bodyPr/>
        <a:lstStyle/>
        <a:p>
          <a:endParaRPr lang="ru-RU"/>
        </a:p>
      </dgm:t>
    </dgm:pt>
    <dgm:pt modelId="{F42A6089-72B4-4FBB-B377-28CE76F7445E}" type="pres">
      <dgm:prSet presAssocID="{17AC8609-A2BF-4405-853B-420C16541655}" presName="cycle" presStyleCnt="0"/>
      <dgm:spPr/>
      <dgm:t>
        <a:bodyPr/>
        <a:lstStyle/>
        <a:p>
          <a:endParaRPr lang="ru-RU"/>
        </a:p>
      </dgm:t>
    </dgm:pt>
    <dgm:pt modelId="{EBF98176-99C7-4128-9C85-6F9D3E071F6B}" type="pres">
      <dgm:prSet presAssocID="{17AC8609-A2BF-4405-853B-420C16541655}" presName="srcNode" presStyleLbl="node1" presStyleIdx="0" presStyleCnt="5"/>
      <dgm:spPr/>
      <dgm:t>
        <a:bodyPr/>
        <a:lstStyle/>
        <a:p>
          <a:endParaRPr lang="ru-RU"/>
        </a:p>
      </dgm:t>
    </dgm:pt>
    <dgm:pt modelId="{C9085A0C-F3E4-4A24-84EA-8B3FC96ED28B}" type="pres">
      <dgm:prSet presAssocID="{17AC8609-A2BF-4405-853B-420C16541655}" presName="conn" presStyleLbl="parChTrans1D2" presStyleIdx="0" presStyleCnt="1"/>
      <dgm:spPr/>
      <dgm:t>
        <a:bodyPr/>
        <a:lstStyle/>
        <a:p>
          <a:endParaRPr lang="ru-RU"/>
        </a:p>
      </dgm:t>
    </dgm:pt>
    <dgm:pt modelId="{4450CC5C-6541-4B61-A730-72FAB488019F}" type="pres">
      <dgm:prSet presAssocID="{17AC8609-A2BF-4405-853B-420C16541655}" presName="extraNode" presStyleLbl="node1" presStyleIdx="0" presStyleCnt="5"/>
      <dgm:spPr/>
      <dgm:t>
        <a:bodyPr/>
        <a:lstStyle/>
        <a:p>
          <a:endParaRPr lang="ru-RU"/>
        </a:p>
      </dgm:t>
    </dgm:pt>
    <dgm:pt modelId="{0545EB1D-E9BA-4999-B202-3B30775E8F53}" type="pres">
      <dgm:prSet presAssocID="{17AC8609-A2BF-4405-853B-420C16541655}" presName="dstNode" presStyleLbl="node1" presStyleIdx="0" presStyleCnt="5"/>
      <dgm:spPr/>
      <dgm:t>
        <a:bodyPr/>
        <a:lstStyle/>
        <a:p>
          <a:endParaRPr lang="ru-RU"/>
        </a:p>
      </dgm:t>
    </dgm:pt>
    <dgm:pt modelId="{7BF56259-8475-4ACD-9301-ACAB18E63DA8}" type="pres">
      <dgm:prSet presAssocID="{FDCC7ACD-0159-4216-8CBE-D5127086321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D4122-61F7-4633-9127-253E7DDD06F8}" type="pres">
      <dgm:prSet presAssocID="{FDCC7ACD-0159-4216-8CBE-D5127086321F}" presName="accent_1" presStyleCnt="0"/>
      <dgm:spPr/>
      <dgm:t>
        <a:bodyPr/>
        <a:lstStyle/>
        <a:p>
          <a:endParaRPr lang="ru-RU"/>
        </a:p>
      </dgm:t>
    </dgm:pt>
    <dgm:pt modelId="{F7291B7F-E8E8-4586-9C35-9A8D78914774}" type="pres">
      <dgm:prSet presAssocID="{FDCC7ACD-0159-4216-8CBE-D5127086321F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06B734FB-C750-4DBB-AD65-5057DF6B8689}" type="pres">
      <dgm:prSet presAssocID="{C381D817-BDC5-4B2C-B287-D9148C1BDB7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F478E-4C4B-4559-AC61-EE53C9B0CADF}" type="pres">
      <dgm:prSet presAssocID="{C381D817-BDC5-4B2C-B287-D9148C1BDB76}" presName="accent_2" presStyleCnt="0"/>
      <dgm:spPr/>
      <dgm:t>
        <a:bodyPr/>
        <a:lstStyle/>
        <a:p>
          <a:endParaRPr lang="ru-RU"/>
        </a:p>
      </dgm:t>
    </dgm:pt>
    <dgm:pt modelId="{03746F25-BE0C-413C-9D4B-3164E3684642}" type="pres">
      <dgm:prSet presAssocID="{C381D817-BDC5-4B2C-B287-D9148C1BDB76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324E02FC-E08C-4C0C-8A9F-7959A9801697}" type="pres">
      <dgm:prSet presAssocID="{FC4FC326-EA19-4408-8520-7ECA6D667D4B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D20ADB-1985-4DE8-A853-A5D3687C7E8E}" type="pres">
      <dgm:prSet presAssocID="{FC4FC326-EA19-4408-8520-7ECA6D667D4B}" presName="accent_3" presStyleCnt="0"/>
      <dgm:spPr/>
      <dgm:t>
        <a:bodyPr/>
        <a:lstStyle/>
        <a:p>
          <a:endParaRPr lang="ru-RU"/>
        </a:p>
      </dgm:t>
    </dgm:pt>
    <dgm:pt modelId="{AE8A5920-C8F3-4118-B36A-B4C064E68D6A}" type="pres">
      <dgm:prSet presAssocID="{FC4FC326-EA19-4408-8520-7ECA6D667D4B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4829D086-D40A-44BE-8AF9-32641995350E}" type="pres">
      <dgm:prSet presAssocID="{BFC0ACA2-79C4-444E-A209-855880F7AE4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A73CB-6E5B-472F-92FD-D276A73F61F5}" type="pres">
      <dgm:prSet presAssocID="{BFC0ACA2-79C4-444E-A209-855880F7AE4E}" presName="accent_4" presStyleCnt="0"/>
      <dgm:spPr/>
      <dgm:t>
        <a:bodyPr/>
        <a:lstStyle/>
        <a:p>
          <a:endParaRPr lang="ru-RU"/>
        </a:p>
      </dgm:t>
    </dgm:pt>
    <dgm:pt modelId="{E613DDB5-FD7A-45A5-B037-6356A84CEC41}" type="pres">
      <dgm:prSet presAssocID="{BFC0ACA2-79C4-444E-A209-855880F7AE4E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83DA2CD0-4742-44BD-900E-97CFC269B725}" type="pres">
      <dgm:prSet presAssocID="{E8A6391A-F79A-4489-B58B-01FCED188B3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00D9B5-0F4A-445B-8707-C187972AB40F}" type="pres">
      <dgm:prSet presAssocID="{E8A6391A-F79A-4489-B58B-01FCED188B3F}" presName="accent_5" presStyleCnt="0"/>
      <dgm:spPr/>
      <dgm:t>
        <a:bodyPr/>
        <a:lstStyle/>
        <a:p>
          <a:endParaRPr lang="ru-RU"/>
        </a:p>
      </dgm:t>
    </dgm:pt>
    <dgm:pt modelId="{0CD504B5-FCA1-4BB0-8389-4FD8D9BB059B}" type="pres">
      <dgm:prSet presAssocID="{E8A6391A-F79A-4489-B58B-01FCED188B3F}" presName="accentRepeatNode" presStyleLbl="solidFgAcc1" presStyleIdx="4" presStyleCnt="5"/>
      <dgm:spPr/>
      <dgm:t>
        <a:bodyPr/>
        <a:lstStyle/>
        <a:p>
          <a:endParaRPr lang="ru-RU"/>
        </a:p>
      </dgm:t>
    </dgm:pt>
  </dgm:ptLst>
  <dgm:cxnLst>
    <dgm:cxn modelId="{D3D61C01-0400-47F4-9F7C-669AA7624FF8}" srcId="{17AC8609-A2BF-4405-853B-420C16541655}" destId="{FDCC7ACD-0159-4216-8CBE-D5127086321F}" srcOrd="0" destOrd="0" parTransId="{436D9CF1-02C2-4649-B1F9-C132F0ED81D3}" sibTransId="{E32E712D-1654-4DA9-AFD9-E1AEA0510A99}"/>
    <dgm:cxn modelId="{D96DBD13-9007-4F00-B412-C8546712217E}" srcId="{17AC8609-A2BF-4405-853B-420C16541655}" destId="{BFC0ACA2-79C4-444E-A209-855880F7AE4E}" srcOrd="3" destOrd="0" parTransId="{2F045EFF-4942-447B-B5AE-C8F965DD8A56}" sibTransId="{CD5A78CA-F3E8-497C-832D-19DCA9AD3180}"/>
    <dgm:cxn modelId="{10217768-517E-43F7-A37E-EF8B24727F8F}" type="presOf" srcId="{E32E712D-1654-4DA9-AFD9-E1AEA0510A99}" destId="{C9085A0C-F3E4-4A24-84EA-8B3FC96ED28B}" srcOrd="0" destOrd="0" presId="urn:microsoft.com/office/officeart/2008/layout/VerticalCurvedList"/>
    <dgm:cxn modelId="{64269ACC-A0B4-43E0-B6BF-A627E30D9D41}" type="presOf" srcId="{17AC8609-A2BF-4405-853B-420C16541655}" destId="{90642BFB-0977-4E02-A1BE-EA8E2A371AEF}" srcOrd="0" destOrd="0" presId="urn:microsoft.com/office/officeart/2008/layout/VerticalCurvedList"/>
    <dgm:cxn modelId="{D23E82DA-B5E9-4B6F-99F3-0CE973807DEB}" type="presOf" srcId="{BFC0ACA2-79C4-444E-A209-855880F7AE4E}" destId="{4829D086-D40A-44BE-8AF9-32641995350E}" srcOrd="0" destOrd="0" presId="urn:microsoft.com/office/officeart/2008/layout/VerticalCurvedList"/>
    <dgm:cxn modelId="{F4BB5610-28A8-4DFE-8925-1F0940112D9D}" srcId="{17AC8609-A2BF-4405-853B-420C16541655}" destId="{FC4FC326-EA19-4408-8520-7ECA6D667D4B}" srcOrd="2" destOrd="0" parTransId="{553B81CC-318D-4BCA-A29F-7F73CEDAFD44}" sibTransId="{67F9AF30-D3C0-4BB9-BA34-0AD289B77A71}"/>
    <dgm:cxn modelId="{F4D30A6A-BFE0-4D50-A984-E67AABD80ED6}" type="presOf" srcId="{FC4FC326-EA19-4408-8520-7ECA6D667D4B}" destId="{324E02FC-E08C-4C0C-8A9F-7959A9801697}" srcOrd="0" destOrd="0" presId="urn:microsoft.com/office/officeart/2008/layout/VerticalCurvedList"/>
    <dgm:cxn modelId="{142F5654-3C48-4382-B130-8F7960DA10A2}" type="presOf" srcId="{FDCC7ACD-0159-4216-8CBE-D5127086321F}" destId="{7BF56259-8475-4ACD-9301-ACAB18E63DA8}" srcOrd="0" destOrd="0" presId="urn:microsoft.com/office/officeart/2008/layout/VerticalCurvedList"/>
    <dgm:cxn modelId="{B862A59F-115B-44AB-BB45-4B2105CCC9AE}" type="presOf" srcId="{C381D817-BDC5-4B2C-B287-D9148C1BDB76}" destId="{06B734FB-C750-4DBB-AD65-5057DF6B8689}" srcOrd="0" destOrd="0" presId="urn:microsoft.com/office/officeart/2008/layout/VerticalCurvedList"/>
    <dgm:cxn modelId="{F46C03BA-88E6-41E6-86D2-9A54CE7FB9E7}" srcId="{17AC8609-A2BF-4405-853B-420C16541655}" destId="{C381D817-BDC5-4B2C-B287-D9148C1BDB76}" srcOrd="1" destOrd="0" parTransId="{F6EA7760-8F70-46FA-A5B6-AD649C494862}" sibTransId="{46352D4B-FA59-4634-8DAE-DC9E3059F7F5}"/>
    <dgm:cxn modelId="{93F392AD-83F5-4A76-A50F-0467ACB22342}" srcId="{17AC8609-A2BF-4405-853B-420C16541655}" destId="{E8A6391A-F79A-4489-B58B-01FCED188B3F}" srcOrd="4" destOrd="0" parTransId="{BAF17B7A-F624-478C-A755-E02C5CC69266}" sibTransId="{8A3256CC-B404-4135-B87F-2035C6D2B278}"/>
    <dgm:cxn modelId="{9C84D856-5E69-4FE9-84C1-EE7092989EAD}" type="presOf" srcId="{E8A6391A-F79A-4489-B58B-01FCED188B3F}" destId="{83DA2CD0-4742-44BD-900E-97CFC269B725}" srcOrd="0" destOrd="0" presId="urn:microsoft.com/office/officeart/2008/layout/VerticalCurvedList"/>
    <dgm:cxn modelId="{ABF36F23-E1CD-473C-A542-32C90D2C44D7}" type="presParOf" srcId="{90642BFB-0977-4E02-A1BE-EA8E2A371AEF}" destId="{DAD9C05D-B299-4B64-8D13-5D90B502FBB5}" srcOrd="0" destOrd="0" presId="urn:microsoft.com/office/officeart/2008/layout/VerticalCurvedList"/>
    <dgm:cxn modelId="{8A0CFBDC-8995-4923-BD93-0F1A0604BE71}" type="presParOf" srcId="{DAD9C05D-B299-4B64-8D13-5D90B502FBB5}" destId="{F42A6089-72B4-4FBB-B377-28CE76F7445E}" srcOrd="0" destOrd="0" presId="urn:microsoft.com/office/officeart/2008/layout/VerticalCurvedList"/>
    <dgm:cxn modelId="{F1A50860-22FE-494C-B4BD-8E32668118F4}" type="presParOf" srcId="{F42A6089-72B4-4FBB-B377-28CE76F7445E}" destId="{EBF98176-99C7-4128-9C85-6F9D3E071F6B}" srcOrd="0" destOrd="0" presId="urn:microsoft.com/office/officeart/2008/layout/VerticalCurvedList"/>
    <dgm:cxn modelId="{DD795EDE-F86C-4850-8832-C1ADCFD76EE1}" type="presParOf" srcId="{F42A6089-72B4-4FBB-B377-28CE76F7445E}" destId="{C9085A0C-F3E4-4A24-84EA-8B3FC96ED28B}" srcOrd="1" destOrd="0" presId="urn:microsoft.com/office/officeart/2008/layout/VerticalCurvedList"/>
    <dgm:cxn modelId="{CE3C3589-0349-4CBE-B367-B3D82290B9EC}" type="presParOf" srcId="{F42A6089-72B4-4FBB-B377-28CE76F7445E}" destId="{4450CC5C-6541-4B61-A730-72FAB488019F}" srcOrd="2" destOrd="0" presId="urn:microsoft.com/office/officeart/2008/layout/VerticalCurvedList"/>
    <dgm:cxn modelId="{9D9F0403-4E56-4624-BC61-DD87433CEDE5}" type="presParOf" srcId="{F42A6089-72B4-4FBB-B377-28CE76F7445E}" destId="{0545EB1D-E9BA-4999-B202-3B30775E8F53}" srcOrd="3" destOrd="0" presId="urn:microsoft.com/office/officeart/2008/layout/VerticalCurvedList"/>
    <dgm:cxn modelId="{F8346C6E-5F06-4DFE-8B59-962B755CFB0E}" type="presParOf" srcId="{DAD9C05D-B299-4B64-8D13-5D90B502FBB5}" destId="{7BF56259-8475-4ACD-9301-ACAB18E63DA8}" srcOrd="1" destOrd="0" presId="urn:microsoft.com/office/officeart/2008/layout/VerticalCurvedList"/>
    <dgm:cxn modelId="{2026BF7A-17B5-4F90-A975-685E5012E254}" type="presParOf" srcId="{DAD9C05D-B299-4B64-8D13-5D90B502FBB5}" destId="{5D9D4122-61F7-4633-9127-253E7DDD06F8}" srcOrd="2" destOrd="0" presId="urn:microsoft.com/office/officeart/2008/layout/VerticalCurvedList"/>
    <dgm:cxn modelId="{3B32DA40-D126-40EB-B27C-8AAEB9B1F078}" type="presParOf" srcId="{5D9D4122-61F7-4633-9127-253E7DDD06F8}" destId="{F7291B7F-E8E8-4586-9C35-9A8D78914774}" srcOrd="0" destOrd="0" presId="urn:microsoft.com/office/officeart/2008/layout/VerticalCurvedList"/>
    <dgm:cxn modelId="{0F4231D5-D0D7-4412-BED0-6EE50DD1449C}" type="presParOf" srcId="{DAD9C05D-B299-4B64-8D13-5D90B502FBB5}" destId="{06B734FB-C750-4DBB-AD65-5057DF6B8689}" srcOrd="3" destOrd="0" presId="urn:microsoft.com/office/officeart/2008/layout/VerticalCurvedList"/>
    <dgm:cxn modelId="{A90E0645-0B38-4D32-98DC-68816E933714}" type="presParOf" srcId="{DAD9C05D-B299-4B64-8D13-5D90B502FBB5}" destId="{790F478E-4C4B-4559-AC61-EE53C9B0CADF}" srcOrd="4" destOrd="0" presId="urn:microsoft.com/office/officeart/2008/layout/VerticalCurvedList"/>
    <dgm:cxn modelId="{901BAFCE-0ED8-4076-B821-7EED6EA7BBD3}" type="presParOf" srcId="{790F478E-4C4B-4559-AC61-EE53C9B0CADF}" destId="{03746F25-BE0C-413C-9D4B-3164E3684642}" srcOrd="0" destOrd="0" presId="urn:microsoft.com/office/officeart/2008/layout/VerticalCurvedList"/>
    <dgm:cxn modelId="{E7E2A58B-48BB-4728-A67D-64F29AD75886}" type="presParOf" srcId="{DAD9C05D-B299-4B64-8D13-5D90B502FBB5}" destId="{324E02FC-E08C-4C0C-8A9F-7959A9801697}" srcOrd="5" destOrd="0" presId="urn:microsoft.com/office/officeart/2008/layout/VerticalCurvedList"/>
    <dgm:cxn modelId="{54651254-EFCF-43C8-96E5-544C16FA773D}" type="presParOf" srcId="{DAD9C05D-B299-4B64-8D13-5D90B502FBB5}" destId="{E0D20ADB-1985-4DE8-A853-A5D3687C7E8E}" srcOrd="6" destOrd="0" presId="urn:microsoft.com/office/officeart/2008/layout/VerticalCurvedList"/>
    <dgm:cxn modelId="{7C724E24-D5C8-4500-8D3A-7FA9345D0BEF}" type="presParOf" srcId="{E0D20ADB-1985-4DE8-A853-A5D3687C7E8E}" destId="{AE8A5920-C8F3-4118-B36A-B4C064E68D6A}" srcOrd="0" destOrd="0" presId="urn:microsoft.com/office/officeart/2008/layout/VerticalCurvedList"/>
    <dgm:cxn modelId="{C9FD4A3E-3DAD-490D-A009-ED3F2A2818D8}" type="presParOf" srcId="{DAD9C05D-B299-4B64-8D13-5D90B502FBB5}" destId="{4829D086-D40A-44BE-8AF9-32641995350E}" srcOrd="7" destOrd="0" presId="urn:microsoft.com/office/officeart/2008/layout/VerticalCurvedList"/>
    <dgm:cxn modelId="{54F23D3B-6BC1-4099-B969-5461C2E432CE}" type="presParOf" srcId="{DAD9C05D-B299-4B64-8D13-5D90B502FBB5}" destId="{8DDA73CB-6E5B-472F-92FD-D276A73F61F5}" srcOrd="8" destOrd="0" presId="urn:microsoft.com/office/officeart/2008/layout/VerticalCurvedList"/>
    <dgm:cxn modelId="{35F0FA4F-FEEE-4472-B061-C141AF04E066}" type="presParOf" srcId="{8DDA73CB-6E5B-472F-92FD-D276A73F61F5}" destId="{E613DDB5-FD7A-45A5-B037-6356A84CEC41}" srcOrd="0" destOrd="0" presId="urn:microsoft.com/office/officeart/2008/layout/VerticalCurvedList"/>
    <dgm:cxn modelId="{C901679D-6C96-4F1B-9D9A-640BEF55A2BB}" type="presParOf" srcId="{DAD9C05D-B299-4B64-8D13-5D90B502FBB5}" destId="{83DA2CD0-4742-44BD-900E-97CFC269B725}" srcOrd="9" destOrd="0" presId="urn:microsoft.com/office/officeart/2008/layout/VerticalCurvedList"/>
    <dgm:cxn modelId="{DDCF8A16-ECDE-4112-A60F-98B51C7E68ED}" type="presParOf" srcId="{DAD9C05D-B299-4B64-8D13-5D90B502FBB5}" destId="{5300D9B5-0F4A-445B-8707-C187972AB40F}" srcOrd="10" destOrd="0" presId="urn:microsoft.com/office/officeart/2008/layout/VerticalCurvedList"/>
    <dgm:cxn modelId="{60C80CA7-D32B-41DE-BFE4-00C09E06044B}" type="presParOf" srcId="{5300D9B5-0F4A-445B-8707-C187972AB40F}" destId="{0CD504B5-FCA1-4BB0-8389-4FD8D9BB059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A26A78-6C79-43CC-B52F-1EF87B31E9A5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FFF9923B-78F0-4A75-923D-4BF8E1F8D54F}">
      <dgm:prSet phldrT="[Текст]"/>
      <dgm:spPr/>
      <dgm:t>
        <a:bodyPr/>
        <a:lstStyle/>
        <a:p>
          <a:r>
            <a:rPr lang="ru-RU" dirty="0" smtClean="0"/>
            <a:t>условия</a:t>
          </a:r>
          <a:endParaRPr lang="ru-RU" dirty="0"/>
        </a:p>
      </dgm:t>
    </dgm:pt>
    <dgm:pt modelId="{8D00A83F-15B6-4D92-B5FB-1661A50CD91D}" type="parTrans" cxnId="{5B01F8BB-9479-4BF9-A02D-7251A554E0C1}">
      <dgm:prSet/>
      <dgm:spPr/>
      <dgm:t>
        <a:bodyPr/>
        <a:lstStyle/>
        <a:p>
          <a:endParaRPr lang="ru-RU"/>
        </a:p>
      </dgm:t>
    </dgm:pt>
    <dgm:pt modelId="{F3893866-BFE6-4C48-B639-2F4CA1A51770}" type="sibTrans" cxnId="{5B01F8BB-9479-4BF9-A02D-7251A554E0C1}">
      <dgm:prSet/>
      <dgm:spPr/>
      <dgm:t>
        <a:bodyPr/>
        <a:lstStyle/>
        <a:p>
          <a:endParaRPr lang="ru-RU"/>
        </a:p>
      </dgm:t>
    </dgm:pt>
    <dgm:pt modelId="{3CE19BE4-1E63-407E-8B6D-FA88023B7E4A}">
      <dgm:prSet phldrT="[Текст]"/>
      <dgm:spPr/>
      <dgm:t>
        <a:bodyPr/>
        <a:lstStyle/>
        <a:p>
          <a:r>
            <a:rPr lang="ru-RU" dirty="0" smtClean="0"/>
            <a:t>процесс</a:t>
          </a:r>
          <a:endParaRPr lang="ru-RU" dirty="0"/>
        </a:p>
      </dgm:t>
    </dgm:pt>
    <dgm:pt modelId="{6716C243-E0D3-49AA-AF7A-0CB54C5D6EAF}" type="parTrans" cxnId="{5B17A52B-3671-4947-A229-E71697B583F9}">
      <dgm:prSet/>
      <dgm:spPr/>
      <dgm:t>
        <a:bodyPr/>
        <a:lstStyle/>
        <a:p>
          <a:endParaRPr lang="ru-RU"/>
        </a:p>
      </dgm:t>
    </dgm:pt>
    <dgm:pt modelId="{E5DCBFA4-BBF6-4AE2-A9CF-CDDCE2B7667C}" type="sibTrans" cxnId="{5B17A52B-3671-4947-A229-E71697B583F9}">
      <dgm:prSet/>
      <dgm:spPr/>
      <dgm:t>
        <a:bodyPr/>
        <a:lstStyle/>
        <a:p>
          <a:endParaRPr lang="ru-RU"/>
        </a:p>
      </dgm:t>
    </dgm:pt>
    <dgm:pt modelId="{320B1C8D-48EA-4CF2-AEAC-7BEF3D72E03B}">
      <dgm:prSet phldrT="[Текст]"/>
      <dgm:spPr/>
      <dgm:t>
        <a:bodyPr/>
        <a:lstStyle/>
        <a:p>
          <a:r>
            <a:rPr lang="ru-RU" dirty="0" smtClean="0"/>
            <a:t>результат</a:t>
          </a:r>
          <a:endParaRPr lang="ru-RU" dirty="0"/>
        </a:p>
      </dgm:t>
    </dgm:pt>
    <dgm:pt modelId="{0A1076BE-EDEC-48A5-8CFB-40A40D6D7752}" type="parTrans" cxnId="{1FCF4F18-0DDD-4BDA-A9DC-610B8D694758}">
      <dgm:prSet/>
      <dgm:spPr/>
      <dgm:t>
        <a:bodyPr/>
        <a:lstStyle/>
        <a:p>
          <a:endParaRPr lang="ru-RU"/>
        </a:p>
      </dgm:t>
    </dgm:pt>
    <dgm:pt modelId="{60C656EF-F13E-4EBD-825A-82215D2F2C90}" type="sibTrans" cxnId="{1FCF4F18-0DDD-4BDA-A9DC-610B8D694758}">
      <dgm:prSet/>
      <dgm:spPr/>
      <dgm:t>
        <a:bodyPr/>
        <a:lstStyle/>
        <a:p>
          <a:endParaRPr lang="ru-RU"/>
        </a:p>
      </dgm:t>
    </dgm:pt>
    <dgm:pt modelId="{88939758-76BE-4A6E-95F7-2E76E2C89DCA}" type="pres">
      <dgm:prSet presAssocID="{42A26A78-6C79-43CC-B52F-1EF87B31E9A5}" presName="Name0" presStyleCnt="0">
        <dgm:presLayoutVars>
          <dgm:dir/>
          <dgm:animLvl val="lvl"/>
          <dgm:resizeHandles val="exact"/>
        </dgm:presLayoutVars>
      </dgm:prSet>
      <dgm:spPr/>
    </dgm:pt>
    <dgm:pt modelId="{1A79AD4C-2605-4696-BA72-FE2BD8BE0C03}" type="pres">
      <dgm:prSet presAssocID="{FFF9923B-78F0-4A75-923D-4BF8E1F8D54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620B4-750A-40F5-9D46-F3FD2D0C23F6}" type="pres">
      <dgm:prSet presAssocID="{F3893866-BFE6-4C48-B639-2F4CA1A51770}" presName="parTxOnlySpace" presStyleCnt="0"/>
      <dgm:spPr/>
    </dgm:pt>
    <dgm:pt modelId="{37118EA6-1CF5-40B7-B647-2346A8CF999B}" type="pres">
      <dgm:prSet presAssocID="{3CE19BE4-1E63-407E-8B6D-FA88023B7E4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28F1D-8C9C-4E4F-AE4A-443ADBE6081D}" type="pres">
      <dgm:prSet presAssocID="{E5DCBFA4-BBF6-4AE2-A9CF-CDDCE2B7667C}" presName="parTxOnlySpace" presStyleCnt="0"/>
      <dgm:spPr/>
    </dgm:pt>
    <dgm:pt modelId="{60969F9E-4A03-4C10-B722-75BCA67AA55A}" type="pres">
      <dgm:prSet presAssocID="{320B1C8D-48EA-4CF2-AEAC-7BEF3D72E03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E0396C-E1B5-4D62-AD97-6389FFD132A2}" type="presOf" srcId="{42A26A78-6C79-43CC-B52F-1EF87B31E9A5}" destId="{88939758-76BE-4A6E-95F7-2E76E2C89DCA}" srcOrd="0" destOrd="0" presId="urn:microsoft.com/office/officeart/2005/8/layout/chevron1"/>
    <dgm:cxn modelId="{1FCF4F18-0DDD-4BDA-A9DC-610B8D694758}" srcId="{42A26A78-6C79-43CC-B52F-1EF87B31E9A5}" destId="{320B1C8D-48EA-4CF2-AEAC-7BEF3D72E03B}" srcOrd="2" destOrd="0" parTransId="{0A1076BE-EDEC-48A5-8CFB-40A40D6D7752}" sibTransId="{60C656EF-F13E-4EBD-825A-82215D2F2C90}"/>
    <dgm:cxn modelId="{5B01F8BB-9479-4BF9-A02D-7251A554E0C1}" srcId="{42A26A78-6C79-43CC-B52F-1EF87B31E9A5}" destId="{FFF9923B-78F0-4A75-923D-4BF8E1F8D54F}" srcOrd="0" destOrd="0" parTransId="{8D00A83F-15B6-4D92-B5FB-1661A50CD91D}" sibTransId="{F3893866-BFE6-4C48-B639-2F4CA1A51770}"/>
    <dgm:cxn modelId="{A0A4F01C-ABDE-4A49-A04D-686233D778E4}" type="presOf" srcId="{320B1C8D-48EA-4CF2-AEAC-7BEF3D72E03B}" destId="{60969F9E-4A03-4C10-B722-75BCA67AA55A}" srcOrd="0" destOrd="0" presId="urn:microsoft.com/office/officeart/2005/8/layout/chevron1"/>
    <dgm:cxn modelId="{E1175314-15A9-4E4A-BF53-6A4E83444F9B}" type="presOf" srcId="{3CE19BE4-1E63-407E-8B6D-FA88023B7E4A}" destId="{37118EA6-1CF5-40B7-B647-2346A8CF999B}" srcOrd="0" destOrd="0" presId="urn:microsoft.com/office/officeart/2005/8/layout/chevron1"/>
    <dgm:cxn modelId="{7169F9E9-CE38-4E18-8845-429CC850D2FB}" type="presOf" srcId="{FFF9923B-78F0-4A75-923D-4BF8E1F8D54F}" destId="{1A79AD4C-2605-4696-BA72-FE2BD8BE0C03}" srcOrd="0" destOrd="0" presId="urn:microsoft.com/office/officeart/2005/8/layout/chevron1"/>
    <dgm:cxn modelId="{5B17A52B-3671-4947-A229-E71697B583F9}" srcId="{42A26A78-6C79-43CC-B52F-1EF87B31E9A5}" destId="{3CE19BE4-1E63-407E-8B6D-FA88023B7E4A}" srcOrd="1" destOrd="0" parTransId="{6716C243-E0D3-49AA-AF7A-0CB54C5D6EAF}" sibTransId="{E5DCBFA4-BBF6-4AE2-A9CF-CDDCE2B7667C}"/>
    <dgm:cxn modelId="{98E5EEA4-3A8A-423B-AF2D-20986B5DCE2A}" type="presParOf" srcId="{88939758-76BE-4A6E-95F7-2E76E2C89DCA}" destId="{1A79AD4C-2605-4696-BA72-FE2BD8BE0C03}" srcOrd="0" destOrd="0" presId="urn:microsoft.com/office/officeart/2005/8/layout/chevron1"/>
    <dgm:cxn modelId="{22010EC9-DEAB-480A-A838-F0B23BFE5910}" type="presParOf" srcId="{88939758-76BE-4A6E-95F7-2E76E2C89DCA}" destId="{C70620B4-750A-40F5-9D46-F3FD2D0C23F6}" srcOrd="1" destOrd="0" presId="urn:microsoft.com/office/officeart/2005/8/layout/chevron1"/>
    <dgm:cxn modelId="{A25C170C-5CFC-4B75-88D4-6FA5D9B09593}" type="presParOf" srcId="{88939758-76BE-4A6E-95F7-2E76E2C89DCA}" destId="{37118EA6-1CF5-40B7-B647-2346A8CF999B}" srcOrd="2" destOrd="0" presId="urn:microsoft.com/office/officeart/2005/8/layout/chevron1"/>
    <dgm:cxn modelId="{BC087F58-5EEB-43C4-BE5A-1503F7F8DD12}" type="presParOf" srcId="{88939758-76BE-4A6E-95F7-2E76E2C89DCA}" destId="{6D228F1D-8C9C-4E4F-AE4A-443ADBE6081D}" srcOrd="3" destOrd="0" presId="urn:microsoft.com/office/officeart/2005/8/layout/chevron1"/>
    <dgm:cxn modelId="{469BC26E-E971-46F1-A9C1-951839EC72E1}" type="presParOf" srcId="{88939758-76BE-4A6E-95F7-2E76E2C89DCA}" destId="{60969F9E-4A03-4C10-B722-75BCA67AA55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A26A78-6C79-43CC-B52F-1EF87B31E9A5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FFF9923B-78F0-4A75-923D-4BF8E1F8D54F}">
      <dgm:prSet phldrT="[Текст]"/>
      <dgm:spPr/>
      <dgm:t>
        <a:bodyPr/>
        <a:lstStyle/>
        <a:p>
          <a:r>
            <a:rPr lang="ru-RU" dirty="0" smtClean="0"/>
            <a:t>условия</a:t>
          </a:r>
          <a:endParaRPr lang="ru-RU" dirty="0"/>
        </a:p>
      </dgm:t>
    </dgm:pt>
    <dgm:pt modelId="{8D00A83F-15B6-4D92-B5FB-1661A50CD91D}" type="parTrans" cxnId="{5B01F8BB-9479-4BF9-A02D-7251A554E0C1}">
      <dgm:prSet/>
      <dgm:spPr/>
      <dgm:t>
        <a:bodyPr/>
        <a:lstStyle/>
        <a:p>
          <a:endParaRPr lang="ru-RU"/>
        </a:p>
      </dgm:t>
    </dgm:pt>
    <dgm:pt modelId="{F3893866-BFE6-4C48-B639-2F4CA1A51770}" type="sibTrans" cxnId="{5B01F8BB-9479-4BF9-A02D-7251A554E0C1}">
      <dgm:prSet/>
      <dgm:spPr/>
      <dgm:t>
        <a:bodyPr/>
        <a:lstStyle/>
        <a:p>
          <a:endParaRPr lang="ru-RU"/>
        </a:p>
      </dgm:t>
    </dgm:pt>
    <dgm:pt modelId="{3CE19BE4-1E63-407E-8B6D-FA88023B7E4A}">
      <dgm:prSet phldrT="[Текст]"/>
      <dgm:spPr/>
      <dgm:t>
        <a:bodyPr/>
        <a:lstStyle/>
        <a:p>
          <a:r>
            <a:rPr lang="ru-RU" dirty="0" smtClean="0"/>
            <a:t>процесс</a:t>
          </a:r>
          <a:endParaRPr lang="ru-RU" dirty="0"/>
        </a:p>
      </dgm:t>
    </dgm:pt>
    <dgm:pt modelId="{6716C243-E0D3-49AA-AF7A-0CB54C5D6EAF}" type="parTrans" cxnId="{5B17A52B-3671-4947-A229-E71697B583F9}">
      <dgm:prSet/>
      <dgm:spPr/>
      <dgm:t>
        <a:bodyPr/>
        <a:lstStyle/>
        <a:p>
          <a:endParaRPr lang="ru-RU"/>
        </a:p>
      </dgm:t>
    </dgm:pt>
    <dgm:pt modelId="{E5DCBFA4-BBF6-4AE2-A9CF-CDDCE2B7667C}" type="sibTrans" cxnId="{5B17A52B-3671-4947-A229-E71697B583F9}">
      <dgm:prSet/>
      <dgm:spPr/>
      <dgm:t>
        <a:bodyPr/>
        <a:lstStyle/>
        <a:p>
          <a:endParaRPr lang="ru-RU"/>
        </a:p>
      </dgm:t>
    </dgm:pt>
    <dgm:pt modelId="{320B1C8D-48EA-4CF2-AEAC-7BEF3D72E03B}">
      <dgm:prSet phldrT="[Текст]"/>
      <dgm:spPr/>
      <dgm:t>
        <a:bodyPr/>
        <a:lstStyle/>
        <a:p>
          <a:r>
            <a:rPr lang="ru-RU" dirty="0" smtClean="0"/>
            <a:t>результат</a:t>
          </a:r>
          <a:endParaRPr lang="ru-RU" dirty="0"/>
        </a:p>
      </dgm:t>
    </dgm:pt>
    <dgm:pt modelId="{0A1076BE-EDEC-48A5-8CFB-40A40D6D7752}" type="parTrans" cxnId="{1FCF4F18-0DDD-4BDA-A9DC-610B8D694758}">
      <dgm:prSet/>
      <dgm:spPr/>
      <dgm:t>
        <a:bodyPr/>
        <a:lstStyle/>
        <a:p>
          <a:endParaRPr lang="ru-RU"/>
        </a:p>
      </dgm:t>
    </dgm:pt>
    <dgm:pt modelId="{60C656EF-F13E-4EBD-825A-82215D2F2C90}" type="sibTrans" cxnId="{1FCF4F18-0DDD-4BDA-A9DC-610B8D694758}">
      <dgm:prSet/>
      <dgm:spPr/>
      <dgm:t>
        <a:bodyPr/>
        <a:lstStyle/>
        <a:p>
          <a:endParaRPr lang="ru-RU"/>
        </a:p>
      </dgm:t>
    </dgm:pt>
    <dgm:pt modelId="{88939758-76BE-4A6E-95F7-2E76E2C89DCA}" type="pres">
      <dgm:prSet presAssocID="{42A26A78-6C79-43CC-B52F-1EF87B31E9A5}" presName="Name0" presStyleCnt="0">
        <dgm:presLayoutVars>
          <dgm:dir/>
          <dgm:animLvl val="lvl"/>
          <dgm:resizeHandles val="exact"/>
        </dgm:presLayoutVars>
      </dgm:prSet>
      <dgm:spPr/>
    </dgm:pt>
    <dgm:pt modelId="{1A79AD4C-2605-4696-BA72-FE2BD8BE0C03}" type="pres">
      <dgm:prSet presAssocID="{FFF9923B-78F0-4A75-923D-4BF8E1F8D54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620B4-750A-40F5-9D46-F3FD2D0C23F6}" type="pres">
      <dgm:prSet presAssocID="{F3893866-BFE6-4C48-B639-2F4CA1A51770}" presName="parTxOnlySpace" presStyleCnt="0"/>
      <dgm:spPr/>
    </dgm:pt>
    <dgm:pt modelId="{37118EA6-1CF5-40B7-B647-2346A8CF999B}" type="pres">
      <dgm:prSet presAssocID="{3CE19BE4-1E63-407E-8B6D-FA88023B7E4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28F1D-8C9C-4E4F-AE4A-443ADBE6081D}" type="pres">
      <dgm:prSet presAssocID="{E5DCBFA4-BBF6-4AE2-A9CF-CDDCE2B7667C}" presName="parTxOnlySpace" presStyleCnt="0"/>
      <dgm:spPr/>
    </dgm:pt>
    <dgm:pt modelId="{60969F9E-4A03-4C10-B722-75BCA67AA55A}" type="pres">
      <dgm:prSet presAssocID="{320B1C8D-48EA-4CF2-AEAC-7BEF3D72E03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E0396C-E1B5-4D62-AD97-6389FFD132A2}" type="presOf" srcId="{42A26A78-6C79-43CC-B52F-1EF87B31E9A5}" destId="{88939758-76BE-4A6E-95F7-2E76E2C89DCA}" srcOrd="0" destOrd="0" presId="urn:microsoft.com/office/officeart/2005/8/layout/chevron1"/>
    <dgm:cxn modelId="{1FCF4F18-0DDD-4BDA-A9DC-610B8D694758}" srcId="{42A26A78-6C79-43CC-B52F-1EF87B31E9A5}" destId="{320B1C8D-48EA-4CF2-AEAC-7BEF3D72E03B}" srcOrd="2" destOrd="0" parTransId="{0A1076BE-EDEC-48A5-8CFB-40A40D6D7752}" sibTransId="{60C656EF-F13E-4EBD-825A-82215D2F2C90}"/>
    <dgm:cxn modelId="{5B01F8BB-9479-4BF9-A02D-7251A554E0C1}" srcId="{42A26A78-6C79-43CC-B52F-1EF87B31E9A5}" destId="{FFF9923B-78F0-4A75-923D-4BF8E1F8D54F}" srcOrd="0" destOrd="0" parTransId="{8D00A83F-15B6-4D92-B5FB-1661A50CD91D}" sibTransId="{F3893866-BFE6-4C48-B639-2F4CA1A51770}"/>
    <dgm:cxn modelId="{A0A4F01C-ABDE-4A49-A04D-686233D778E4}" type="presOf" srcId="{320B1C8D-48EA-4CF2-AEAC-7BEF3D72E03B}" destId="{60969F9E-4A03-4C10-B722-75BCA67AA55A}" srcOrd="0" destOrd="0" presId="urn:microsoft.com/office/officeart/2005/8/layout/chevron1"/>
    <dgm:cxn modelId="{E1175314-15A9-4E4A-BF53-6A4E83444F9B}" type="presOf" srcId="{3CE19BE4-1E63-407E-8B6D-FA88023B7E4A}" destId="{37118EA6-1CF5-40B7-B647-2346A8CF999B}" srcOrd="0" destOrd="0" presId="urn:microsoft.com/office/officeart/2005/8/layout/chevron1"/>
    <dgm:cxn modelId="{7169F9E9-CE38-4E18-8845-429CC850D2FB}" type="presOf" srcId="{FFF9923B-78F0-4A75-923D-4BF8E1F8D54F}" destId="{1A79AD4C-2605-4696-BA72-FE2BD8BE0C03}" srcOrd="0" destOrd="0" presId="urn:microsoft.com/office/officeart/2005/8/layout/chevron1"/>
    <dgm:cxn modelId="{5B17A52B-3671-4947-A229-E71697B583F9}" srcId="{42A26A78-6C79-43CC-B52F-1EF87B31E9A5}" destId="{3CE19BE4-1E63-407E-8B6D-FA88023B7E4A}" srcOrd="1" destOrd="0" parTransId="{6716C243-E0D3-49AA-AF7A-0CB54C5D6EAF}" sibTransId="{E5DCBFA4-BBF6-4AE2-A9CF-CDDCE2B7667C}"/>
    <dgm:cxn modelId="{98E5EEA4-3A8A-423B-AF2D-20986B5DCE2A}" type="presParOf" srcId="{88939758-76BE-4A6E-95F7-2E76E2C89DCA}" destId="{1A79AD4C-2605-4696-BA72-FE2BD8BE0C03}" srcOrd="0" destOrd="0" presId="urn:microsoft.com/office/officeart/2005/8/layout/chevron1"/>
    <dgm:cxn modelId="{22010EC9-DEAB-480A-A838-F0B23BFE5910}" type="presParOf" srcId="{88939758-76BE-4A6E-95F7-2E76E2C89DCA}" destId="{C70620B4-750A-40F5-9D46-F3FD2D0C23F6}" srcOrd="1" destOrd="0" presId="urn:microsoft.com/office/officeart/2005/8/layout/chevron1"/>
    <dgm:cxn modelId="{A25C170C-5CFC-4B75-88D4-6FA5D9B09593}" type="presParOf" srcId="{88939758-76BE-4A6E-95F7-2E76E2C89DCA}" destId="{37118EA6-1CF5-40B7-B647-2346A8CF999B}" srcOrd="2" destOrd="0" presId="urn:microsoft.com/office/officeart/2005/8/layout/chevron1"/>
    <dgm:cxn modelId="{BC087F58-5EEB-43C4-BE5A-1503F7F8DD12}" type="presParOf" srcId="{88939758-76BE-4A6E-95F7-2E76E2C89DCA}" destId="{6D228F1D-8C9C-4E4F-AE4A-443ADBE6081D}" srcOrd="3" destOrd="0" presId="urn:microsoft.com/office/officeart/2005/8/layout/chevron1"/>
    <dgm:cxn modelId="{469BC26E-E971-46F1-A9C1-951839EC72E1}" type="presParOf" srcId="{88939758-76BE-4A6E-95F7-2E76E2C89DCA}" destId="{60969F9E-4A03-4C10-B722-75BCA67AA55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AC8609-A2BF-4405-853B-420C16541655}" type="doc">
      <dgm:prSet loTypeId="urn:microsoft.com/office/officeart/2005/8/layout/pyramid4" loCatId="pyramid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CC7ACD-0159-4216-8CBE-D5127086321F}">
      <dgm:prSet phldrT="[Текст]" custT="1"/>
      <dgm:spPr/>
      <dgm:t>
        <a:bodyPr/>
        <a:lstStyle/>
        <a:p>
          <a:r>
            <a:rPr lang="ru-RU" sz="1600" dirty="0" smtClean="0"/>
            <a:t>органы управления образованием</a:t>
          </a:r>
          <a:endParaRPr lang="ru-RU" sz="1600" dirty="0"/>
        </a:p>
      </dgm:t>
    </dgm:pt>
    <dgm:pt modelId="{436D9CF1-02C2-4649-B1F9-C132F0ED81D3}" type="parTrans" cxnId="{D3D61C01-0400-47F4-9F7C-669AA7624FF8}">
      <dgm:prSet/>
      <dgm:spPr/>
      <dgm:t>
        <a:bodyPr/>
        <a:lstStyle/>
        <a:p>
          <a:endParaRPr lang="ru-RU" sz="2000"/>
        </a:p>
      </dgm:t>
    </dgm:pt>
    <dgm:pt modelId="{E32E712D-1654-4DA9-AFD9-E1AEA0510A99}" type="sibTrans" cxnId="{D3D61C01-0400-47F4-9F7C-669AA7624FF8}">
      <dgm:prSet/>
      <dgm:spPr/>
      <dgm:t>
        <a:bodyPr/>
        <a:lstStyle/>
        <a:p>
          <a:endParaRPr lang="ru-RU" sz="2000"/>
        </a:p>
      </dgm:t>
    </dgm:pt>
    <dgm:pt modelId="{FC4FC326-EA19-4408-8520-7ECA6D667D4B}">
      <dgm:prSet phldrT="[Текст]" custT="1"/>
      <dgm:spPr/>
      <dgm:t>
        <a:bodyPr/>
        <a:lstStyle/>
        <a:p>
          <a:r>
            <a:rPr lang="ru-RU" sz="1600" dirty="0" smtClean="0"/>
            <a:t>учащиеся</a:t>
          </a:r>
          <a:endParaRPr lang="ru-RU" sz="1600" dirty="0"/>
        </a:p>
      </dgm:t>
    </dgm:pt>
    <dgm:pt modelId="{553B81CC-318D-4BCA-A29F-7F73CEDAFD44}" type="parTrans" cxnId="{F4BB5610-28A8-4DFE-8925-1F0940112D9D}">
      <dgm:prSet/>
      <dgm:spPr/>
      <dgm:t>
        <a:bodyPr/>
        <a:lstStyle/>
        <a:p>
          <a:endParaRPr lang="ru-RU" sz="2000"/>
        </a:p>
      </dgm:t>
    </dgm:pt>
    <dgm:pt modelId="{67F9AF30-D3C0-4BB9-BA34-0AD289B77A71}" type="sibTrans" cxnId="{F4BB5610-28A8-4DFE-8925-1F0940112D9D}">
      <dgm:prSet/>
      <dgm:spPr/>
      <dgm:t>
        <a:bodyPr/>
        <a:lstStyle/>
        <a:p>
          <a:endParaRPr lang="ru-RU" sz="2000"/>
        </a:p>
      </dgm:t>
    </dgm:pt>
    <dgm:pt modelId="{A899BEAB-37AD-426B-85A6-DBA04B457E05}">
      <dgm:prSet phldrT="[Текст]" custT="1"/>
      <dgm:spPr/>
      <dgm:t>
        <a:bodyPr/>
        <a:lstStyle/>
        <a:p>
          <a:r>
            <a:rPr lang="ru-RU" sz="1600" dirty="0" smtClean="0"/>
            <a:t>педагоги</a:t>
          </a:r>
          <a:endParaRPr lang="ru-RU" sz="1600" dirty="0"/>
        </a:p>
      </dgm:t>
    </dgm:pt>
    <dgm:pt modelId="{6DC7B7FA-4348-4137-969D-4ACA6F4BE92D}" type="parTrans" cxnId="{361B46CD-14C4-4C74-A868-0D725E59CC01}">
      <dgm:prSet/>
      <dgm:spPr/>
      <dgm:t>
        <a:bodyPr/>
        <a:lstStyle/>
        <a:p>
          <a:endParaRPr lang="ru-RU" sz="2000"/>
        </a:p>
      </dgm:t>
    </dgm:pt>
    <dgm:pt modelId="{840E105E-34E7-408C-8C73-99FBCDCA66BA}" type="sibTrans" cxnId="{361B46CD-14C4-4C74-A868-0D725E59CC01}">
      <dgm:prSet/>
      <dgm:spPr/>
      <dgm:t>
        <a:bodyPr/>
        <a:lstStyle/>
        <a:p>
          <a:endParaRPr lang="ru-RU" sz="2000"/>
        </a:p>
      </dgm:t>
    </dgm:pt>
    <dgm:pt modelId="{961D854B-1B25-4FD1-9A73-8175FA491BE0}">
      <dgm:prSet phldrT="[Текст]" custT="1"/>
      <dgm:spPr/>
      <dgm:t>
        <a:bodyPr/>
        <a:lstStyle/>
        <a:p>
          <a:r>
            <a:rPr lang="ru-RU" sz="1600" dirty="0" smtClean="0"/>
            <a:t>родители</a:t>
          </a:r>
          <a:endParaRPr lang="ru-RU" sz="1600" dirty="0"/>
        </a:p>
      </dgm:t>
    </dgm:pt>
    <dgm:pt modelId="{5152A9EB-05E7-4FB3-8266-3C1616A480C7}" type="parTrans" cxnId="{34E1A1F2-DE91-4F6E-A29F-963661753F8F}">
      <dgm:prSet/>
      <dgm:spPr/>
      <dgm:t>
        <a:bodyPr/>
        <a:lstStyle/>
        <a:p>
          <a:endParaRPr lang="ru-RU" sz="2000"/>
        </a:p>
      </dgm:t>
    </dgm:pt>
    <dgm:pt modelId="{10DEE60B-4BC0-416F-A514-590401FBAEB4}" type="sibTrans" cxnId="{34E1A1F2-DE91-4F6E-A29F-963661753F8F}">
      <dgm:prSet/>
      <dgm:spPr/>
      <dgm:t>
        <a:bodyPr/>
        <a:lstStyle/>
        <a:p>
          <a:endParaRPr lang="ru-RU" sz="2000"/>
        </a:p>
      </dgm:t>
    </dgm:pt>
    <dgm:pt modelId="{8C719493-25DA-4FEB-89E8-A6AFA4D2F8BD}" type="pres">
      <dgm:prSet presAssocID="{17AC8609-A2BF-4405-853B-420C16541655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E03736-7CDB-454B-82CE-015F5AA2A7B3}" type="pres">
      <dgm:prSet presAssocID="{17AC8609-A2BF-4405-853B-420C16541655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94B7A4-B6D8-4FBD-9F8C-911226CE31C6}" type="pres">
      <dgm:prSet presAssocID="{17AC8609-A2BF-4405-853B-420C16541655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0641CB-F6F8-4A71-A87A-6D7C0FC917D0}" type="pres">
      <dgm:prSet presAssocID="{17AC8609-A2BF-4405-853B-420C16541655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96D3C-A888-4083-891E-F7723D9EA043}" type="pres">
      <dgm:prSet presAssocID="{17AC8609-A2BF-4405-853B-420C16541655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AEF49E-C1BC-411B-AC52-18CB805D8E10}" type="presOf" srcId="{FDCC7ACD-0159-4216-8CBE-D5127086321F}" destId="{C7E03736-7CDB-454B-82CE-015F5AA2A7B3}" srcOrd="0" destOrd="0" presId="urn:microsoft.com/office/officeart/2005/8/layout/pyramid4"/>
    <dgm:cxn modelId="{31679476-0850-434C-8B04-18CBCC43A160}" type="presOf" srcId="{17AC8609-A2BF-4405-853B-420C16541655}" destId="{8C719493-25DA-4FEB-89E8-A6AFA4D2F8BD}" srcOrd="0" destOrd="0" presId="urn:microsoft.com/office/officeart/2005/8/layout/pyramid4"/>
    <dgm:cxn modelId="{D3D61C01-0400-47F4-9F7C-669AA7624FF8}" srcId="{17AC8609-A2BF-4405-853B-420C16541655}" destId="{FDCC7ACD-0159-4216-8CBE-D5127086321F}" srcOrd="0" destOrd="0" parTransId="{436D9CF1-02C2-4649-B1F9-C132F0ED81D3}" sibTransId="{E32E712D-1654-4DA9-AFD9-E1AEA0510A99}"/>
    <dgm:cxn modelId="{F4BB5610-28A8-4DFE-8925-1F0940112D9D}" srcId="{17AC8609-A2BF-4405-853B-420C16541655}" destId="{FC4FC326-EA19-4408-8520-7ECA6D667D4B}" srcOrd="2" destOrd="0" parTransId="{553B81CC-318D-4BCA-A29F-7F73CEDAFD44}" sibTransId="{67F9AF30-D3C0-4BB9-BA34-0AD289B77A71}"/>
    <dgm:cxn modelId="{77626C9B-025B-4FB6-A575-E5EC2403E805}" type="presOf" srcId="{A899BEAB-37AD-426B-85A6-DBA04B457E05}" destId="{A094B7A4-B6D8-4FBD-9F8C-911226CE31C6}" srcOrd="0" destOrd="0" presId="urn:microsoft.com/office/officeart/2005/8/layout/pyramid4"/>
    <dgm:cxn modelId="{8EEDCCD2-78E3-438B-8703-6176F2CEED97}" type="presOf" srcId="{FC4FC326-EA19-4408-8520-7ECA6D667D4B}" destId="{EB0641CB-F6F8-4A71-A87A-6D7C0FC917D0}" srcOrd="0" destOrd="0" presId="urn:microsoft.com/office/officeart/2005/8/layout/pyramid4"/>
    <dgm:cxn modelId="{34E1A1F2-DE91-4F6E-A29F-963661753F8F}" srcId="{17AC8609-A2BF-4405-853B-420C16541655}" destId="{961D854B-1B25-4FD1-9A73-8175FA491BE0}" srcOrd="3" destOrd="0" parTransId="{5152A9EB-05E7-4FB3-8266-3C1616A480C7}" sibTransId="{10DEE60B-4BC0-416F-A514-590401FBAEB4}"/>
    <dgm:cxn modelId="{4326CA26-4EC3-48A4-BB70-62310EBE3438}" type="presOf" srcId="{961D854B-1B25-4FD1-9A73-8175FA491BE0}" destId="{22696D3C-A888-4083-891E-F7723D9EA043}" srcOrd="0" destOrd="0" presId="urn:microsoft.com/office/officeart/2005/8/layout/pyramid4"/>
    <dgm:cxn modelId="{361B46CD-14C4-4C74-A868-0D725E59CC01}" srcId="{17AC8609-A2BF-4405-853B-420C16541655}" destId="{A899BEAB-37AD-426B-85A6-DBA04B457E05}" srcOrd="1" destOrd="0" parTransId="{6DC7B7FA-4348-4137-969D-4ACA6F4BE92D}" sibTransId="{840E105E-34E7-408C-8C73-99FBCDCA66BA}"/>
    <dgm:cxn modelId="{5A02EBA9-36AB-46A8-924B-2323781FEAD8}" type="presParOf" srcId="{8C719493-25DA-4FEB-89E8-A6AFA4D2F8BD}" destId="{C7E03736-7CDB-454B-82CE-015F5AA2A7B3}" srcOrd="0" destOrd="0" presId="urn:microsoft.com/office/officeart/2005/8/layout/pyramid4"/>
    <dgm:cxn modelId="{BB9F4F13-F6BC-4C59-AB73-1769D7FF0358}" type="presParOf" srcId="{8C719493-25DA-4FEB-89E8-A6AFA4D2F8BD}" destId="{A094B7A4-B6D8-4FBD-9F8C-911226CE31C6}" srcOrd="1" destOrd="0" presId="urn:microsoft.com/office/officeart/2005/8/layout/pyramid4"/>
    <dgm:cxn modelId="{92B44F82-0EE8-4E85-9126-1E3AF788482F}" type="presParOf" srcId="{8C719493-25DA-4FEB-89E8-A6AFA4D2F8BD}" destId="{EB0641CB-F6F8-4A71-A87A-6D7C0FC917D0}" srcOrd="2" destOrd="0" presId="urn:microsoft.com/office/officeart/2005/8/layout/pyramid4"/>
    <dgm:cxn modelId="{E5555132-EC15-4751-9FEB-4F0D36DD7D62}" type="presParOf" srcId="{8C719493-25DA-4FEB-89E8-A6AFA4D2F8BD}" destId="{22696D3C-A888-4083-891E-F7723D9EA043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A26A78-6C79-43CC-B52F-1EF87B31E9A5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FFF9923B-78F0-4A75-923D-4BF8E1F8D54F}">
      <dgm:prSet phldrT="[Текст]"/>
      <dgm:spPr/>
      <dgm:t>
        <a:bodyPr/>
        <a:lstStyle/>
        <a:p>
          <a:r>
            <a:rPr lang="ru-RU" dirty="0" smtClean="0"/>
            <a:t>условия</a:t>
          </a:r>
          <a:endParaRPr lang="ru-RU" dirty="0"/>
        </a:p>
      </dgm:t>
    </dgm:pt>
    <dgm:pt modelId="{8D00A83F-15B6-4D92-B5FB-1661A50CD91D}" type="parTrans" cxnId="{5B01F8BB-9479-4BF9-A02D-7251A554E0C1}">
      <dgm:prSet/>
      <dgm:spPr/>
      <dgm:t>
        <a:bodyPr/>
        <a:lstStyle/>
        <a:p>
          <a:endParaRPr lang="ru-RU"/>
        </a:p>
      </dgm:t>
    </dgm:pt>
    <dgm:pt modelId="{F3893866-BFE6-4C48-B639-2F4CA1A51770}" type="sibTrans" cxnId="{5B01F8BB-9479-4BF9-A02D-7251A554E0C1}">
      <dgm:prSet/>
      <dgm:spPr/>
      <dgm:t>
        <a:bodyPr/>
        <a:lstStyle/>
        <a:p>
          <a:endParaRPr lang="ru-RU"/>
        </a:p>
      </dgm:t>
    </dgm:pt>
    <dgm:pt modelId="{3CE19BE4-1E63-407E-8B6D-FA88023B7E4A}">
      <dgm:prSet phldrT="[Текст]"/>
      <dgm:spPr/>
      <dgm:t>
        <a:bodyPr/>
        <a:lstStyle/>
        <a:p>
          <a:r>
            <a:rPr lang="ru-RU" dirty="0" smtClean="0"/>
            <a:t>процесс</a:t>
          </a:r>
          <a:endParaRPr lang="ru-RU" dirty="0"/>
        </a:p>
      </dgm:t>
    </dgm:pt>
    <dgm:pt modelId="{6716C243-E0D3-49AA-AF7A-0CB54C5D6EAF}" type="parTrans" cxnId="{5B17A52B-3671-4947-A229-E71697B583F9}">
      <dgm:prSet/>
      <dgm:spPr/>
      <dgm:t>
        <a:bodyPr/>
        <a:lstStyle/>
        <a:p>
          <a:endParaRPr lang="ru-RU"/>
        </a:p>
      </dgm:t>
    </dgm:pt>
    <dgm:pt modelId="{E5DCBFA4-BBF6-4AE2-A9CF-CDDCE2B7667C}" type="sibTrans" cxnId="{5B17A52B-3671-4947-A229-E71697B583F9}">
      <dgm:prSet/>
      <dgm:spPr/>
      <dgm:t>
        <a:bodyPr/>
        <a:lstStyle/>
        <a:p>
          <a:endParaRPr lang="ru-RU"/>
        </a:p>
      </dgm:t>
    </dgm:pt>
    <dgm:pt modelId="{320B1C8D-48EA-4CF2-AEAC-7BEF3D72E03B}">
      <dgm:prSet phldrT="[Текст]"/>
      <dgm:spPr/>
      <dgm:t>
        <a:bodyPr/>
        <a:lstStyle/>
        <a:p>
          <a:r>
            <a:rPr lang="ru-RU" dirty="0" smtClean="0"/>
            <a:t>результат</a:t>
          </a:r>
          <a:endParaRPr lang="ru-RU" dirty="0"/>
        </a:p>
      </dgm:t>
    </dgm:pt>
    <dgm:pt modelId="{0A1076BE-EDEC-48A5-8CFB-40A40D6D7752}" type="parTrans" cxnId="{1FCF4F18-0DDD-4BDA-A9DC-610B8D694758}">
      <dgm:prSet/>
      <dgm:spPr/>
      <dgm:t>
        <a:bodyPr/>
        <a:lstStyle/>
        <a:p>
          <a:endParaRPr lang="ru-RU"/>
        </a:p>
      </dgm:t>
    </dgm:pt>
    <dgm:pt modelId="{60C656EF-F13E-4EBD-825A-82215D2F2C90}" type="sibTrans" cxnId="{1FCF4F18-0DDD-4BDA-A9DC-610B8D694758}">
      <dgm:prSet/>
      <dgm:spPr/>
      <dgm:t>
        <a:bodyPr/>
        <a:lstStyle/>
        <a:p>
          <a:endParaRPr lang="ru-RU"/>
        </a:p>
      </dgm:t>
    </dgm:pt>
    <dgm:pt modelId="{88939758-76BE-4A6E-95F7-2E76E2C89DCA}" type="pres">
      <dgm:prSet presAssocID="{42A26A78-6C79-43CC-B52F-1EF87B31E9A5}" presName="Name0" presStyleCnt="0">
        <dgm:presLayoutVars>
          <dgm:dir/>
          <dgm:animLvl val="lvl"/>
          <dgm:resizeHandles val="exact"/>
        </dgm:presLayoutVars>
      </dgm:prSet>
      <dgm:spPr/>
    </dgm:pt>
    <dgm:pt modelId="{1A79AD4C-2605-4696-BA72-FE2BD8BE0C03}" type="pres">
      <dgm:prSet presAssocID="{FFF9923B-78F0-4A75-923D-4BF8E1F8D54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620B4-750A-40F5-9D46-F3FD2D0C23F6}" type="pres">
      <dgm:prSet presAssocID="{F3893866-BFE6-4C48-B639-2F4CA1A51770}" presName="parTxOnlySpace" presStyleCnt="0"/>
      <dgm:spPr/>
    </dgm:pt>
    <dgm:pt modelId="{37118EA6-1CF5-40B7-B647-2346A8CF999B}" type="pres">
      <dgm:prSet presAssocID="{3CE19BE4-1E63-407E-8B6D-FA88023B7E4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28F1D-8C9C-4E4F-AE4A-443ADBE6081D}" type="pres">
      <dgm:prSet presAssocID="{E5DCBFA4-BBF6-4AE2-A9CF-CDDCE2B7667C}" presName="parTxOnlySpace" presStyleCnt="0"/>
      <dgm:spPr/>
    </dgm:pt>
    <dgm:pt modelId="{60969F9E-4A03-4C10-B722-75BCA67AA55A}" type="pres">
      <dgm:prSet presAssocID="{320B1C8D-48EA-4CF2-AEAC-7BEF3D72E03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E0396C-E1B5-4D62-AD97-6389FFD132A2}" type="presOf" srcId="{42A26A78-6C79-43CC-B52F-1EF87B31E9A5}" destId="{88939758-76BE-4A6E-95F7-2E76E2C89DCA}" srcOrd="0" destOrd="0" presId="urn:microsoft.com/office/officeart/2005/8/layout/chevron1"/>
    <dgm:cxn modelId="{1FCF4F18-0DDD-4BDA-A9DC-610B8D694758}" srcId="{42A26A78-6C79-43CC-B52F-1EF87B31E9A5}" destId="{320B1C8D-48EA-4CF2-AEAC-7BEF3D72E03B}" srcOrd="2" destOrd="0" parTransId="{0A1076BE-EDEC-48A5-8CFB-40A40D6D7752}" sibTransId="{60C656EF-F13E-4EBD-825A-82215D2F2C90}"/>
    <dgm:cxn modelId="{5B01F8BB-9479-4BF9-A02D-7251A554E0C1}" srcId="{42A26A78-6C79-43CC-B52F-1EF87B31E9A5}" destId="{FFF9923B-78F0-4A75-923D-4BF8E1F8D54F}" srcOrd="0" destOrd="0" parTransId="{8D00A83F-15B6-4D92-B5FB-1661A50CD91D}" sibTransId="{F3893866-BFE6-4C48-B639-2F4CA1A51770}"/>
    <dgm:cxn modelId="{A0A4F01C-ABDE-4A49-A04D-686233D778E4}" type="presOf" srcId="{320B1C8D-48EA-4CF2-AEAC-7BEF3D72E03B}" destId="{60969F9E-4A03-4C10-B722-75BCA67AA55A}" srcOrd="0" destOrd="0" presId="urn:microsoft.com/office/officeart/2005/8/layout/chevron1"/>
    <dgm:cxn modelId="{E1175314-15A9-4E4A-BF53-6A4E83444F9B}" type="presOf" srcId="{3CE19BE4-1E63-407E-8B6D-FA88023B7E4A}" destId="{37118EA6-1CF5-40B7-B647-2346A8CF999B}" srcOrd="0" destOrd="0" presId="urn:microsoft.com/office/officeart/2005/8/layout/chevron1"/>
    <dgm:cxn modelId="{7169F9E9-CE38-4E18-8845-429CC850D2FB}" type="presOf" srcId="{FFF9923B-78F0-4A75-923D-4BF8E1F8D54F}" destId="{1A79AD4C-2605-4696-BA72-FE2BD8BE0C03}" srcOrd="0" destOrd="0" presId="urn:microsoft.com/office/officeart/2005/8/layout/chevron1"/>
    <dgm:cxn modelId="{5B17A52B-3671-4947-A229-E71697B583F9}" srcId="{42A26A78-6C79-43CC-B52F-1EF87B31E9A5}" destId="{3CE19BE4-1E63-407E-8B6D-FA88023B7E4A}" srcOrd="1" destOrd="0" parTransId="{6716C243-E0D3-49AA-AF7A-0CB54C5D6EAF}" sibTransId="{E5DCBFA4-BBF6-4AE2-A9CF-CDDCE2B7667C}"/>
    <dgm:cxn modelId="{98E5EEA4-3A8A-423B-AF2D-20986B5DCE2A}" type="presParOf" srcId="{88939758-76BE-4A6E-95F7-2E76E2C89DCA}" destId="{1A79AD4C-2605-4696-BA72-FE2BD8BE0C03}" srcOrd="0" destOrd="0" presId="urn:microsoft.com/office/officeart/2005/8/layout/chevron1"/>
    <dgm:cxn modelId="{22010EC9-DEAB-480A-A838-F0B23BFE5910}" type="presParOf" srcId="{88939758-76BE-4A6E-95F7-2E76E2C89DCA}" destId="{C70620B4-750A-40F5-9D46-F3FD2D0C23F6}" srcOrd="1" destOrd="0" presId="urn:microsoft.com/office/officeart/2005/8/layout/chevron1"/>
    <dgm:cxn modelId="{A25C170C-5CFC-4B75-88D4-6FA5D9B09593}" type="presParOf" srcId="{88939758-76BE-4A6E-95F7-2E76E2C89DCA}" destId="{37118EA6-1CF5-40B7-B647-2346A8CF999B}" srcOrd="2" destOrd="0" presId="urn:microsoft.com/office/officeart/2005/8/layout/chevron1"/>
    <dgm:cxn modelId="{BC087F58-5EEB-43C4-BE5A-1503F7F8DD12}" type="presParOf" srcId="{88939758-76BE-4A6E-95F7-2E76E2C89DCA}" destId="{6D228F1D-8C9C-4E4F-AE4A-443ADBE6081D}" srcOrd="3" destOrd="0" presId="urn:microsoft.com/office/officeart/2005/8/layout/chevron1"/>
    <dgm:cxn modelId="{469BC26E-E971-46F1-A9C1-951839EC72E1}" type="presParOf" srcId="{88939758-76BE-4A6E-95F7-2E76E2C89DCA}" destId="{60969F9E-4A03-4C10-B722-75BCA67AA55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2A26A78-6C79-43CC-B52F-1EF87B31E9A5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FFF9923B-78F0-4A75-923D-4BF8E1F8D54F}">
      <dgm:prSet phldrT="[Текст]"/>
      <dgm:spPr/>
      <dgm:t>
        <a:bodyPr/>
        <a:lstStyle/>
        <a:p>
          <a:r>
            <a:rPr lang="ru-RU" dirty="0" smtClean="0"/>
            <a:t>условия</a:t>
          </a:r>
          <a:endParaRPr lang="ru-RU" dirty="0"/>
        </a:p>
      </dgm:t>
    </dgm:pt>
    <dgm:pt modelId="{8D00A83F-15B6-4D92-B5FB-1661A50CD91D}" type="parTrans" cxnId="{5B01F8BB-9479-4BF9-A02D-7251A554E0C1}">
      <dgm:prSet/>
      <dgm:spPr/>
      <dgm:t>
        <a:bodyPr/>
        <a:lstStyle/>
        <a:p>
          <a:endParaRPr lang="ru-RU"/>
        </a:p>
      </dgm:t>
    </dgm:pt>
    <dgm:pt modelId="{F3893866-BFE6-4C48-B639-2F4CA1A51770}" type="sibTrans" cxnId="{5B01F8BB-9479-4BF9-A02D-7251A554E0C1}">
      <dgm:prSet/>
      <dgm:spPr/>
      <dgm:t>
        <a:bodyPr/>
        <a:lstStyle/>
        <a:p>
          <a:endParaRPr lang="ru-RU"/>
        </a:p>
      </dgm:t>
    </dgm:pt>
    <dgm:pt modelId="{3CE19BE4-1E63-407E-8B6D-FA88023B7E4A}">
      <dgm:prSet phldrT="[Текст]"/>
      <dgm:spPr/>
      <dgm:t>
        <a:bodyPr/>
        <a:lstStyle/>
        <a:p>
          <a:r>
            <a:rPr lang="ru-RU" dirty="0" smtClean="0"/>
            <a:t>процесс</a:t>
          </a:r>
          <a:endParaRPr lang="ru-RU" dirty="0"/>
        </a:p>
      </dgm:t>
    </dgm:pt>
    <dgm:pt modelId="{6716C243-E0D3-49AA-AF7A-0CB54C5D6EAF}" type="parTrans" cxnId="{5B17A52B-3671-4947-A229-E71697B583F9}">
      <dgm:prSet/>
      <dgm:spPr/>
      <dgm:t>
        <a:bodyPr/>
        <a:lstStyle/>
        <a:p>
          <a:endParaRPr lang="ru-RU"/>
        </a:p>
      </dgm:t>
    </dgm:pt>
    <dgm:pt modelId="{E5DCBFA4-BBF6-4AE2-A9CF-CDDCE2B7667C}" type="sibTrans" cxnId="{5B17A52B-3671-4947-A229-E71697B583F9}">
      <dgm:prSet/>
      <dgm:spPr/>
      <dgm:t>
        <a:bodyPr/>
        <a:lstStyle/>
        <a:p>
          <a:endParaRPr lang="ru-RU"/>
        </a:p>
      </dgm:t>
    </dgm:pt>
    <dgm:pt modelId="{320B1C8D-48EA-4CF2-AEAC-7BEF3D72E03B}">
      <dgm:prSet phldrT="[Текст]"/>
      <dgm:spPr/>
      <dgm:t>
        <a:bodyPr/>
        <a:lstStyle/>
        <a:p>
          <a:r>
            <a:rPr lang="ru-RU" dirty="0" smtClean="0"/>
            <a:t>результат</a:t>
          </a:r>
          <a:endParaRPr lang="ru-RU" dirty="0"/>
        </a:p>
      </dgm:t>
    </dgm:pt>
    <dgm:pt modelId="{0A1076BE-EDEC-48A5-8CFB-40A40D6D7752}" type="parTrans" cxnId="{1FCF4F18-0DDD-4BDA-A9DC-610B8D694758}">
      <dgm:prSet/>
      <dgm:spPr/>
      <dgm:t>
        <a:bodyPr/>
        <a:lstStyle/>
        <a:p>
          <a:endParaRPr lang="ru-RU"/>
        </a:p>
      </dgm:t>
    </dgm:pt>
    <dgm:pt modelId="{60C656EF-F13E-4EBD-825A-82215D2F2C90}" type="sibTrans" cxnId="{1FCF4F18-0DDD-4BDA-A9DC-610B8D694758}">
      <dgm:prSet/>
      <dgm:spPr/>
      <dgm:t>
        <a:bodyPr/>
        <a:lstStyle/>
        <a:p>
          <a:endParaRPr lang="ru-RU"/>
        </a:p>
      </dgm:t>
    </dgm:pt>
    <dgm:pt modelId="{88939758-76BE-4A6E-95F7-2E76E2C89DCA}" type="pres">
      <dgm:prSet presAssocID="{42A26A78-6C79-43CC-B52F-1EF87B31E9A5}" presName="Name0" presStyleCnt="0">
        <dgm:presLayoutVars>
          <dgm:dir/>
          <dgm:animLvl val="lvl"/>
          <dgm:resizeHandles val="exact"/>
        </dgm:presLayoutVars>
      </dgm:prSet>
      <dgm:spPr/>
    </dgm:pt>
    <dgm:pt modelId="{1A79AD4C-2605-4696-BA72-FE2BD8BE0C03}" type="pres">
      <dgm:prSet presAssocID="{FFF9923B-78F0-4A75-923D-4BF8E1F8D54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620B4-750A-40F5-9D46-F3FD2D0C23F6}" type="pres">
      <dgm:prSet presAssocID="{F3893866-BFE6-4C48-B639-2F4CA1A51770}" presName="parTxOnlySpace" presStyleCnt="0"/>
      <dgm:spPr/>
    </dgm:pt>
    <dgm:pt modelId="{37118EA6-1CF5-40B7-B647-2346A8CF999B}" type="pres">
      <dgm:prSet presAssocID="{3CE19BE4-1E63-407E-8B6D-FA88023B7E4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28F1D-8C9C-4E4F-AE4A-443ADBE6081D}" type="pres">
      <dgm:prSet presAssocID="{E5DCBFA4-BBF6-4AE2-A9CF-CDDCE2B7667C}" presName="parTxOnlySpace" presStyleCnt="0"/>
      <dgm:spPr/>
    </dgm:pt>
    <dgm:pt modelId="{60969F9E-4A03-4C10-B722-75BCA67AA55A}" type="pres">
      <dgm:prSet presAssocID="{320B1C8D-48EA-4CF2-AEAC-7BEF3D72E03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E0396C-E1B5-4D62-AD97-6389FFD132A2}" type="presOf" srcId="{42A26A78-6C79-43CC-B52F-1EF87B31E9A5}" destId="{88939758-76BE-4A6E-95F7-2E76E2C89DCA}" srcOrd="0" destOrd="0" presId="urn:microsoft.com/office/officeart/2005/8/layout/chevron1"/>
    <dgm:cxn modelId="{1FCF4F18-0DDD-4BDA-A9DC-610B8D694758}" srcId="{42A26A78-6C79-43CC-B52F-1EF87B31E9A5}" destId="{320B1C8D-48EA-4CF2-AEAC-7BEF3D72E03B}" srcOrd="2" destOrd="0" parTransId="{0A1076BE-EDEC-48A5-8CFB-40A40D6D7752}" sibTransId="{60C656EF-F13E-4EBD-825A-82215D2F2C90}"/>
    <dgm:cxn modelId="{5B01F8BB-9479-4BF9-A02D-7251A554E0C1}" srcId="{42A26A78-6C79-43CC-B52F-1EF87B31E9A5}" destId="{FFF9923B-78F0-4A75-923D-4BF8E1F8D54F}" srcOrd="0" destOrd="0" parTransId="{8D00A83F-15B6-4D92-B5FB-1661A50CD91D}" sibTransId="{F3893866-BFE6-4C48-B639-2F4CA1A51770}"/>
    <dgm:cxn modelId="{A0A4F01C-ABDE-4A49-A04D-686233D778E4}" type="presOf" srcId="{320B1C8D-48EA-4CF2-AEAC-7BEF3D72E03B}" destId="{60969F9E-4A03-4C10-B722-75BCA67AA55A}" srcOrd="0" destOrd="0" presId="urn:microsoft.com/office/officeart/2005/8/layout/chevron1"/>
    <dgm:cxn modelId="{E1175314-15A9-4E4A-BF53-6A4E83444F9B}" type="presOf" srcId="{3CE19BE4-1E63-407E-8B6D-FA88023B7E4A}" destId="{37118EA6-1CF5-40B7-B647-2346A8CF999B}" srcOrd="0" destOrd="0" presId="urn:microsoft.com/office/officeart/2005/8/layout/chevron1"/>
    <dgm:cxn modelId="{7169F9E9-CE38-4E18-8845-429CC850D2FB}" type="presOf" srcId="{FFF9923B-78F0-4A75-923D-4BF8E1F8D54F}" destId="{1A79AD4C-2605-4696-BA72-FE2BD8BE0C03}" srcOrd="0" destOrd="0" presId="urn:microsoft.com/office/officeart/2005/8/layout/chevron1"/>
    <dgm:cxn modelId="{5B17A52B-3671-4947-A229-E71697B583F9}" srcId="{42A26A78-6C79-43CC-B52F-1EF87B31E9A5}" destId="{3CE19BE4-1E63-407E-8B6D-FA88023B7E4A}" srcOrd="1" destOrd="0" parTransId="{6716C243-E0D3-49AA-AF7A-0CB54C5D6EAF}" sibTransId="{E5DCBFA4-BBF6-4AE2-A9CF-CDDCE2B7667C}"/>
    <dgm:cxn modelId="{98E5EEA4-3A8A-423B-AF2D-20986B5DCE2A}" type="presParOf" srcId="{88939758-76BE-4A6E-95F7-2E76E2C89DCA}" destId="{1A79AD4C-2605-4696-BA72-FE2BD8BE0C03}" srcOrd="0" destOrd="0" presId="urn:microsoft.com/office/officeart/2005/8/layout/chevron1"/>
    <dgm:cxn modelId="{22010EC9-DEAB-480A-A838-F0B23BFE5910}" type="presParOf" srcId="{88939758-76BE-4A6E-95F7-2E76E2C89DCA}" destId="{C70620B4-750A-40F5-9D46-F3FD2D0C23F6}" srcOrd="1" destOrd="0" presId="urn:microsoft.com/office/officeart/2005/8/layout/chevron1"/>
    <dgm:cxn modelId="{A25C170C-5CFC-4B75-88D4-6FA5D9B09593}" type="presParOf" srcId="{88939758-76BE-4A6E-95F7-2E76E2C89DCA}" destId="{37118EA6-1CF5-40B7-B647-2346A8CF999B}" srcOrd="2" destOrd="0" presId="urn:microsoft.com/office/officeart/2005/8/layout/chevron1"/>
    <dgm:cxn modelId="{BC087F58-5EEB-43C4-BE5A-1503F7F8DD12}" type="presParOf" srcId="{88939758-76BE-4A6E-95F7-2E76E2C89DCA}" destId="{6D228F1D-8C9C-4E4F-AE4A-443ADBE6081D}" srcOrd="3" destOrd="0" presId="urn:microsoft.com/office/officeart/2005/8/layout/chevron1"/>
    <dgm:cxn modelId="{469BC26E-E971-46F1-A9C1-951839EC72E1}" type="presParOf" srcId="{88939758-76BE-4A6E-95F7-2E76E2C89DCA}" destId="{60969F9E-4A03-4C10-B722-75BCA67AA55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B1D1DF8-1188-446B-8447-47D6D5C9B9E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8883BE8-2C7C-430A-AFBD-1FB892DA5043}">
      <dgm:prSet phldrT="[Текст]"/>
      <dgm:spPr/>
      <dgm:t>
        <a:bodyPr/>
        <a:lstStyle/>
        <a:p>
          <a:r>
            <a:rPr lang="ru-RU" dirty="0" smtClean="0"/>
            <a:t>Раздел 1. Разработка и реализация ОП</a:t>
          </a:r>
          <a:endParaRPr lang="ru-RU" dirty="0"/>
        </a:p>
      </dgm:t>
    </dgm:pt>
    <dgm:pt modelId="{706EAFDB-417B-4403-ABE6-2D05CB297E7A}" type="parTrans" cxnId="{6413B12F-DF94-4124-8D8A-117A9DF5505D}">
      <dgm:prSet/>
      <dgm:spPr/>
      <dgm:t>
        <a:bodyPr/>
        <a:lstStyle/>
        <a:p>
          <a:endParaRPr lang="ru-RU"/>
        </a:p>
      </dgm:t>
    </dgm:pt>
    <dgm:pt modelId="{0FE48F9A-C0D3-4E61-806E-BECEC53C17BF}" type="sibTrans" cxnId="{6413B12F-DF94-4124-8D8A-117A9DF5505D}">
      <dgm:prSet/>
      <dgm:spPr/>
      <dgm:t>
        <a:bodyPr/>
        <a:lstStyle/>
        <a:p>
          <a:endParaRPr lang="ru-RU"/>
        </a:p>
      </dgm:t>
    </dgm:pt>
    <dgm:pt modelId="{B77B04C9-9AEC-4D2B-9689-E1E418E0A014}">
      <dgm:prSet phldrT="[Текст]"/>
      <dgm:spPr/>
      <dgm:t>
        <a:bodyPr/>
        <a:lstStyle/>
        <a:p>
          <a:r>
            <a:rPr lang="ru-RU" dirty="0" smtClean="0"/>
            <a:t>Раздел 2. Просвещение населения; популяризация идей</a:t>
          </a:r>
          <a:endParaRPr lang="ru-RU" dirty="0"/>
        </a:p>
      </dgm:t>
    </dgm:pt>
    <dgm:pt modelId="{83A16340-758C-4DA3-A432-FBD5F5CAAF7E}" type="parTrans" cxnId="{41A57AF4-C8AB-4C26-AE0B-3953892F1043}">
      <dgm:prSet/>
      <dgm:spPr/>
      <dgm:t>
        <a:bodyPr/>
        <a:lstStyle/>
        <a:p>
          <a:endParaRPr lang="ru-RU"/>
        </a:p>
      </dgm:t>
    </dgm:pt>
    <dgm:pt modelId="{06E3A7FA-55D2-4288-BC6A-D28B76251415}" type="sibTrans" cxnId="{41A57AF4-C8AB-4C26-AE0B-3953892F1043}">
      <dgm:prSet/>
      <dgm:spPr/>
      <dgm:t>
        <a:bodyPr/>
        <a:lstStyle/>
        <a:p>
          <a:endParaRPr lang="ru-RU"/>
        </a:p>
      </dgm:t>
    </dgm:pt>
    <dgm:pt modelId="{80000EA2-2BAC-48DD-A159-09D9B33665AF}">
      <dgm:prSet phldrT="[Текст]"/>
      <dgm:spPr/>
      <dgm:t>
        <a:bodyPr/>
        <a:lstStyle/>
        <a:p>
          <a:r>
            <a:rPr lang="ru-RU" dirty="0" smtClean="0"/>
            <a:t>Раздел 4. Межведомственное взаимодействие</a:t>
          </a:r>
          <a:endParaRPr lang="ru-RU" dirty="0"/>
        </a:p>
      </dgm:t>
    </dgm:pt>
    <dgm:pt modelId="{35DEFD7A-56FF-4D94-B303-CCADF536EFD8}" type="parTrans" cxnId="{4A5D96E5-1AFB-47D4-8DD5-722FC9F87735}">
      <dgm:prSet/>
      <dgm:spPr/>
      <dgm:t>
        <a:bodyPr/>
        <a:lstStyle/>
        <a:p>
          <a:endParaRPr lang="ru-RU"/>
        </a:p>
      </dgm:t>
    </dgm:pt>
    <dgm:pt modelId="{1D39EB3B-E947-4372-860D-E4596EEA311E}" type="sibTrans" cxnId="{4A5D96E5-1AFB-47D4-8DD5-722FC9F87735}">
      <dgm:prSet/>
      <dgm:spPr/>
      <dgm:t>
        <a:bodyPr/>
        <a:lstStyle/>
        <a:p>
          <a:endParaRPr lang="ru-RU"/>
        </a:p>
      </dgm:t>
    </dgm:pt>
    <dgm:pt modelId="{B583D61D-3D80-49C3-B8BB-30687EAC12E6}">
      <dgm:prSet phldrT="[Текст]"/>
      <dgm:spPr/>
      <dgm:t>
        <a:bodyPr/>
        <a:lstStyle/>
        <a:p>
          <a:r>
            <a:rPr lang="ru-RU" dirty="0" smtClean="0"/>
            <a:t>Раздел 3. Международное сотрудничество (</a:t>
          </a:r>
          <a:r>
            <a:rPr lang="en-US" dirty="0" smtClean="0"/>
            <a:t>PISA)</a:t>
          </a:r>
          <a:endParaRPr lang="ru-RU" dirty="0"/>
        </a:p>
      </dgm:t>
    </dgm:pt>
    <dgm:pt modelId="{AF1D5B7D-E79E-42F4-BDB3-236E33B46499}" type="parTrans" cxnId="{9A87552C-B3FB-4C41-AE87-462944E61879}">
      <dgm:prSet/>
      <dgm:spPr/>
      <dgm:t>
        <a:bodyPr/>
        <a:lstStyle/>
        <a:p>
          <a:endParaRPr lang="ru-RU"/>
        </a:p>
      </dgm:t>
    </dgm:pt>
    <dgm:pt modelId="{98214E3F-3F0A-40B5-82F2-B51AA9C6FB95}" type="sibTrans" cxnId="{9A87552C-B3FB-4C41-AE87-462944E61879}">
      <dgm:prSet/>
      <dgm:spPr/>
      <dgm:t>
        <a:bodyPr/>
        <a:lstStyle/>
        <a:p>
          <a:endParaRPr lang="ru-RU"/>
        </a:p>
      </dgm:t>
    </dgm:pt>
    <dgm:pt modelId="{288CA403-9343-4CE6-82DD-85E156E037E4}" type="pres">
      <dgm:prSet presAssocID="{0B1D1DF8-1188-446B-8447-47D6D5C9B9E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26740F8-9113-494D-BA80-7ABC0E5D685A}" type="pres">
      <dgm:prSet presAssocID="{0B1D1DF8-1188-446B-8447-47D6D5C9B9E2}" presName="Name1" presStyleCnt="0"/>
      <dgm:spPr/>
    </dgm:pt>
    <dgm:pt modelId="{FDB5F939-AE8F-4039-9C85-BF1216C03DEA}" type="pres">
      <dgm:prSet presAssocID="{0B1D1DF8-1188-446B-8447-47D6D5C9B9E2}" presName="cycle" presStyleCnt="0"/>
      <dgm:spPr/>
    </dgm:pt>
    <dgm:pt modelId="{ECB58D8A-8498-4E4E-8003-65B8AD16D1E8}" type="pres">
      <dgm:prSet presAssocID="{0B1D1DF8-1188-446B-8447-47D6D5C9B9E2}" presName="srcNode" presStyleLbl="node1" presStyleIdx="0" presStyleCnt="4"/>
      <dgm:spPr/>
    </dgm:pt>
    <dgm:pt modelId="{FCC269FD-EADF-4534-BA72-BCDBE25D6238}" type="pres">
      <dgm:prSet presAssocID="{0B1D1DF8-1188-446B-8447-47D6D5C9B9E2}" presName="conn" presStyleLbl="parChTrans1D2" presStyleIdx="0" presStyleCnt="1"/>
      <dgm:spPr/>
      <dgm:t>
        <a:bodyPr/>
        <a:lstStyle/>
        <a:p>
          <a:endParaRPr lang="ru-RU"/>
        </a:p>
      </dgm:t>
    </dgm:pt>
    <dgm:pt modelId="{89390BD7-344F-433D-AE1F-8B90DB4539DA}" type="pres">
      <dgm:prSet presAssocID="{0B1D1DF8-1188-446B-8447-47D6D5C9B9E2}" presName="extraNode" presStyleLbl="node1" presStyleIdx="0" presStyleCnt="4"/>
      <dgm:spPr/>
    </dgm:pt>
    <dgm:pt modelId="{2F30FF27-6821-4F58-8A1A-7DF9D17FB3AA}" type="pres">
      <dgm:prSet presAssocID="{0B1D1DF8-1188-446B-8447-47D6D5C9B9E2}" presName="dstNode" presStyleLbl="node1" presStyleIdx="0" presStyleCnt="4"/>
      <dgm:spPr/>
    </dgm:pt>
    <dgm:pt modelId="{B605F423-91E9-413A-BE64-10E045E8FE67}" type="pres">
      <dgm:prSet presAssocID="{68883BE8-2C7C-430A-AFBD-1FB892DA504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80B3EE-0356-4A70-919D-2F23ECEC0F1D}" type="pres">
      <dgm:prSet presAssocID="{68883BE8-2C7C-430A-AFBD-1FB892DA5043}" presName="accent_1" presStyleCnt="0"/>
      <dgm:spPr/>
    </dgm:pt>
    <dgm:pt modelId="{EBB6EC14-6B35-41AC-9288-680FBDDD6A31}" type="pres">
      <dgm:prSet presAssocID="{68883BE8-2C7C-430A-AFBD-1FB892DA5043}" presName="accentRepeatNode" presStyleLbl="solidFgAcc1" presStyleIdx="0" presStyleCnt="4"/>
      <dgm:spPr/>
    </dgm:pt>
    <dgm:pt modelId="{B66D4324-8600-4157-AE57-4B7B28482593}" type="pres">
      <dgm:prSet presAssocID="{B77B04C9-9AEC-4D2B-9689-E1E418E0A01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F60E94-4B61-4AEE-A953-E7A31AF2209D}" type="pres">
      <dgm:prSet presAssocID="{B77B04C9-9AEC-4D2B-9689-E1E418E0A014}" presName="accent_2" presStyleCnt="0"/>
      <dgm:spPr/>
    </dgm:pt>
    <dgm:pt modelId="{884D427D-A3C8-4C2C-92F3-2C0EE33AD76F}" type="pres">
      <dgm:prSet presAssocID="{B77B04C9-9AEC-4D2B-9689-E1E418E0A014}" presName="accentRepeatNode" presStyleLbl="solidFgAcc1" presStyleIdx="1" presStyleCnt="4"/>
      <dgm:spPr/>
    </dgm:pt>
    <dgm:pt modelId="{2B04D8BC-1F01-4BE1-9A44-AECED9C82092}" type="pres">
      <dgm:prSet presAssocID="{B583D61D-3D80-49C3-B8BB-30687EAC12E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53868-4E2E-49FC-9661-087A8E93FBF5}" type="pres">
      <dgm:prSet presAssocID="{B583D61D-3D80-49C3-B8BB-30687EAC12E6}" presName="accent_3" presStyleCnt="0"/>
      <dgm:spPr/>
    </dgm:pt>
    <dgm:pt modelId="{A60E20BB-6C78-4EC0-B098-345ACA993A12}" type="pres">
      <dgm:prSet presAssocID="{B583D61D-3D80-49C3-B8BB-30687EAC12E6}" presName="accentRepeatNode" presStyleLbl="solidFgAcc1" presStyleIdx="2" presStyleCnt="4"/>
      <dgm:spPr/>
    </dgm:pt>
    <dgm:pt modelId="{509212A3-C5AD-446A-B8BD-09E78BAB1838}" type="pres">
      <dgm:prSet presAssocID="{80000EA2-2BAC-48DD-A159-09D9B33665A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F9DF4-604F-4292-9606-79B91F3045BE}" type="pres">
      <dgm:prSet presAssocID="{80000EA2-2BAC-48DD-A159-09D9B33665AF}" presName="accent_4" presStyleCnt="0"/>
      <dgm:spPr/>
    </dgm:pt>
    <dgm:pt modelId="{453BCF26-6323-4E92-977C-5E2666DA0A3F}" type="pres">
      <dgm:prSet presAssocID="{80000EA2-2BAC-48DD-A159-09D9B33665AF}" presName="accentRepeatNode" presStyleLbl="solidFgAcc1" presStyleIdx="3" presStyleCnt="4"/>
      <dgm:spPr/>
    </dgm:pt>
  </dgm:ptLst>
  <dgm:cxnLst>
    <dgm:cxn modelId="{41A57AF4-C8AB-4C26-AE0B-3953892F1043}" srcId="{0B1D1DF8-1188-446B-8447-47D6D5C9B9E2}" destId="{B77B04C9-9AEC-4D2B-9689-E1E418E0A014}" srcOrd="1" destOrd="0" parTransId="{83A16340-758C-4DA3-A432-FBD5F5CAAF7E}" sibTransId="{06E3A7FA-55D2-4288-BC6A-D28B76251415}"/>
    <dgm:cxn modelId="{4A5D96E5-1AFB-47D4-8DD5-722FC9F87735}" srcId="{0B1D1DF8-1188-446B-8447-47D6D5C9B9E2}" destId="{80000EA2-2BAC-48DD-A159-09D9B33665AF}" srcOrd="3" destOrd="0" parTransId="{35DEFD7A-56FF-4D94-B303-CCADF536EFD8}" sibTransId="{1D39EB3B-E947-4372-860D-E4596EEA311E}"/>
    <dgm:cxn modelId="{0DBA7453-2B34-46CE-A059-519CDB06B5EB}" type="presOf" srcId="{0FE48F9A-C0D3-4E61-806E-BECEC53C17BF}" destId="{FCC269FD-EADF-4534-BA72-BCDBE25D6238}" srcOrd="0" destOrd="0" presId="urn:microsoft.com/office/officeart/2008/layout/VerticalCurvedList"/>
    <dgm:cxn modelId="{6413B12F-DF94-4124-8D8A-117A9DF5505D}" srcId="{0B1D1DF8-1188-446B-8447-47D6D5C9B9E2}" destId="{68883BE8-2C7C-430A-AFBD-1FB892DA5043}" srcOrd="0" destOrd="0" parTransId="{706EAFDB-417B-4403-ABE6-2D05CB297E7A}" sibTransId="{0FE48F9A-C0D3-4E61-806E-BECEC53C17BF}"/>
    <dgm:cxn modelId="{9A87552C-B3FB-4C41-AE87-462944E61879}" srcId="{0B1D1DF8-1188-446B-8447-47D6D5C9B9E2}" destId="{B583D61D-3D80-49C3-B8BB-30687EAC12E6}" srcOrd="2" destOrd="0" parTransId="{AF1D5B7D-E79E-42F4-BDB3-236E33B46499}" sibTransId="{98214E3F-3F0A-40B5-82F2-B51AA9C6FB95}"/>
    <dgm:cxn modelId="{242F5580-C7AA-48D9-95B6-C237026563EA}" type="presOf" srcId="{B583D61D-3D80-49C3-B8BB-30687EAC12E6}" destId="{2B04D8BC-1F01-4BE1-9A44-AECED9C82092}" srcOrd="0" destOrd="0" presId="urn:microsoft.com/office/officeart/2008/layout/VerticalCurvedList"/>
    <dgm:cxn modelId="{966BADF9-784A-4496-BDB6-20A0FA2DD322}" type="presOf" srcId="{0B1D1DF8-1188-446B-8447-47D6D5C9B9E2}" destId="{288CA403-9343-4CE6-82DD-85E156E037E4}" srcOrd="0" destOrd="0" presId="urn:microsoft.com/office/officeart/2008/layout/VerticalCurvedList"/>
    <dgm:cxn modelId="{7EC8DD58-458B-4E18-A2DB-BEB59C48CD62}" type="presOf" srcId="{68883BE8-2C7C-430A-AFBD-1FB892DA5043}" destId="{B605F423-91E9-413A-BE64-10E045E8FE67}" srcOrd="0" destOrd="0" presId="urn:microsoft.com/office/officeart/2008/layout/VerticalCurvedList"/>
    <dgm:cxn modelId="{FB62033D-B104-40E8-82B5-CA8668708E47}" type="presOf" srcId="{B77B04C9-9AEC-4D2B-9689-E1E418E0A014}" destId="{B66D4324-8600-4157-AE57-4B7B28482593}" srcOrd="0" destOrd="0" presId="urn:microsoft.com/office/officeart/2008/layout/VerticalCurvedList"/>
    <dgm:cxn modelId="{1F138280-F3B9-4373-8817-93F74DCA80B0}" type="presOf" srcId="{80000EA2-2BAC-48DD-A159-09D9B33665AF}" destId="{509212A3-C5AD-446A-B8BD-09E78BAB1838}" srcOrd="0" destOrd="0" presId="urn:microsoft.com/office/officeart/2008/layout/VerticalCurvedList"/>
    <dgm:cxn modelId="{9E36F1D8-E937-4C00-9FB4-78A5CDB3FD97}" type="presParOf" srcId="{288CA403-9343-4CE6-82DD-85E156E037E4}" destId="{B26740F8-9113-494D-BA80-7ABC0E5D685A}" srcOrd="0" destOrd="0" presId="urn:microsoft.com/office/officeart/2008/layout/VerticalCurvedList"/>
    <dgm:cxn modelId="{E7885653-28C0-447E-919C-99B523CD4B66}" type="presParOf" srcId="{B26740F8-9113-494D-BA80-7ABC0E5D685A}" destId="{FDB5F939-AE8F-4039-9C85-BF1216C03DEA}" srcOrd="0" destOrd="0" presId="urn:microsoft.com/office/officeart/2008/layout/VerticalCurvedList"/>
    <dgm:cxn modelId="{9D3F7867-0B4A-471B-99C1-3157D52F9073}" type="presParOf" srcId="{FDB5F939-AE8F-4039-9C85-BF1216C03DEA}" destId="{ECB58D8A-8498-4E4E-8003-65B8AD16D1E8}" srcOrd="0" destOrd="0" presId="urn:microsoft.com/office/officeart/2008/layout/VerticalCurvedList"/>
    <dgm:cxn modelId="{4DF88799-1BBC-441B-9D99-86BCC4F8A0E0}" type="presParOf" srcId="{FDB5F939-AE8F-4039-9C85-BF1216C03DEA}" destId="{FCC269FD-EADF-4534-BA72-BCDBE25D6238}" srcOrd="1" destOrd="0" presId="urn:microsoft.com/office/officeart/2008/layout/VerticalCurvedList"/>
    <dgm:cxn modelId="{1DBC0A59-7BA5-48D0-8366-E747ED5094B4}" type="presParOf" srcId="{FDB5F939-AE8F-4039-9C85-BF1216C03DEA}" destId="{89390BD7-344F-433D-AE1F-8B90DB4539DA}" srcOrd="2" destOrd="0" presId="urn:microsoft.com/office/officeart/2008/layout/VerticalCurvedList"/>
    <dgm:cxn modelId="{6FD6146E-AE06-49D9-A2B1-F124F041D51B}" type="presParOf" srcId="{FDB5F939-AE8F-4039-9C85-BF1216C03DEA}" destId="{2F30FF27-6821-4F58-8A1A-7DF9D17FB3AA}" srcOrd="3" destOrd="0" presId="urn:microsoft.com/office/officeart/2008/layout/VerticalCurvedList"/>
    <dgm:cxn modelId="{CD95A206-5634-4643-9D9A-0A0A8C92B54F}" type="presParOf" srcId="{B26740F8-9113-494D-BA80-7ABC0E5D685A}" destId="{B605F423-91E9-413A-BE64-10E045E8FE67}" srcOrd="1" destOrd="0" presId="urn:microsoft.com/office/officeart/2008/layout/VerticalCurvedList"/>
    <dgm:cxn modelId="{9E827ABE-3213-4E9E-B822-702491E5410B}" type="presParOf" srcId="{B26740F8-9113-494D-BA80-7ABC0E5D685A}" destId="{B380B3EE-0356-4A70-919D-2F23ECEC0F1D}" srcOrd="2" destOrd="0" presId="urn:microsoft.com/office/officeart/2008/layout/VerticalCurvedList"/>
    <dgm:cxn modelId="{051CFA13-71C3-4E72-AC9D-ED6BCCF9BB8B}" type="presParOf" srcId="{B380B3EE-0356-4A70-919D-2F23ECEC0F1D}" destId="{EBB6EC14-6B35-41AC-9288-680FBDDD6A31}" srcOrd="0" destOrd="0" presId="urn:microsoft.com/office/officeart/2008/layout/VerticalCurvedList"/>
    <dgm:cxn modelId="{3DAE5EC1-7525-4F15-92CC-9EAF299ED7CA}" type="presParOf" srcId="{B26740F8-9113-494D-BA80-7ABC0E5D685A}" destId="{B66D4324-8600-4157-AE57-4B7B28482593}" srcOrd="3" destOrd="0" presId="urn:microsoft.com/office/officeart/2008/layout/VerticalCurvedList"/>
    <dgm:cxn modelId="{21492A46-A1B1-4AC0-AAC3-A2CBD00275CB}" type="presParOf" srcId="{B26740F8-9113-494D-BA80-7ABC0E5D685A}" destId="{D2F60E94-4B61-4AEE-A953-E7A31AF2209D}" srcOrd="4" destOrd="0" presId="urn:microsoft.com/office/officeart/2008/layout/VerticalCurvedList"/>
    <dgm:cxn modelId="{BF25F209-6BB9-4012-BD92-CF920AC91633}" type="presParOf" srcId="{D2F60E94-4B61-4AEE-A953-E7A31AF2209D}" destId="{884D427D-A3C8-4C2C-92F3-2C0EE33AD76F}" srcOrd="0" destOrd="0" presId="urn:microsoft.com/office/officeart/2008/layout/VerticalCurvedList"/>
    <dgm:cxn modelId="{48299996-C709-4838-A40D-641F68BEB3C0}" type="presParOf" srcId="{B26740F8-9113-494D-BA80-7ABC0E5D685A}" destId="{2B04D8BC-1F01-4BE1-9A44-AECED9C82092}" srcOrd="5" destOrd="0" presId="urn:microsoft.com/office/officeart/2008/layout/VerticalCurvedList"/>
    <dgm:cxn modelId="{C1EB6A89-17B0-4572-9B0D-5C5FA7B79015}" type="presParOf" srcId="{B26740F8-9113-494D-BA80-7ABC0E5D685A}" destId="{F2D53868-4E2E-49FC-9661-087A8E93FBF5}" srcOrd="6" destOrd="0" presId="urn:microsoft.com/office/officeart/2008/layout/VerticalCurvedList"/>
    <dgm:cxn modelId="{FFA3868B-9B5C-47EC-9909-2140A5D71AAD}" type="presParOf" srcId="{F2D53868-4E2E-49FC-9661-087A8E93FBF5}" destId="{A60E20BB-6C78-4EC0-B098-345ACA993A12}" srcOrd="0" destOrd="0" presId="urn:microsoft.com/office/officeart/2008/layout/VerticalCurvedList"/>
    <dgm:cxn modelId="{507881F8-69AA-4D2A-A69C-1654A94036C7}" type="presParOf" srcId="{B26740F8-9113-494D-BA80-7ABC0E5D685A}" destId="{509212A3-C5AD-446A-B8BD-09E78BAB1838}" srcOrd="7" destOrd="0" presId="urn:microsoft.com/office/officeart/2008/layout/VerticalCurvedList"/>
    <dgm:cxn modelId="{8566F8E4-8210-410B-B34A-80F4D88E0BC2}" type="presParOf" srcId="{B26740F8-9113-494D-BA80-7ABC0E5D685A}" destId="{74FF9DF4-604F-4292-9606-79B91F3045BE}" srcOrd="8" destOrd="0" presId="urn:microsoft.com/office/officeart/2008/layout/VerticalCurvedList"/>
    <dgm:cxn modelId="{4939451D-DBBE-4A99-8241-83CD7008A7AC}" type="presParOf" srcId="{74FF9DF4-604F-4292-9606-79B91F3045BE}" destId="{453BCF26-6323-4E92-977C-5E2666DA0A3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A43A2-46CD-4C81-B25A-190F6EB21B18}">
      <dsp:nvSpPr>
        <dsp:cNvPr id="0" name=""/>
        <dsp:cNvSpPr/>
      </dsp:nvSpPr>
      <dsp:spPr>
        <a:xfrm>
          <a:off x="215286" y="833739"/>
          <a:ext cx="3944950" cy="4641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79CB8F-6F7A-466B-BB73-C1246792DF05}">
      <dsp:nvSpPr>
        <dsp:cNvPr id="0" name=""/>
        <dsp:cNvSpPr/>
      </dsp:nvSpPr>
      <dsp:spPr>
        <a:xfrm>
          <a:off x="215286" y="1008041"/>
          <a:ext cx="289810" cy="2898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67EC9-EBC6-4B88-9244-5CE0C8C77605}">
      <dsp:nvSpPr>
        <dsp:cNvPr id="0" name=""/>
        <dsp:cNvSpPr/>
      </dsp:nvSpPr>
      <dsp:spPr>
        <a:xfrm>
          <a:off x="215286" y="0"/>
          <a:ext cx="3944950" cy="833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Мотивирующие факторы</a:t>
          </a:r>
          <a:endParaRPr lang="ru-RU" sz="3200" kern="1200" dirty="0"/>
        </a:p>
      </dsp:txBody>
      <dsp:txXfrm>
        <a:off x="215286" y="0"/>
        <a:ext cx="3944950" cy="833739"/>
      </dsp:txXfrm>
    </dsp:sp>
    <dsp:sp modelId="{3A2B902E-4A0A-4828-B516-C858C9E966A3}">
      <dsp:nvSpPr>
        <dsp:cNvPr id="0" name=""/>
        <dsp:cNvSpPr/>
      </dsp:nvSpPr>
      <dsp:spPr>
        <a:xfrm>
          <a:off x="215286" y="1683580"/>
          <a:ext cx="289803" cy="2898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878571-E6EE-4039-B8AB-211ECE3EFEA6}">
      <dsp:nvSpPr>
        <dsp:cNvPr id="0" name=""/>
        <dsp:cNvSpPr/>
      </dsp:nvSpPr>
      <dsp:spPr>
        <a:xfrm>
          <a:off x="491433" y="1490716"/>
          <a:ext cx="3668803" cy="675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Достижение успеха</a:t>
          </a:r>
          <a:endParaRPr lang="ru-RU" sz="1800" kern="1200" dirty="0"/>
        </a:p>
      </dsp:txBody>
      <dsp:txXfrm>
        <a:off x="491433" y="1490716"/>
        <a:ext cx="3668803" cy="675531"/>
      </dsp:txXfrm>
    </dsp:sp>
    <dsp:sp modelId="{3A1D7856-1C4B-43EE-8F37-2AE07F1B9B60}">
      <dsp:nvSpPr>
        <dsp:cNvPr id="0" name=""/>
        <dsp:cNvSpPr/>
      </dsp:nvSpPr>
      <dsp:spPr>
        <a:xfrm>
          <a:off x="215286" y="2359112"/>
          <a:ext cx="289803" cy="2898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DD8456-033F-4196-909E-18689FC422F5}">
      <dsp:nvSpPr>
        <dsp:cNvPr id="0" name=""/>
        <dsp:cNvSpPr/>
      </dsp:nvSpPr>
      <dsp:spPr>
        <a:xfrm>
          <a:off x="491433" y="2166247"/>
          <a:ext cx="3668803" cy="675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Признание и одобрение результатов работы</a:t>
          </a:r>
          <a:endParaRPr lang="ru-RU" sz="1800" kern="1200" dirty="0"/>
        </a:p>
      </dsp:txBody>
      <dsp:txXfrm>
        <a:off x="491433" y="2166247"/>
        <a:ext cx="3668803" cy="675531"/>
      </dsp:txXfrm>
    </dsp:sp>
    <dsp:sp modelId="{B7E16427-75D6-4CB8-BDD8-93A033F7D5BA}">
      <dsp:nvSpPr>
        <dsp:cNvPr id="0" name=""/>
        <dsp:cNvSpPr/>
      </dsp:nvSpPr>
      <dsp:spPr>
        <a:xfrm>
          <a:off x="215286" y="3034644"/>
          <a:ext cx="289803" cy="2898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4D7F4E-23C0-46DE-B215-337E505602F9}">
      <dsp:nvSpPr>
        <dsp:cNvPr id="0" name=""/>
        <dsp:cNvSpPr/>
      </dsp:nvSpPr>
      <dsp:spPr>
        <a:xfrm>
          <a:off x="491433" y="2841779"/>
          <a:ext cx="3668803" cy="675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Процесс работы</a:t>
          </a:r>
          <a:endParaRPr lang="ru-RU" sz="1800" kern="1200" dirty="0"/>
        </a:p>
      </dsp:txBody>
      <dsp:txXfrm>
        <a:off x="491433" y="2841779"/>
        <a:ext cx="3668803" cy="675531"/>
      </dsp:txXfrm>
    </dsp:sp>
    <dsp:sp modelId="{B4149032-F0AD-4508-A416-B36EF97B800F}">
      <dsp:nvSpPr>
        <dsp:cNvPr id="0" name=""/>
        <dsp:cNvSpPr/>
      </dsp:nvSpPr>
      <dsp:spPr>
        <a:xfrm>
          <a:off x="215286" y="3710175"/>
          <a:ext cx="289803" cy="2898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4EC032-420B-458A-B8AC-B1469C30BAAF}">
      <dsp:nvSpPr>
        <dsp:cNvPr id="0" name=""/>
        <dsp:cNvSpPr/>
      </dsp:nvSpPr>
      <dsp:spPr>
        <a:xfrm>
          <a:off x="491433" y="3517311"/>
          <a:ext cx="3668803" cy="675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Высокая степень ответственности </a:t>
          </a:r>
          <a:endParaRPr lang="ru-RU" sz="1800" kern="1200" dirty="0"/>
        </a:p>
      </dsp:txBody>
      <dsp:txXfrm>
        <a:off x="491433" y="3517311"/>
        <a:ext cx="3668803" cy="675531"/>
      </dsp:txXfrm>
    </dsp:sp>
    <dsp:sp modelId="{F30CCC92-3644-49BB-9E0C-2810885872FA}">
      <dsp:nvSpPr>
        <dsp:cNvPr id="0" name=""/>
        <dsp:cNvSpPr/>
      </dsp:nvSpPr>
      <dsp:spPr>
        <a:xfrm>
          <a:off x="215286" y="4385707"/>
          <a:ext cx="289803" cy="2898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C1E001-0B88-41CE-9A13-442316BCBD66}">
      <dsp:nvSpPr>
        <dsp:cNvPr id="0" name=""/>
        <dsp:cNvSpPr/>
      </dsp:nvSpPr>
      <dsp:spPr>
        <a:xfrm>
          <a:off x="491433" y="4192843"/>
          <a:ext cx="3668803" cy="675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Возможность творческого и профессионального роста</a:t>
          </a:r>
          <a:endParaRPr lang="ru-RU" sz="1800" kern="1200" dirty="0"/>
        </a:p>
      </dsp:txBody>
      <dsp:txXfrm>
        <a:off x="491433" y="4192843"/>
        <a:ext cx="3668803" cy="675531"/>
      </dsp:txXfrm>
    </dsp:sp>
    <dsp:sp modelId="{BC39B478-9B23-4FF7-89EF-7E3827FAC002}">
      <dsp:nvSpPr>
        <dsp:cNvPr id="0" name=""/>
        <dsp:cNvSpPr/>
      </dsp:nvSpPr>
      <dsp:spPr>
        <a:xfrm>
          <a:off x="4357484" y="833739"/>
          <a:ext cx="3944950" cy="4641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5B3980-8D09-4FD1-B195-1FB1748D91AD}">
      <dsp:nvSpPr>
        <dsp:cNvPr id="0" name=""/>
        <dsp:cNvSpPr/>
      </dsp:nvSpPr>
      <dsp:spPr>
        <a:xfrm>
          <a:off x="4357484" y="1008041"/>
          <a:ext cx="289810" cy="2898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513C02-5BB5-40AA-AB2E-91D4CA364AF4}">
      <dsp:nvSpPr>
        <dsp:cNvPr id="0" name=""/>
        <dsp:cNvSpPr/>
      </dsp:nvSpPr>
      <dsp:spPr>
        <a:xfrm>
          <a:off x="4357484" y="0"/>
          <a:ext cx="3944950" cy="833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Гигиенические факторы</a:t>
          </a:r>
          <a:endParaRPr lang="ru-RU" sz="3200" kern="1200" dirty="0"/>
        </a:p>
      </dsp:txBody>
      <dsp:txXfrm>
        <a:off x="4357484" y="0"/>
        <a:ext cx="3944950" cy="833739"/>
      </dsp:txXfrm>
    </dsp:sp>
    <dsp:sp modelId="{A5098B02-CF47-4C5F-A683-D8B44B4DF046}">
      <dsp:nvSpPr>
        <dsp:cNvPr id="0" name=""/>
        <dsp:cNvSpPr/>
      </dsp:nvSpPr>
      <dsp:spPr>
        <a:xfrm>
          <a:off x="4357484" y="1683580"/>
          <a:ext cx="289803" cy="2898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6CC120-905B-4DC2-A487-9272E671026A}">
      <dsp:nvSpPr>
        <dsp:cNvPr id="0" name=""/>
        <dsp:cNvSpPr/>
      </dsp:nvSpPr>
      <dsp:spPr>
        <a:xfrm>
          <a:off x="4633630" y="1490716"/>
          <a:ext cx="3668803" cy="675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Политика учреждения и администрации</a:t>
          </a:r>
          <a:endParaRPr lang="ru-RU" sz="1800" kern="1200" dirty="0"/>
        </a:p>
      </dsp:txBody>
      <dsp:txXfrm>
        <a:off x="4633630" y="1490716"/>
        <a:ext cx="3668803" cy="675531"/>
      </dsp:txXfrm>
    </dsp:sp>
    <dsp:sp modelId="{6143EF9E-8313-4B91-BDE9-24B7D6973B48}">
      <dsp:nvSpPr>
        <dsp:cNvPr id="0" name=""/>
        <dsp:cNvSpPr/>
      </dsp:nvSpPr>
      <dsp:spPr>
        <a:xfrm>
          <a:off x="4357484" y="2359112"/>
          <a:ext cx="289803" cy="2898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D2EB85-5BA4-437B-A1C1-B3EF24911990}">
      <dsp:nvSpPr>
        <dsp:cNvPr id="0" name=""/>
        <dsp:cNvSpPr/>
      </dsp:nvSpPr>
      <dsp:spPr>
        <a:xfrm>
          <a:off x="4633630" y="2166247"/>
          <a:ext cx="3668803" cy="675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Оплата труда</a:t>
          </a:r>
          <a:endParaRPr lang="ru-RU" sz="1800" kern="1200" dirty="0"/>
        </a:p>
      </dsp:txBody>
      <dsp:txXfrm>
        <a:off x="4633630" y="2166247"/>
        <a:ext cx="3668803" cy="675531"/>
      </dsp:txXfrm>
    </dsp:sp>
    <dsp:sp modelId="{E7A1F1A3-BF9D-43A5-86C0-46250AD01DBE}">
      <dsp:nvSpPr>
        <dsp:cNvPr id="0" name=""/>
        <dsp:cNvSpPr/>
      </dsp:nvSpPr>
      <dsp:spPr>
        <a:xfrm>
          <a:off x="4357484" y="3034644"/>
          <a:ext cx="289803" cy="2898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81053-501D-4465-BD9E-54F050666C36}">
      <dsp:nvSpPr>
        <dsp:cNvPr id="0" name=""/>
        <dsp:cNvSpPr/>
      </dsp:nvSpPr>
      <dsp:spPr>
        <a:xfrm>
          <a:off x="4633630" y="2841779"/>
          <a:ext cx="3668803" cy="675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Условия работы</a:t>
          </a:r>
          <a:endParaRPr lang="ru-RU" sz="1800" kern="1200" dirty="0"/>
        </a:p>
      </dsp:txBody>
      <dsp:txXfrm>
        <a:off x="4633630" y="2841779"/>
        <a:ext cx="3668803" cy="675531"/>
      </dsp:txXfrm>
    </dsp:sp>
    <dsp:sp modelId="{B60B22B0-1D12-4ACB-89BF-3170377C9AF8}">
      <dsp:nvSpPr>
        <dsp:cNvPr id="0" name=""/>
        <dsp:cNvSpPr/>
      </dsp:nvSpPr>
      <dsp:spPr>
        <a:xfrm>
          <a:off x="4357484" y="3710175"/>
          <a:ext cx="289803" cy="2898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28719-045E-4C4B-84E2-BCFF506862A3}">
      <dsp:nvSpPr>
        <dsp:cNvPr id="0" name=""/>
        <dsp:cNvSpPr/>
      </dsp:nvSpPr>
      <dsp:spPr>
        <a:xfrm>
          <a:off x="4633630" y="3517311"/>
          <a:ext cx="3668803" cy="675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Межличностные отношения на работе</a:t>
          </a:r>
          <a:endParaRPr lang="ru-RU" sz="1800" kern="1200" dirty="0"/>
        </a:p>
      </dsp:txBody>
      <dsp:txXfrm>
        <a:off x="4633630" y="3517311"/>
        <a:ext cx="3668803" cy="675531"/>
      </dsp:txXfrm>
    </dsp:sp>
    <dsp:sp modelId="{445EFDFB-4E87-4339-A834-C2EFF3A46C2C}">
      <dsp:nvSpPr>
        <dsp:cNvPr id="0" name=""/>
        <dsp:cNvSpPr/>
      </dsp:nvSpPr>
      <dsp:spPr>
        <a:xfrm>
          <a:off x="4357484" y="4385707"/>
          <a:ext cx="289803" cy="2898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54392D-4319-4F82-88AA-968731BC3A27}">
      <dsp:nvSpPr>
        <dsp:cNvPr id="0" name=""/>
        <dsp:cNvSpPr/>
      </dsp:nvSpPr>
      <dsp:spPr>
        <a:xfrm>
          <a:off x="4633630" y="4192843"/>
          <a:ext cx="3668803" cy="675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Влияние работы на личную жизнь</a:t>
          </a:r>
          <a:endParaRPr lang="ru-RU" sz="1800" kern="1200" dirty="0"/>
        </a:p>
      </dsp:txBody>
      <dsp:txXfrm>
        <a:off x="4633630" y="4192843"/>
        <a:ext cx="3668803" cy="67553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9AD4C-2605-4696-BA72-FE2BD8BE0C03}">
      <dsp:nvSpPr>
        <dsp:cNvPr id="0" name=""/>
        <dsp:cNvSpPr/>
      </dsp:nvSpPr>
      <dsp:spPr>
        <a:xfrm>
          <a:off x="2539" y="0"/>
          <a:ext cx="3093693" cy="75920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021" tIns="54674" rIns="54674" bIns="54674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условия</a:t>
          </a:r>
          <a:endParaRPr lang="ru-RU" sz="4100" kern="1200" dirty="0"/>
        </a:p>
      </dsp:txBody>
      <dsp:txXfrm>
        <a:off x="382144" y="0"/>
        <a:ext cx="2334484" cy="759209"/>
      </dsp:txXfrm>
    </dsp:sp>
    <dsp:sp modelId="{37118EA6-1CF5-40B7-B647-2346A8CF999B}">
      <dsp:nvSpPr>
        <dsp:cNvPr id="0" name=""/>
        <dsp:cNvSpPr/>
      </dsp:nvSpPr>
      <dsp:spPr>
        <a:xfrm>
          <a:off x="2786862" y="0"/>
          <a:ext cx="3093693" cy="759209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021" tIns="54674" rIns="54674" bIns="54674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процесс</a:t>
          </a:r>
          <a:endParaRPr lang="ru-RU" sz="4100" kern="1200" dirty="0"/>
        </a:p>
      </dsp:txBody>
      <dsp:txXfrm>
        <a:off x="3166467" y="0"/>
        <a:ext cx="2334484" cy="759209"/>
      </dsp:txXfrm>
    </dsp:sp>
    <dsp:sp modelId="{60969F9E-4A03-4C10-B722-75BCA67AA55A}">
      <dsp:nvSpPr>
        <dsp:cNvPr id="0" name=""/>
        <dsp:cNvSpPr/>
      </dsp:nvSpPr>
      <dsp:spPr>
        <a:xfrm>
          <a:off x="5571186" y="0"/>
          <a:ext cx="3093693" cy="759209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021" tIns="54674" rIns="54674" bIns="54674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результат</a:t>
          </a:r>
          <a:endParaRPr lang="ru-RU" sz="4100" kern="1200" dirty="0"/>
        </a:p>
      </dsp:txBody>
      <dsp:txXfrm>
        <a:off x="5950791" y="0"/>
        <a:ext cx="2334484" cy="75920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9AD4C-2605-4696-BA72-FE2BD8BE0C03}">
      <dsp:nvSpPr>
        <dsp:cNvPr id="0" name=""/>
        <dsp:cNvSpPr/>
      </dsp:nvSpPr>
      <dsp:spPr>
        <a:xfrm>
          <a:off x="2539" y="0"/>
          <a:ext cx="3093693" cy="75920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021" tIns="54674" rIns="54674" bIns="54674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условия</a:t>
          </a:r>
          <a:endParaRPr lang="ru-RU" sz="4100" kern="1200" dirty="0"/>
        </a:p>
      </dsp:txBody>
      <dsp:txXfrm>
        <a:off x="382144" y="0"/>
        <a:ext cx="2334484" cy="759209"/>
      </dsp:txXfrm>
    </dsp:sp>
    <dsp:sp modelId="{37118EA6-1CF5-40B7-B647-2346A8CF999B}">
      <dsp:nvSpPr>
        <dsp:cNvPr id="0" name=""/>
        <dsp:cNvSpPr/>
      </dsp:nvSpPr>
      <dsp:spPr>
        <a:xfrm>
          <a:off x="2786862" y="0"/>
          <a:ext cx="3093693" cy="759209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021" tIns="54674" rIns="54674" bIns="54674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процесс</a:t>
          </a:r>
          <a:endParaRPr lang="ru-RU" sz="4100" kern="1200" dirty="0"/>
        </a:p>
      </dsp:txBody>
      <dsp:txXfrm>
        <a:off x="3166467" y="0"/>
        <a:ext cx="2334484" cy="759209"/>
      </dsp:txXfrm>
    </dsp:sp>
    <dsp:sp modelId="{60969F9E-4A03-4C10-B722-75BCA67AA55A}">
      <dsp:nvSpPr>
        <dsp:cNvPr id="0" name=""/>
        <dsp:cNvSpPr/>
      </dsp:nvSpPr>
      <dsp:spPr>
        <a:xfrm>
          <a:off x="5571186" y="0"/>
          <a:ext cx="3093693" cy="759209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021" tIns="54674" rIns="54674" bIns="54674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результат</a:t>
          </a:r>
          <a:endParaRPr lang="ru-RU" sz="4100" kern="1200" dirty="0"/>
        </a:p>
      </dsp:txBody>
      <dsp:txXfrm>
        <a:off x="5950791" y="0"/>
        <a:ext cx="2334484" cy="7592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7A4BA-BC07-4598-B585-A2522EF12492}">
      <dsp:nvSpPr>
        <dsp:cNvPr id="0" name=""/>
        <dsp:cNvSpPr/>
      </dsp:nvSpPr>
      <dsp:spPr>
        <a:xfrm>
          <a:off x="1033316" y="0"/>
          <a:ext cx="3333968" cy="3333968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08DEB2-CB24-453C-A6B5-52294CD5FC7C}">
      <dsp:nvSpPr>
        <dsp:cNvPr id="0" name=""/>
        <dsp:cNvSpPr/>
      </dsp:nvSpPr>
      <dsp:spPr>
        <a:xfrm>
          <a:off x="1350042" y="316726"/>
          <a:ext cx="1300247" cy="130024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Я получаю</a:t>
          </a:r>
          <a:endParaRPr lang="ru-RU" sz="1400" kern="1200" dirty="0"/>
        </a:p>
      </dsp:txBody>
      <dsp:txXfrm>
        <a:off x="1413515" y="380199"/>
        <a:ext cx="1173301" cy="1173301"/>
      </dsp:txXfrm>
    </dsp:sp>
    <dsp:sp modelId="{0D0ACEB5-EEEC-4202-AC09-500DEF0D819B}">
      <dsp:nvSpPr>
        <dsp:cNvPr id="0" name=""/>
        <dsp:cNvSpPr/>
      </dsp:nvSpPr>
      <dsp:spPr>
        <a:xfrm>
          <a:off x="2750309" y="316726"/>
          <a:ext cx="1300247" cy="130024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другие получают</a:t>
          </a:r>
          <a:endParaRPr lang="ru-RU" sz="1400" kern="1200" dirty="0"/>
        </a:p>
      </dsp:txBody>
      <dsp:txXfrm>
        <a:off x="2813782" y="380199"/>
        <a:ext cx="1173301" cy="1173301"/>
      </dsp:txXfrm>
    </dsp:sp>
    <dsp:sp modelId="{7F4BCC2C-54C4-4AA4-A3A4-86029A578648}">
      <dsp:nvSpPr>
        <dsp:cNvPr id="0" name=""/>
        <dsp:cNvSpPr/>
      </dsp:nvSpPr>
      <dsp:spPr>
        <a:xfrm>
          <a:off x="1350042" y="1716993"/>
          <a:ext cx="1300247" cy="130024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Я вкладываю</a:t>
          </a:r>
          <a:endParaRPr lang="ru-RU" sz="1400" kern="1200" dirty="0"/>
        </a:p>
      </dsp:txBody>
      <dsp:txXfrm>
        <a:off x="1413515" y="1780466"/>
        <a:ext cx="1173301" cy="1173301"/>
      </dsp:txXfrm>
    </dsp:sp>
    <dsp:sp modelId="{8D644657-085C-4C58-8118-AFF5C6B8E184}">
      <dsp:nvSpPr>
        <dsp:cNvPr id="0" name=""/>
        <dsp:cNvSpPr/>
      </dsp:nvSpPr>
      <dsp:spPr>
        <a:xfrm>
          <a:off x="2750309" y="1716993"/>
          <a:ext cx="1300247" cy="130024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другие вкладывают</a:t>
          </a:r>
          <a:endParaRPr lang="ru-RU" sz="1400" kern="1200" dirty="0"/>
        </a:p>
      </dsp:txBody>
      <dsp:txXfrm>
        <a:off x="2813782" y="1780466"/>
        <a:ext cx="1173301" cy="11733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85A0C-F3E4-4A24-84EA-8B3FC96ED28B}">
      <dsp:nvSpPr>
        <dsp:cNvPr id="0" name=""/>
        <dsp:cNvSpPr/>
      </dsp:nvSpPr>
      <dsp:spPr>
        <a:xfrm>
          <a:off x="-3988358" y="-612283"/>
          <a:ext cx="4752958" cy="4752958"/>
        </a:xfrm>
        <a:prstGeom prst="blockArc">
          <a:avLst>
            <a:gd name="adj1" fmla="val 18900000"/>
            <a:gd name="adj2" fmla="val 2700000"/>
            <a:gd name="adj3" fmla="val 45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56259-8475-4ACD-9301-ACAB18E63DA8}">
      <dsp:nvSpPr>
        <dsp:cNvPr id="0" name=""/>
        <dsp:cNvSpPr/>
      </dsp:nvSpPr>
      <dsp:spPr>
        <a:xfrm>
          <a:off x="335044" y="220453"/>
          <a:ext cx="6752261" cy="4411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195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конкретность цели</a:t>
          </a:r>
          <a:endParaRPr lang="ru-RU" sz="2300" kern="1200" dirty="0"/>
        </a:p>
      </dsp:txBody>
      <dsp:txXfrm>
        <a:off x="335044" y="220453"/>
        <a:ext cx="6752261" cy="441190"/>
      </dsp:txXfrm>
    </dsp:sp>
    <dsp:sp modelId="{F7291B7F-E8E8-4586-9C35-9A8D78914774}">
      <dsp:nvSpPr>
        <dsp:cNvPr id="0" name=""/>
        <dsp:cNvSpPr/>
      </dsp:nvSpPr>
      <dsp:spPr>
        <a:xfrm>
          <a:off x="59300" y="165305"/>
          <a:ext cx="551487" cy="5514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B734FB-C750-4DBB-AD65-5057DF6B8689}">
      <dsp:nvSpPr>
        <dsp:cNvPr id="0" name=""/>
        <dsp:cNvSpPr/>
      </dsp:nvSpPr>
      <dsp:spPr>
        <a:xfrm>
          <a:off x="651188" y="882027"/>
          <a:ext cx="6436118" cy="4411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195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совместная выработка</a:t>
          </a:r>
          <a:endParaRPr lang="ru-RU" sz="2300" kern="1200" dirty="0"/>
        </a:p>
      </dsp:txBody>
      <dsp:txXfrm>
        <a:off x="651188" y="882027"/>
        <a:ext cx="6436118" cy="441190"/>
      </dsp:txXfrm>
    </dsp:sp>
    <dsp:sp modelId="{03746F25-BE0C-413C-9D4B-3164E3684642}">
      <dsp:nvSpPr>
        <dsp:cNvPr id="0" name=""/>
        <dsp:cNvSpPr/>
      </dsp:nvSpPr>
      <dsp:spPr>
        <a:xfrm>
          <a:off x="375444" y="826878"/>
          <a:ext cx="551487" cy="5514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4E02FC-E08C-4C0C-8A9F-7959A9801697}">
      <dsp:nvSpPr>
        <dsp:cNvPr id="0" name=""/>
        <dsp:cNvSpPr/>
      </dsp:nvSpPr>
      <dsp:spPr>
        <a:xfrm>
          <a:off x="748219" y="1543600"/>
          <a:ext cx="6339087" cy="4411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195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разъяснение</a:t>
          </a:r>
          <a:endParaRPr lang="ru-RU" sz="2300" kern="1200" dirty="0"/>
        </a:p>
      </dsp:txBody>
      <dsp:txXfrm>
        <a:off x="748219" y="1543600"/>
        <a:ext cx="6339087" cy="441190"/>
      </dsp:txXfrm>
    </dsp:sp>
    <dsp:sp modelId="{AE8A5920-C8F3-4118-B36A-B4C064E68D6A}">
      <dsp:nvSpPr>
        <dsp:cNvPr id="0" name=""/>
        <dsp:cNvSpPr/>
      </dsp:nvSpPr>
      <dsp:spPr>
        <a:xfrm>
          <a:off x="472475" y="1488452"/>
          <a:ext cx="551487" cy="5514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29D086-D40A-44BE-8AF9-32641995350E}">
      <dsp:nvSpPr>
        <dsp:cNvPr id="0" name=""/>
        <dsp:cNvSpPr/>
      </dsp:nvSpPr>
      <dsp:spPr>
        <a:xfrm>
          <a:off x="651188" y="2205174"/>
          <a:ext cx="6436118" cy="4411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195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высокая планка</a:t>
          </a:r>
          <a:endParaRPr lang="ru-RU" sz="2300" kern="1200" dirty="0"/>
        </a:p>
      </dsp:txBody>
      <dsp:txXfrm>
        <a:off x="651188" y="2205174"/>
        <a:ext cx="6436118" cy="441190"/>
      </dsp:txXfrm>
    </dsp:sp>
    <dsp:sp modelId="{E613DDB5-FD7A-45A5-B037-6356A84CEC41}">
      <dsp:nvSpPr>
        <dsp:cNvPr id="0" name=""/>
        <dsp:cNvSpPr/>
      </dsp:nvSpPr>
      <dsp:spPr>
        <a:xfrm>
          <a:off x="375444" y="2150025"/>
          <a:ext cx="551487" cy="5514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DA2CD0-4742-44BD-900E-97CFC269B725}">
      <dsp:nvSpPr>
        <dsp:cNvPr id="0" name=""/>
        <dsp:cNvSpPr/>
      </dsp:nvSpPr>
      <dsp:spPr>
        <a:xfrm>
          <a:off x="335044" y="2866747"/>
          <a:ext cx="6752261" cy="4411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195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регулярная обратная связь</a:t>
          </a:r>
          <a:endParaRPr lang="ru-RU" sz="2300" kern="1200" dirty="0"/>
        </a:p>
      </dsp:txBody>
      <dsp:txXfrm>
        <a:off x="335044" y="2866747"/>
        <a:ext cx="6752261" cy="441190"/>
      </dsp:txXfrm>
    </dsp:sp>
    <dsp:sp modelId="{0CD504B5-FCA1-4BB0-8389-4FD8D9BB059B}">
      <dsp:nvSpPr>
        <dsp:cNvPr id="0" name=""/>
        <dsp:cNvSpPr/>
      </dsp:nvSpPr>
      <dsp:spPr>
        <a:xfrm>
          <a:off x="59300" y="2811599"/>
          <a:ext cx="551487" cy="5514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9AD4C-2605-4696-BA72-FE2BD8BE0C03}">
      <dsp:nvSpPr>
        <dsp:cNvPr id="0" name=""/>
        <dsp:cNvSpPr/>
      </dsp:nvSpPr>
      <dsp:spPr>
        <a:xfrm>
          <a:off x="2539" y="0"/>
          <a:ext cx="3093693" cy="75920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021" tIns="54674" rIns="54674" bIns="54674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условия</a:t>
          </a:r>
          <a:endParaRPr lang="ru-RU" sz="4100" kern="1200" dirty="0"/>
        </a:p>
      </dsp:txBody>
      <dsp:txXfrm>
        <a:off x="382144" y="0"/>
        <a:ext cx="2334484" cy="759209"/>
      </dsp:txXfrm>
    </dsp:sp>
    <dsp:sp modelId="{37118EA6-1CF5-40B7-B647-2346A8CF999B}">
      <dsp:nvSpPr>
        <dsp:cNvPr id="0" name=""/>
        <dsp:cNvSpPr/>
      </dsp:nvSpPr>
      <dsp:spPr>
        <a:xfrm>
          <a:off x="2786862" y="0"/>
          <a:ext cx="3093693" cy="759209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021" tIns="54674" rIns="54674" bIns="54674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процесс</a:t>
          </a:r>
          <a:endParaRPr lang="ru-RU" sz="4100" kern="1200" dirty="0"/>
        </a:p>
      </dsp:txBody>
      <dsp:txXfrm>
        <a:off x="3166467" y="0"/>
        <a:ext cx="2334484" cy="759209"/>
      </dsp:txXfrm>
    </dsp:sp>
    <dsp:sp modelId="{60969F9E-4A03-4C10-B722-75BCA67AA55A}">
      <dsp:nvSpPr>
        <dsp:cNvPr id="0" name=""/>
        <dsp:cNvSpPr/>
      </dsp:nvSpPr>
      <dsp:spPr>
        <a:xfrm>
          <a:off x="5571186" y="0"/>
          <a:ext cx="3093693" cy="759209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021" tIns="54674" rIns="54674" bIns="54674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результат</a:t>
          </a:r>
          <a:endParaRPr lang="ru-RU" sz="4100" kern="1200" dirty="0"/>
        </a:p>
      </dsp:txBody>
      <dsp:txXfrm>
        <a:off x="5950791" y="0"/>
        <a:ext cx="2334484" cy="7592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9AD4C-2605-4696-BA72-FE2BD8BE0C03}">
      <dsp:nvSpPr>
        <dsp:cNvPr id="0" name=""/>
        <dsp:cNvSpPr/>
      </dsp:nvSpPr>
      <dsp:spPr>
        <a:xfrm>
          <a:off x="2539" y="0"/>
          <a:ext cx="3093693" cy="75920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021" tIns="54674" rIns="54674" bIns="54674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условия</a:t>
          </a:r>
          <a:endParaRPr lang="ru-RU" sz="4100" kern="1200" dirty="0"/>
        </a:p>
      </dsp:txBody>
      <dsp:txXfrm>
        <a:off x="382144" y="0"/>
        <a:ext cx="2334484" cy="759209"/>
      </dsp:txXfrm>
    </dsp:sp>
    <dsp:sp modelId="{37118EA6-1CF5-40B7-B647-2346A8CF999B}">
      <dsp:nvSpPr>
        <dsp:cNvPr id="0" name=""/>
        <dsp:cNvSpPr/>
      </dsp:nvSpPr>
      <dsp:spPr>
        <a:xfrm>
          <a:off x="2786862" y="0"/>
          <a:ext cx="3093693" cy="759209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021" tIns="54674" rIns="54674" bIns="54674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процесс</a:t>
          </a:r>
          <a:endParaRPr lang="ru-RU" sz="4100" kern="1200" dirty="0"/>
        </a:p>
      </dsp:txBody>
      <dsp:txXfrm>
        <a:off x="3166467" y="0"/>
        <a:ext cx="2334484" cy="759209"/>
      </dsp:txXfrm>
    </dsp:sp>
    <dsp:sp modelId="{60969F9E-4A03-4C10-B722-75BCA67AA55A}">
      <dsp:nvSpPr>
        <dsp:cNvPr id="0" name=""/>
        <dsp:cNvSpPr/>
      </dsp:nvSpPr>
      <dsp:spPr>
        <a:xfrm>
          <a:off x="5571186" y="0"/>
          <a:ext cx="3093693" cy="759209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021" tIns="54674" rIns="54674" bIns="54674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результат</a:t>
          </a:r>
          <a:endParaRPr lang="ru-RU" sz="4100" kern="1200" dirty="0"/>
        </a:p>
      </dsp:txBody>
      <dsp:txXfrm>
        <a:off x="5950791" y="0"/>
        <a:ext cx="2334484" cy="7592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E03736-7CDB-454B-82CE-015F5AA2A7B3}">
      <dsp:nvSpPr>
        <dsp:cNvPr id="0" name=""/>
        <dsp:cNvSpPr/>
      </dsp:nvSpPr>
      <dsp:spPr>
        <a:xfrm>
          <a:off x="2676153" y="0"/>
          <a:ext cx="2455074" cy="2455074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органы управления образованием</a:t>
          </a:r>
          <a:endParaRPr lang="ru-RU" sz="1600" kern="1200" dirty="0"/>
        </a:p>
      </dsp:txBody>
      <dsp:txXfrm>
        <a:off x="3289922" y="1227537"/>
        <a:ext cx="1227537" cy="1227537"/>
      </dsp:txXfrm>
    </dsp:sp>
    <dsp:sp modelId="{A094B7A4-B6D8-4FBD-9F8C-911226CE31C6}">
      <dsp:nvSpPr>
        <dsp:cNvPr id="0" name=""/>
        <dsp:cNvSpPr/>
      </dsp:nvSpPr>
      <dsp:spPr>
        <a:xfrm>
          <a:off x="1448616" y="2455074"/>
          <a:ext cx="2455074" cy="2455074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педагоги</a:t>
          </a:r>
          <a:endParaRPr lang="ru-RU" sz="1600" kern="1200" dirty="0"/>
        </a:p>
      </dsp:txBody>
      <dsp:txXfrm>
        <a:off x="2062385" y="3682611"/>
        <a:ext cx="1227537" cy="1227537"/>
      </dsp:txXfrm>
    </dsp:sp>
    <dsp:sp modelId="{EB0641CB-F6F8-4A71-A87A-6D7C0FC917D0}">
      <dsp:nvSpPr>
        <dsp:cNvPr id="0" name=""/>
        <dsp:cNvSpPr/>
      </dsp:nvSpPr>
      <dsp:spPr>
        <a:xfrm rot="10800000">
          <a:off x="2676153" y="2455074"/>
          <a:ext cx="2455074" cy="2455074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учащиеся</a:t>
          </a:r>
          <a:endParaRPr lang="ru-RU" sz="1600" kern="1200" dirty="0"/>
        </a:p>
      </dsp:txBody>
      <dsp:txXfrm rot="10800000">
        <a:off x="3289921" y="2455074"/>
        <a:ext cx="1227537" cy="1227537"/>
      </dsp:txXfrm>
    </dsp:sp>
    <dsp:sp modelId="{22696D3C-A888-4083-891E-F7723D9EA043}">
      <dsp:nvSpPr>
        <dsp:cNvPr id="0" name=""/>
        <dsp:cNvSpPr/>
      </dsp:nvSpPr>
      <dsp:spPr>
        <a:xfrm>
          <a:off x="3903691" y="2455074"/>
          <a:ext cx="2455074" cy="2455074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родители</a:t>
          </a:r>
          <a:endParaRPr lang="ru-RU" sz="1600" kern="1200" dirty="0"/>
        </a:p>
      </dsp:txBody>
      <dsp:txXfrm>
        <a:off x="4517460" y="3682611"/>
        <a:ext cx="1227537" cy="12275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9AD4C-2605-4696-BA72-FE2BD8BE0C03}">
      <dsp:nvSpPr>
        <dsp:cNvPr id="0" name=""/>
        <dsp:cNvSpPr/>
      </dsp:nvSpPr>
      <dsp:spPr>
        <a:xfrm>
          <a:off x="2539" y="0"/>
          <a:ext cx="3093693" cy="75920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021" tIns="54674" rIns="54674" bIns="54674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условия</a:t>
          </a:r>
          <a:endParaRPr lang="ru-RU" sz="4100" kern="1200" dirty="0"/>
        </a:p>
      </dsp:txBody>
      <dsp:txXfrm>
        <a:off x="382144" y="0"/>
        <a:ext cx="2334484" cy="759209"/>
      </dsp:txXfrm>
    </dsp:sp>
    <dsp:sp modelId="{37118EA6-1CF5-40B7-B647-2346A8CF999B}">
      <dsp:nvSpPr>
        <dsp:cNvPr id="0" name=""/>
        <dsp:cNvSpPr/>
      </dsp:nvSpPr>
      <dsp:spPr>
        <a:xfrm>
          <a:off x="2786862" y="0"/>
          <a:ext cx="3093693" cy="759209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021" tIns="54674" rIns="54674" bIns="54674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процесс</a:t>
          </a:r>
          <a:endParaRPr lang="ru-RU" sz="4100" kern="1200" dirty="0"/>
        </a:p>
      </dsp:txBody>
      <dsp:txXfrm>
        <a:off x="3166467" y="0"/>
        <a:ext cx="2334484" cy="759209"/>
      </dsp:txXfrm>
    </dsp:sp>
    <dsp:sp modelId="{60969F9E-4A03-4C10-B722-75BCA67AA55A}">
      <dsp:nvSpPr>
        <dsp:cNvPr id="0" name=""/>
        <dsp:cNvSpPr/>
      </dsp:nvSpPr>
      <dsp:spPr>
        <a:xfrm>
          <a:off x="5571186" y="0"/>
          <a:ext cx="3093693" cy="759209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021" tIns="54674" rIns="54674" bIns="54674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результат</a:t>
          </a:r>
          <a:endParaRPr lang="ru-RU" sz="4100" kern="1200" dirty="0"/>
        </a:p>
      </dsp:txBody>
      <dsp:txXfrm>
        <a:off x="5950791" y="0"/>
        <a:ext cx="2334484" cy="7592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9AD4C-2605-4696-BA72-FE2BD8BE0C03}">
      <dsp:nvSpPr>
        <dsp:cNvPr id="0" name=""/>
        <dsp:cNvSpPr/>
      </dsp:nvSpPr>
      <dsp:spPr>
        <a:xfrm>
          <a:off x="2539" y="0"/>
          <a:ext cx="3093693" cy="75920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021" tIns="54674" rIns="54674" bIns="54674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условия</a:t>
          </a:r>
          <a:endParaRPr lang="ru-RU" sz="4100" kern="1200" dirty="0"/>
        </a:p>
      </dsp:txBody>
      <dsp:txXfrm>
        <a:off x="382144" y="0"/>
        <a:ext cx="2334484" cy="759209"/>
      </dsp:txXfrm>
    </dsp:sp>
    <dsp:sp modelId="{37118EA6-1CF5-40B7-B647-2346A8CF999B}">
      <dsp:nvSpPr>
        <dsp:cNvPr id="0" name=""/>
        <dsp:cNvSpPr/>
      </dsp:nvSpPr>
      <dsp:spPr>
        <a:xfrm>
          <a:off x="2786862" y="0"/>
          <a:ext cx="3093693" cy="759209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021" tIns="54674" rIns="54674" bIns="54674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процесс</a:t>
          </a:r>
          <a:endParaRPr lang="ru-RU" sz="4100" kern="1200" dirty="0"/>
        </a:p>
      </dsp:txBody>
      <dsp:txXfrm>
        <a:off x="3166467" y="0"/>
        <a:ext cx="2334484" cy="759209"/>
      </dsp:txXfrm>
    </dsp:sp>
    <dsp:sp modelId="{60969F9E-4A03-4C10-B722-75BCA67AA55A}">
      <dsp:nvSpPr>
        <dsp:cNvPr id="0" name=""/>
        <dsp:cNvSpPr/>
      </dsp:nvSpPr>
      <dsp:spPr>
        <a:xfrm>
          <a:off x="5571186" y="0"/>
          <a:ext cx="3093693" cy="759209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021" tIns="54674" rIns="54674" bIns="54674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результат</a:t>
          </a:r>
          <a:endParaRPr lang="ru-RU" sz="4100" kern="1200" dirty="0"/>
        </a:p>
      </dsp:txBody>
      <dsp:txXfrm>
        <a:off x="5950791" y="0"/>
        <a:ext cx="2334484" cy="7592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269FD-EADF-4534-BA72-BCDBE25D6238}">
      <dsp:nvSpPr>
        <dsp:cNvPr id="0" name=""/>
        <dsp:cNvSpPr/>
      </dsp:nvSpPr>
      <dsp:spPr>
        <a:xfrm>
          <a:off x="-4558638" y="-698981"/>
          <a:ext cx="5430410" cy="5430410"/>
        </a:xfrm>
        <a:prstGeom prst="blockArc">
          <a:avLst>
            <a:gd name="adj1" fmla="val 18900000"/>
            <a:gd name="adj2" fmla="val 2700000"/>
            <a:gd name="adj3" fmla="val 398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05F423-91E9-413A-BE64-10E045E8FE67}">
      <dsp:nvSpPr>
        <dsp:cNvPr id="0" name=""/>
        <dsp:cNvSpPr/>
      </dsp:nvSpPr>
      <dsp:spPr>
        <a:xfrm>
          <a:off x="456626" y="310014"/>
          <a:ext cx="7531438" cy="6203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40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Раздел 1. Разработка и реализация ОП</a:t>
          </a:r>
          <a:endParaRPr lang="ru-RU" sz="2100" kern="1200" dirty="0"/>
        </a:p>
      </dsp:txBody>
      <dsp:txXfrm>
        <a:off x="456626" y="310014"/>
        <a:ext cx="7531438" cy="620351"/>
      </dsp:txXfrm>
    </dsp:sp>
    <dsp:sp modelId="{EBB6EC14-6B35-41AC-9288-680FBDDD6A31}">
      <dsp:nvSpPr>
        <dsp:cNvPr id="0" name=""/>
        <dsp:cNvSpPr/>
      </dsp:nvSpPr>
      <dsp:spPr>
        <a:xfrm>
          <a:off x="68906" y="232470"/>
          <a:ext cx="775439" cy="7754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6D4324-8600-4157-AE57-4B7B28482593}">
      <dsp:nvSpPr>
        <dsp:cNvPr id="0" name=""/>
        <dsp:cNvSpPr/>
      </dsp:nvSpPr>
      <dsp:spPr>
        <a:xfrm>
          <a:off x="812288" y="1240703"/>
          <a:ext cx="7175776" cy="620351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40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Раздел 2. Просвещение населения; популяризация идей</a:t>
          </a:r>
          <a:endParaRPr lang="ru-RU" sz="2100" kern="1200" dirty="0"/>
        </a:p>
      </dsp:txBody>
      <dsp:txXfrm>
        <a:off x="812288" y="1240703"/>
        <a:ext cx="7175776" cy="620351"/>
      </dsp:txXfrm>
    </dsp:sp>
    <dsp:sp modelId="{884D427D-A3C8-4C2C-92F3-2C0EE33AD76F}">
      <dsp:nvSpPr>
        <dsp:cNvPr id="0" name=""/>
        <dsp:cNvSpPr/>
      </dsp:nvSpPr>
      <dsp:spPr>
        <a:xfrm>
          <a:off x="424568" y="1163159"/>
          <a:ext cx="775439" cy="7754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04D8BC-1F01-4BE1-9A44-AECED9C82092}">
      <dsp:nvSpPr>
        <dsp:cNvPr id="0" name=""/>
        <dsp:cNvSpPr/>
      </dsp:nvSpPr>
      <dsp:spPr>
        <a:xfrm>
          <a:off x="812288" y="2171392"/>
          <a:ext cx="7175776" cy="620351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40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Раздел 3. Международное сотрудничество (</a:t>
          </a:r>
          <a:r>
            <a:rPr lang="en-US" sz="2100" kern="1200" dirty="0" smtClean="0"/>
            <a:t>PISA)</a:t>
          </a:r>
          <a:endParaRPr lang="ru-RU" sz="2100" kern="1200" dirty="0"/>
        </a:p>
      </dsp:txBody>
      <dsp:txXfrm>
        <a:off x="812288" y="2171392"/>
        <a:ext cx="7175776" cy="620351"/>
      </dsp:txXfrm>
    </dsp:sp>
    <dsp:sp modelId="{A60E20BB-6C78-4EC0-B098-345ACA993A12}">
      <dsp:nvSpPr>
        <dsp:cNvPr id="0" name=""/>
        <dsp:cNvSpPr/>
      </dsp:nvSpPr>
      <dsp:spPr>
        <a:xfrm>
          <a:off x="424568" y="2093848"/>
          <a:ext cx="775439" cy="7754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9212A3-C5AD-446A-B8BD-09E78BAB1838}">
      <dsp:nvSpPr>
        <dsp:cNvPr id="0" name=""/>
        <dsp:cNvSpPr/>
      </dsp:nvSpPr>
      <dsp:spPr>
        <a:xfrm>
          <a:off x="456626" y="3102081"/>
          <a:ext cx="7531438" cy="620351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40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Раздел 4. Межведомственное взаимодействие</a:t>
          </a:r>
          <a:endParaRPr lang="ru-RU" sz="2100" kern="1200" dirty="0"/>
        </a:p>
      </dsp:txBody>
      <dsp:txXfrm>
        <a:off x="456626" y="3102081"/>
        <a:ext cx="7531438" cy="620351"/>
      </dsp:txXfrm>
    </dsp:sp>
    <dsp:sp modelId="{453BCF26-6323-4E92-977C-5E2666DA0A3F}">
      <dsp:nvSpPr>
        <dsp:cNvPr id="0" name=""/>
        <dsp:cNvSpPr/>
      </dsp:nvSpPr>
      <dsp:spPr>
        <a:xfrm>
          <a:off x="68906" y="3024537"/>
          <a:ext cx="775439" cy="7754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1059E-1D8A-4D4C-8DF6-8A0A399D3BFA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58EA2-4B8B-443C-BD8A-C0F04E353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081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Виды мотивации: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Внешняя / внутренняя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Положительная</a:t>
            </a:r>
            <a:r>
              <a:rPr lang="ru-RU" baseline="0" dirty="0" smtClean="0"/>
              <a:t> / отрицательная</a:t>
            </a:r>
            <a:endParaRPr lang="ru-RU" dirty="0" smtClean="0"/>
          </a:p>
          <a:p>
            <a:pPr marL="171450" indent="-171450">
              <a:buFontTx/>
              <a:buChar char="-"/>
            </a:pPr>
            <a:r>
              <a:rPr lang="ru-RU" dirty="0" smtClean="0"/>
              <a:t>Устойчивая</a:t>
            </a:r>
            <a:r>
              <a:rPr lang="ru-RU" baseline="0" dirty="0" smtClean="0"/>
              <a:t>  / неустойчивая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Индивидуальна / групповая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58EA2-4B8B-443C-BD8A-C0F04E3539E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433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58EA2-4B8B-443C-BD8A-C0F04E3539E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953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58EA2-4B8B-443C-BD8A-C0F04E3539E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929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58EA2-4B8B-443C-BD8A-C0F04E3539E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957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Важно не как тебя оценили, а как оценили по сравнению с другими</a:t>
            </a:r>
          </a:p>
          <a:p>
            <a:endParaRPr lang="ru-RU" dirty="0" smtClean="0"/>
          </a:p>
          <a:p>
            <a:r>
              <a:rPr lang="ru-RU" dirty="0" smtClean="0"/>
              <a:t>Что</a:t>
            </a:r>
            <a:r>
              <a:rPr lang="ru-RU" baseline="0" dirty="0" smtClean="0"/>
              <a:t> я получаю от моей работы – что другие получают</a:t>
            </a:r>
          </a:p>
          <a:p>
            <a:r>
              <a:rPr lang="ru-RU" baseline="0" dirty="0" smtClean="0"/>
              <a:t>Что я вкладываю – что другие вкладывают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58EA2-4B8B-443C-BD8A-C0F04E3539E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020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Чтобы</a:t>
            </a:r>
            <a:r>
              <a:rPr lang="ru-RU" baseline="0" dirty="0" smtClean="0"/>
              <a:t> про задачу не сказали : «А, </a:t>
            </a:r>
            <a:r>
              <a:rPr lang="ru-RU" baseline="0" dirty="0" err="1" smtClean="0"/>
              <a:t>легкотя</a:t>
            </a:r>
            <a:r>
              <a:rPr lang="ru-RU" baseline="0" dirty="0" smtClean="0"/>
              <a:t>…»</a:t>
            </a:r>
          </a:p>
          <a:p>
            <a:r>
              <a:rPr lang="ru-RU" baseline="0" dirty="0" smtClean="0"/>
              <a:t>Эдвин Локк</a:t>
            </a:r>
          </a:p>
          <a:p>
            <a:r>
              <a:rPr lang="ru-RU" baseline="0" dirty="0" smtClean="0"/>
              <a:t>Приверженность цели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58EA2-4B8B-443C-BD8A-C0F04E3539E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782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Дети будут чуточку богаче родителей…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58EA2-4B8B-443C-BD8A-C0F04E3539E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136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5.jpeg"/><Relationship Id="rId9" Type="http://schemas.microsoft.com/office/2007/relationships/diagramDrawing" Target="../diagrams/drawing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Data" Target="../diagrams/data6.xml"/><Relationship Id="rId5" Type="http://schemas.openxmlformats.org/officeDocument/2006/relationships/image" Target="../media/image5.jpeg"/><Relationship Id="rId10" Type="http://schemas.microsoft.com/office/2007/relationships/diagramDrawing" Target="../diagrams/drawing6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10" Type="http://schemas.openxmlformats.org/officeDocument/2006/relationships/image" Target="../media/image13.jpg"/><Relationship Id="rId4" Type="http://schemas.openxmlformats.org/officeDocument/2006/relationships/image" Target="../media/image5.jpeg"/><Relationship Id="rId9" Type="http://schemas.microsoft.com/office/2007/relationships/diagramDrawing" Target="../diagrams/drawing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5.jpeg"/><Relationship Id="rId9" Type="http://schemas.microsoft.com/office/2007/relationships/diagramDrawing" Target="../diagrams/drawin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cbr.ru/content/document/file/124962/rm_202108202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9.xml"/><Relationship Id="rId2" Type="http://schemas.openxmlformats.org/officeDocument/2006/relationships/hyperlink" Target="http://www.cbr.ru/content/document/file/124962/rm_202108202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5" Type="http://schemas.openxmlformats.org/officeDocument/2006/relationships/image" Target="../media/image5.jpeg"/><Relationship Id="rId10" Type="http://schemas.microsoft.com/office/2007/relationships/diagramDrawing" Target="../diagrams/drawing9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10" Type="http://schemas.openxmlformats.org/officeDocument/2006/relationships/image" Target="../media/image17.png"/><Relationship Id="rId4" Type="http://schemas.openxmlformats.org/officeDocument/2006/relationships/image" Target="../media/image5.jpeg"/><Relationship Id="rId9" Type="http://schemas.microsoft.com/office/2007/relationships/diagramDrawing" Target="../diagrams/drawing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1.xml"/><Relationship Id="rId5" Type="http://schemas.openxmlformats.org/officeDocument/2006/relationships/image" Target="../media/image5.jpeg"/><Relationship Id="rId10" Type="http://schemas.microsoft.com/office/2007/relationships/diagramDrawing" Target="../diagrams/drawing1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3.png"/><Relationship Id="rId10" Type="http://schemas.openxmlformats.org/officeDocument/2006/relationships/image" Target="../media/image9.wmf"/><Relationship Id="rId4" Type="http://schemas.openxmlformats.org/officeDocument/2006/relationships/image" Target="../media/image2.jpeg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5.jpe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5.jpeg"/><Relationship Id="rId10" Type="http://schemas.microsoft.com/office/2007/relationships/diagramDrawing" Target="../diagrams/drawing2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5.jpeg"/><Relationship Id="rId10" Type="http://schemas.microsoft.com/office/2007/relationships/diagramDrawing" Target="../diagrams/drawing3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12.jpeg"/><Relationship Id="rId4" Type="http://schemas.openxmlformats.org/officeDocument/2006/relationships/image" Target="../media/image5.jpeg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" y="396385"/>
            <a:ext cx="9144000" cy="6461615"/>
          </a:xfrm>
          <a:prstGeom prst="rect">
            <a:avLst/>
          </a:prstGeom>
        </p:spPr>
      </p:pic>
      <p:sp>
        <p:nvSpPr>
          <p:cNvPr id="9" name="Заголовок 5"/>
          <p:cNvSpPr>
            <a:spLocks noGrp="1"/>
          </p:cNvSpPr>
          <p:nvPr/>
        </p:nvSpPr>
        <p:spPr>
          <a:xfrm>
            <a:off x="527920" y="1844824"/>
            <a:ext cx="8338457" cy="2451960"/>
          </a:xfrm>
          <a:prstGeom prst="rect">
            <a:avLst/>
          </a:prstGeom>
          <a:noFill/>
          <a:ln>
            <a:noFill/>
          </a:ln>
        </p:spPr>
        <p:txBody>
          <a:bodyPr vert="horz" lIns="80152" tIns="80152" rIns="80152" bIns="80152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sz="3500" b="1" kern="1200" cap="none">
                <a:solidFill>
                  <a:srgbClr val="4CAF90"/>
                </a:solidFill>
                <a:latin typeface="+mj-lt"/>
                <a:ea typeface="+mj-ea"/>
                <a:cs typeface="+mj-cs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algn="ctr"/>
            <a:r>
              <a:rPr lang="ru-RU" sz="2400" dirty="0" smtClean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ПРОЕКТ </a:t>
            </a:r>
          </a:p>
          <a:p>
            <a:pPr algn="ctr">
              <a:spcAft>
                <a:spcPts val="1200"/>
              </a:spcAft>
            </a:pPr>
            <a:r>
              <a:rPr lang="ru-RU" sz="2400" dirty="0" smtClean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МИНФИНА </a:t>
            </a:r>
            <a:r>
              <a:rPr lang="ru-RU" sz="2400" dirty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РОССИИ И ВСЕМИРНОГО БАНКА </a:t>
            </a:r>
            <a:endParaRPr lang="ru-RU" sz="2400" dirty="0" smtClean="0">
              <a:solidFill>
                <a:srgbClr val="23AE8B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ru-RU" sz="2400" dirty="0" smtClean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«</a:t>
            </a:r>
            <a:r>
              <a:rPr lang="ru-RU" sz="2400" dirty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СОДЕЙСТВИЕ ПОВЫШЕНИЮ УРОВНЯ ФИНАНСОВОЙ ГРАМОТНОСТИ НАСЕЛЕНИЯ И РАЗВИТИЮ ФИНАНСОВОГО ОБРАЗОВАНИЯ В РОССИЙСКОЙ ФЕДЕРАЦИИ»</a:t>
            </a:r>
          </a:p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Myriad Pro Semibold"/>
                <a:ea typeface="ＭＳ Ｐゴシック"/>
                <a:cs typeface="ＭＳ Ｐゴシック"/>
              </a:rPr>
              <a:t/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Myriad Pro"/>
                <a:ea typeface="ＭＳ Ｐゴシック"/>
                <a:cs typeface="ＭＳ Ｐゴシック"/>
              </a:rPr>
              <a:t/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Myriad Pro"/>
                <a:ea typeface="ＭＳ Ｐゴシック"/>
                <a:cs typeface="ＭＳ Ｐゴシック"/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Myriad Pro"/>
                <a:ea typeface="ＭＳ Ｐゴシック"/>
                <a:cs typeface="ＭＳ Ｐゴシック"/>
              </a:rPr>
              <a:t/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Myriad Pro"/>
                <a:ea typeface="ＭＳ Ｐゴシック"/>
                <a:cs typeface="ＭＳ Ｐゴシック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3B488D8-E31C-6B49-8CC3-B4B1DE73105E}"/>
              </a:ext>
            </a:extLst>
          </p:cNvPr>
          <p:cNvGrpSpPr/>
          <p:nvPr/>
        </p:nvGrpSpPr>
        <p:grpSpPr>
          <a:xfrm>
            <a:off x="395536" y="313840"/>
            <a:ext cx="3744416" cy="738895"/>
            <a:chOff x="839023" y="548680"/>
            <a:chExt cx="5803468" cy="960961"/>
          </a:xfrm>
        </p:grpSpPr>
        <p:pic>
          <p:nvPicPr>
            <p:cNvPr id="10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23" y="759086"/>
              <a:ext cx="2144576" cy="584092"/>
            </a:xfrm>
            <a:prstGeom prst="rect">
              <a:avLst/>
            </a:prstGeom>
          </p:spPr>
        </p:pic>
        <p:pic>
          <p:nvPicPr>
            <p:cNvPr id="11" name="Picture 4" descr="http://www.fa.ru/news/PublishingImages/minfi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538" y="548680"/>
              <a:ext cx="3165953" cy="96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5">
            <a:extLst>
              <a:ext uri="{FF2B5EF4-FFF2-40B4-BE49-F238E27FC236}">
                <a16:creationId xmlns:a16="http://schemas.microsoft.com/office/drawing/2014/main" id="{5C76D504-1645-EA45-ACBC-8E6F0AA684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926" y="156919"/>
            <a:ext cx="2388676" cy="313841"/>
          </a:xfrm>
          <a:prstGeom prst="rect">
            <a:avLst/>
          </a:prstGeom>
        </p:spPr>
      </p:pic>
      <p:sp>
        <p:nvSpPr>
          <p:cNvPr id="13" name="Заголовок 5"/>
          <p:cNvSpPr>
            <a:spLocks noGrp="1"/>
          </p:cNvSpPr>
          <p:nvPr/>
        </p:nvSpPr>
        <p:spPr>
          <a:xfrm>
            <a:off x="547934" y="3789040"/>
            <a:ext cx="8338457" cy="1947904"/>
          </a:xfrm>
          <a:prstGeom prst="rect">
            <a:avLst/>
          </a:prstGeom>
          <a:noFill/>
          <a:ln>
            <a:noFill/>
          </a:ln>
        </p:spPr>
        <p:txBody>
          <a:bodyPr vert="horz" lIns="80152" tIns="80152" rIns="80152" bIns="80152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sz="3500" b="1" kern="1200" cap="none">
                <a:solidFill>
                  <a:srgbClr val="4CAF90"/>
                </a:solidFill>
                <a:latin typeface="+mj-lt"/>
                <a:ea typeface="+mj-ea"/>
                <a:cs typeface="+mj-cs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Myriad Pro Semibold"/>
                <a:ea typeface="ＭＳ Ｐゴシック"/>
                <a:cs typeface="ＭＳ Ｐゴシック"/>
              </a:rPr>
              <a:t/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Myriad Pro Semibold"/>
                <a:ea typeface="ＭＳ Ｐゴシック"/>
                <a:cs typeface="ＭＳ Ｐゴシック"/>
              </a:rPr>
              <a:t/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Myriad Pro"/>
                <a:ea typeface="ＭＳ Ｐゴシック"/>
                <a:cs typeface="ＭＳ Ｐゴシック"/>
              </a:rPr>
              <a:t/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Myriad Pro"/>
                <a:ea typeface="ＭＳ Ｐゴシック"/>
                <a:cs typeface="ＭＳ Ｐゴシック"/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Myriad Pro"/>
                <a:ea typeface="ＭＳ Ｐゴシック"/>
                <a:cs typeface="ＭＳ Ｐゴシック"/>
              </a:rPr>
              <a:t/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Myriad Pro"/>
                <a:ea typeface="ＭＳ Ｐゴシック"/>
                <a:cs typeface="ＭＳ Ｐゴシック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60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88" y="1119302"/>
            <a:ext cx="8072004" cy="3565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мотивация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3B488D8-E31C-6B49-8CC3-B4B1DE73105E}"/>
              </a:ext>
            </a:extLst>
          </p:cNvPr>
          <p:cNvGrpSpPr/>
          <p:nvPr/>
        </p:nvGrpSpPr>
        <p:grpSpPr>
          <a:xfrm>
            <a:off x="225061" y="214479"/>
            <a:ext cx="3744416" cy="738895"/>
            <a:chOff x="839023" y="548680"/>
            <a:chExt cx="5803468" cy="960961"/>
          </a:xfrm>
        </p:grpSpPr>
        <p:pic>
          <p:nvPicPr>
            <p:cNvPr id="12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23" y="759086"/>
              <a:ext cx="2144576" cy="584092"/>
            </a:xfrm>
            <a:prstGeom prst="rect">
              <a:avLst/>
            </a:prstGeom>
          </p:spPr>
        </p:pic>
        <p:pic>
          <p:nvPicPr>
            <p:cNvPr id="13" name="Picture 4" descr="http://www.fa.ru/news/PublishingImages/minfi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538" y="548680"/>
              <a:ext cx="3165953" cy="96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40" y="93862"/>
            <a:ext cx="1048642" cy="10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77388" y="6489278"/>
            <a:ext cx="4610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https://4brain.ru/psy/psihologija-motivacii.php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1916832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Мотива́ция</a:t>
            </a:r>
            <a:r>
              <a:rPr lang="ru-RU" sz="2400" dirty="0"/>
              <a:t> — побуждение к </a:t>
            </a:r>
            <a:r>
              <a:rPr lang="ru-RU" sz="2400" dirty="0" smtClean="0"/>
              <a:t>действию </a:t>
            </a:r>
            <a:endParaRPr lang="ru-RU" sz="2400" dirty="0"/>
          </a:p>
        </p:txBody>
      </p:sp>
      <p:sp>
        <p:nvSpPr>
          <p:cNvPr id="16" name="Овальная выноска 15"/>
          <p:cNvSpPr/>
          <p:nvPr/>
        </p:nvSpPr>
        <p:spPr>
          <a:xfrm>
            <a:off x="5544108" y="2444027"/>
            <a:ext cx="1800200" cy="1152128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чем смысл?</a:t>
            </a:r>
            <a:endParaRPr lang="ru-RU" dirty="0"/>
          </a:p>
        </p:txBody>
      </p:sp>
      <p:sp>
        <p:nvSpPr>
          <p:cNvPr id="17" name="Овальная выноска 16"/>
          <p:cNvSpPr/>
          <p:nvPr/>
        </p:nvSpPr>
        <p:spPr>
          <a:xfrm>
            <a:off x="467544" y="3281759"/>
            <a:ext cx="1800200" cy="11521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Что движет?</a:t>
            </a:r>
            <a:endParaRPr lang="ru-RU" dirty="0"/>
          </a:p>
        </p:txBody>
      </p:sp>
      <p:sp>
        <p:nvSpPr>
          <p:cNvPr id="18" name="Овальная выноска 17"/>
          <p:cNvSpPr/>
          <p:nvPr/>
        </p:nvSpPr>
        <p:spPr>
          <a:xfrm>
            <a:off x="5760132" y="3955500"/>
            <a:ext cx="1800200" cy="1152128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 чего?</a:t>
            </a:r>
            <a:endParaRPr lang="ru-RU" dirty="0"/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102615536"/>
              </p:ext>
            </p:extLst>
          </p:nvPr>
        </p:nvGraphicFramePr>
        <p:xfrm>
          <a:off x="225061" y="5527349"/>
          <a:ext cx="8667419" cy="759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0" name="Овальная выноска 19"/>
          <p:cNvSpPr/>
          <p:nvPr/>
        </p:nvSpPr>
        <p:spPr>
          <a:xfrm>
            <a:off x="7311434" y="3020091"/>
            <a:ext cx="1800200" cy="1152128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Что дольше?</a:t>
            </a:r>
            <a:endParaRPr lang="ru-RU" dirty="0"/>
          </a:p>
        </p:txBody>
      </p:sp>
      <p:sp>
        <p:nvSpPr>
          <p:cNvPr id="21" name="Овальная выноска 20"/>
          <p:cNvSpPr/>
          <p:nvPr/>
        </p:nvSpPr>
        <p:spPr>
          <a:xfrm>
            <a:off x="3131840" y="3865781"/>
            <a:ext cx="1977090" cy="1152128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 влияет на поведение?</a:t>
            </a:r>
            <a:endParaRPr lang="ru-RU" dirty="0"/>
          </a:p>
        </p:txBody>
      </p:sp>
      <p:sp>
        <p:nvSpPr>
          <p:cNvPr id="22" name="Овальная выноска 21"/>
          <p:cNvSpPr/>
          <p:nvPr/>
        </p:nvSpPr>
        <p:spPr>
          <a:xfrm>
            <a:off x="3334280" y="2523836"/>
            <a:ext cx="1800200" cy="1152128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 влияет на жизнь?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2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3B488D8-E31C-6B49-8CC3-B4B1DE73105E}"/>
              </a:ext>
            </a:extLst>
          </p:cNvPr>
          <p:cNvGrpSpPr/>
          <p:nvPr/>
        </p:nvGrpSpPr>
        <p:grpSpPr>
          <a:xfrm>
            <a:off x="225061" y="214479"/>
            <a:ext cx="3744416" cy="738895"/>
            <a:chOff x="839023" y="548680"/>
            <a:chExt cx="5803468" cy="960961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23" y="759086"/>
              <a:ext cx="2144576" cy="584092"/>
            </a:xfrm>
            <a:prstGeom prst="rect">
              <a:avLst/>
            </a:prstGeom>
          </p:spPr>
        </p:pic>
        <p:pic>
          <p:nvPicPr>
            <p:cNvPr id="10" name="Picture 4" descr="http://www.fa.ru/news/PublishingImages/minfi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538" y="548680"/>
              <a:ext cx="3165953" cy="96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40" y="93862"/>
            <a:ext cx="1048642" cy="10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7720" y="955686"/>
            <a:ext cx="8419254" cy="43204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Субъекты мотивации:</a:t>
            </a:r>
            <a:endParaRPr lang="ru-RU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73327775"/>
              </p:ext>
            </p:extLst>
          </p:nvPr>
        </p:nvGraphicFramePr>
        <p:xfrm>
          <a:off x="899592" y="1687203"/>
          <a:ext cx="7807382" cy="4910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926884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80821"/>
            <a:ext cx="8229600" cy="673785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Мотивация представителей органов управления образованием</a:t>
            </a:r>
            <a:endParaRPr lang="ru-RU" sz="3600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3B488D8-E31C-6B49-8CC3-B4B1DE73105E}"/>
              </a:ext>
            </a:extLst>
          </p:cNvPr>
          <p:cNvGrpSpPr/>
          <p:nvPr/>
        </p:nvGrpSpPr>
        <p:grpSpPr>
          <a:xfrm>
            <a:off x="225061" y="214479"/>
            <a:ext cx="3744416" cy="738895"/>
            <a:chOff x="839023" y="548680"/>
            <a:chExt cx="5803468" cy="960961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23" y="759086"/>
              <a:ext cx="2144576" cy="584092"/>
            </a:xfrm>
            <a:prstGeom prst="rect">
              <a:avLst/>
            </a:prstGeom>
          </p:spPr>
        </p:pic>
        <p:pic>
          <p:nvPicPr>
            <p:cNvPr id="10" name="Picture 4" descr="http://www.fa.ru/news/PublishingImages/minfi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538" y="548680"/>
              <a:ext cx="3165953" cy="96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40" y="93862"/>
            <a:ext cx="1048642" cy="10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028884656"/>
              </p:ext>
            </p:extLst>
          </p:nvPr>
        </p:nvGraphicFramePr>
        <p:xfrm>
          <a:off x="225061" y="5527349"/>
          <a:ext cx="8667419" cy="759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930813"/>
            <a:ext cx="4885188" cy="340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2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80821"/>
            <a:ext cx="8229600" cy="673785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Мотивация представителей органов управления образованием</a:t>
            </a:r>
            <a:endParaRPr lang="ru-RU" sz="3600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3B488D8-E31C-6B49-8CC3-B4B1DE73105E}"/>
              </a:ext>
            </a:extLst>
          </p:cNvPr>
          <p:cNvGrpSpPr/>
          <p:nvPr/>
        </p:nvGrpSpPr>
        <p:grpSpPr>
          <a:xfrm>
            <a:off x="225061" y="214479"/>
            <a:ext cx="3744416" cy="738895"/>
            <a:chOff x="839023" y="548680"/>
            <a:chExt cx="5803468" cy="960961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23" y="759086"/>
              <a:ext cx="2144576" cy="584092"/>
            </a:xfrm>
            <a:prstGeom prst="rect">
              <a:avLst/>
            </a:prstGeom>
          </p:spPr>
        </p:pic>
        <p:pic>
          <p:nvPicPr>
            <p:cNvPr id="10" name="Picture 4" descr="http://www.fa.ru/news/PublishingImages/minfi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538" y="548680"/>
              <a:ext cx="3165953" cy="96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40" y="93862"/>
            <a:ext cx="1048642" cy="10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028884656"/>
              </p:ext>
            </p:extLst>
          </p:nvPr>
        </p:nvGraphicFramePr>
        <p:xfrm>
          <a:off x="225061" y="5527349"/>
          <a:ext cx="8667419" cy="759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516216" y="4557357"/>
            <a:ext cx="1553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федеральная </a:t>
            </a:r>
          </a:p>
          <a:p>
            <a:r>
              <a:rPr lang="ru-RU" dirty="0" smtClean="0"/>
              <a:t>отчетность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04248" y="3841529"/>
            <a:ext cx="598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PISA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04248" y="321297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ГИА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783640" y="2601983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ВПР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3140968"/>
            <a:ext cx="1474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готовый УМК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94600" y="3841529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гранты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23422" y="4561079"/>
            <a:ext cx="1462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Твой бюджет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956247" y="4585605"/>
            <a:ext cx="712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ФГОС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383749" y="3640805"/>
            <a:ext cx="2685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конкурсы, конференции, </a:t>
            </a:r>
          </a:p>
          <a:p>
            <a:r>
              <a:rPr lang="ru-RU" dirty="0" err="1" smtClean="0"/>
              <a:t>вебинары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105020" y="2937573"/>
            <a:ext cx="312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функциональная грамотность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67544" y="2544030"/>
            <a:ext cx="2001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нормативная база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922684" y="2365161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проекты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274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6600"/>
                </a:solidFill>
              </a:rPr>
              <a:t>Стратегия повышения финансовой грамотности </a:t>
            </a:r>
            <a:r>
              <a:rPr lang="ru-RU" b="1" dirty="0" smtClean="0">
                <a:solidFill>
                  <a:srgbClr val="006600"/>
                </a:solidFill>
              </a:rPr>
              <a:t/>
            </a:r>
            <a:br>
              <a:rPr lang="ru-RU" b="1" dirty="0" smtClean="0">
                <a:solidFill>
                  <a:srgbClr val="006600"/>
                </a:solidFill>
              </a:rPr>
            </a:br>
            <a:r>
              <a:rPr lang="ru-RU" b="1" dirty="0" smtClean="0">
                <a:solidFill>
                  <a:srgbClr val="006600"/>
                </a:solidFill>
              </a:rPr>
              <a:t>в РФ на </a:t>
            </a:r>
            <a:r>
              <a:rPr lang="ru-RU" b="1" dirty="0">
                <a:solidFill>
                  <a:srgbClr val="006600"/>
                </a:solidFill>
              </a:rPr>
              <a:t>2017 - 2023 годы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365104"/>
            <a:ext cx="6400800" cy="1752600"/>
          </a:xfrm>
        </p:spPr>
        <p:txBody>
          <a:bodyPr>
            <a:normAutofit/>
          </a:bodyPr>
          <a:lstStyle/>
          <a:p>
            <a:r>
              <a:rPr lang="ru-RU" i="1" dirty="0" smtClean="0"/>
              <a:t>Распоряжение </a:t>
            </a:r>
            <a:r>
              <a:rPr lang="ru-RU" i="1" dirty="0"/>
              <a:t>Правительства РФ от 25.09.2017 N </a:t>
            </a:r>
            <a:r>
              <a:rPr lang="ru-RU" i="1" dirty="0" smtClean="0"/>
              <a:t>2039-р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" descr="http://inform.volganet.ru/upload/iblock/69b/druzhi-s-finansam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6" t="21140" r="69270" b="28133"/>
          <a:stretch/>
        </p:blipFill>
        <p:spPr bwMode="auto">
          <a:xfrm>
            <a:off x="395536" y="5241404"/>
            <a:ext cx="1677284" cy="152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3B488D8-E31C-6B49-8CC3-B4B1DE73105E}"/>
              </a:ext>
            </a:extLst>
          </p:cNvPr>
          <p:cNvGrpSpPr/>
          <p:nvPr/>
        </p:nvGrpSpPr>
        <p:grpSpPr>
          <a:xfrm>
            <a:off x="225061" y="214479"/>
            <a:ext cx="3744416" cy="738895"/>
            <a:chOff x="839023" y="548680"/>
            <a:chExt cx="5803468" cy="960961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23" y="759086"/>
              <a:ext cx="2144576" cy="584092"/>
            </a:xfrm>
            <a:prstGeom prst="rect">
              <a:avLst/>
            </a:prstGeom>
          </p:spPr>
        </p:pic>
        <p:pic>
          <p:nvPicPr>
            <p:cNvPr id="7" name="Picture 4" descr="http://www.fa.ru/news/PublishingImages/minfi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538" y="548680"/>
              <a:ext cx="3165953" cy="96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40" y="93862"/>
            <a:ext cx="1048642" cy="10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54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vashifinancy.ru/image/strategy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060"/>
            <a:ext cx="9058337" cy="644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99394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https://vashifinancy.ru/strategy/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90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029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www.cbr.ru/content/document/file/124962/rm_2021082021.pdf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3B488D8-E31C-6B49-8CC3-B4B1DE73105E}"/>
              </a:ext>
            </a:extLst>
          </p:cNvPr>
          <p:cNvGrpSpPr/>
          <p:nvPr/>
        </p:nvGrpSpPr>
        <p:grpSpPr>
          <a:xfrm>
            <a:off x="225061" y="214479"/>
            <a:ext cx="3744416" cy="738895"/>
            <a:chOff x="839023" y="548680"/>
            <a:chExt cx="5803468" cy="960961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23" y="759086"/>
              <a:ext cx="2144576" cy="584092"/>
            </a:xfrm>
            <a:prstGeom prst="rect">
              <a:avLst/>
            </a:prstGeom>
          </p:spPr>
        </p:pic>
        <p:pic>
          <p:nvPicPr>
            <p:cNvPr id="10" name="Picture 4" descr="http://www.fa.ru/news/PublishingImages/minfi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538" y="548680"/>
              <a:ext cx="3165953" cy="96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40" y="93862"/>
            <a:ext cx="1048642" cy="10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13336" t="3794" r="18501" b="9274"/>
          <a:stretch/>
        </p:blipFill>
        <p:spPr>
          <a:xfrm>
            <a:off x="2051720" y="2755639"/>
            <a:ext cx="5330787" cy="382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1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029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www.cbr.ru/content/document/file/124962/rm_2021082021.pdf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3B488D8-E31C-6B49-8CC3-B4B1DE73105E}"/>
              </a:ext>
            </a:extLst>
          </p:cNvPr>
          <p:cNvGrpSpPr/>
          <p:nvPr/>
        </p:nvGrpSpPr>
        <p:grpSpPr>
          <a:xfrm>
            <a:off x="225061" y="214479"/>
            <a:ext cx="3744416" cy="738895"/>
            <a:chOff x="839023" y="548680"/>
            <a:chExt cx="5803468" cy="960961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23" y="759086"/>
              <a:ext cx="2144576" cy="584092"/>
            </a:xfrm>
            <a:prstGeom prst="rect">
              <a:avLst/>
            </a:prstGeom>
          </p:spPr>
        </p:pic>
        <p:pic>
          <p:nvPicPr>
            <p:cNvPr id="10" name="Picture 4" descr="http://www.fa.ru/news/PublishingImages/minfi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538" y="548680"/>
              <a:ext cx="3165953" cy="96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40" y="93862"/>
            <a:ext cx="1048642" cy="10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/>
          </p:nvPr>
        </p:nvGraphicFramePr>
        <p:xfrm>
          <a:off x="707562" y="2708920"/>
          <a:ext cx="8042753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32040" y="648866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П. 4.6. Разработка плана до 2030 года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88786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970" y="1484784"/>
            <a:ext cx="8229600" cy="673785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Мотивация родителей</a:t>
            </a:r>
            <a:endParaRPr lang="ru-RU" sz="3600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3B488D8-E31C-6B49-8CC3-B4B1DE73105E}"/>
              </a:ext>
            </a:extLst>
          </p:cNvPr>
          <p:cNvGrpSpPr/>
          <p:nvPr/>
        </p:nvGrpSpPr>
        <p:grpSpPr>
          <a:xfrm>
            <a:off x="225061" y="214479"/>
            <a:ext cx="3744416" cy="738895"/>
            <a:chOff x="839023" y="548680"/>
            <a:chExt cx="5803468" cy="960961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23" y="759086"/>
              <a:ext cx="2144576" cy="584092"/>
            </a:xfrm>
            <a:prstGeom prst="rect">
              <a:avLst/>
            </a:prstGeom>
          </p:spPr>
        </p:pic>
        <p:pic>
          <p:nvPicPr>
            <p:cNvPr id="10" name="Picture 4" descr="http://www.fa.ru/news/PublishingImages/minfi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538" y="548680"/>
              <a:ext cx="3165953" cy="96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40" y="93862"/>
            <a:ext cx="1048642" cy="10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Схема 11"/>
          <p:cNvGraphicFramePr/>
          <p:nvPr/>
        </p:nvGraphicFramePr>
        <p:xfrm>
          <a:off x="225061" y="5527349"/>
          <a:ext cx="8667419" cy="759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/>
          <a:srcRect l="9859" t="15148" r="24924" b="12054"/>
          <a:stretch/>
        </p:blipFill>
        <p:spPr>
          <a:xfrm>
            <a:off x="1901089" y="2160985"/>
            <a:ext cx="5315362" cy="333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3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80821"/>
            <a:ext cx="8229600" cy="673785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Мотивация родителей</a:t>
            </a:r>
            <a:endParaRPr lang="ru-RU" sz="3600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3B488D8-E31C-6B49-8CC3-B4B1DE73105E}"/>
              </a:ext>
            </a:extLst>
          </p:cNvPr>
          <p:cNvGrpSpPr/>
          <p:nvPr/>
        </p:nvGrpSpPr>
        <p:grpSpPr>
          <a:xfrm>
            <a:off x="225061" y="214479"/>
            <a:ext cx="3744416" cy="738895"/>
            <a:chOff x="839023" y="548680"/>
            <a:chExt cx="5803468" cy="960961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23" y="759086"/>
              <a:ext cx="2144576" cy="584092"/>
            </a:xfrm>
            <a:prstGeom prst="rect">
              <a:avLst/>
            </a:prstGeom>
          </p:spPr>
        </p:pic>
        <p:pic>
          <p:nvPicPr>
            <p:cNvPr id="10" name="Picture 4" descr="http://www.fa.ru/news/PublishingImages/minfi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538" y="548680"/>
              <a:ext cx="3165953" cy="96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40" y="93862"/>
            <a:ext cx="1048642" cy="10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Схема 11"/>
          <p:cNvGraphicFramePr/>
          <p:nvPr/>
        </p:nvGraphicFramePr>
        <p:xfrm>
          <a:off x="225061" y="5527349"/>
          <a:ext cx="8667419" cy="759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04248" y="321297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ГИА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783640" y="2601983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ВПР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6823" y="2378080"/>
            <a:ext cx="2463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готовый УМК, есть материалы для родителей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323590" y="3507891"/>
            <a:ext cx="2983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конкурсы, чемпионаты, </a:t>
            </a:r>
          </a:p>
          <a:p>
            <a:r>
              <a:rPr lang="ru-RU" dirty="0" smtClean="0"/>
              <a:t>олимпиады (в портфолио) …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922684" y="2365161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проекты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593121" y="5031082"/>
            <a:ext cx="1931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работа в команде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93121" y="2922010"/>
            <a:ext cx="197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занятость детей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674782" y="4370771"/>
            <a:ext cx="1886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интересно детям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372200" y="4231464"/>
            <a:ext cx="216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пригодится в жизни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23528" y="3640805"/>
            <a:ext cx="2273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сознательный выбор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19843" y="4349532"/>
            <a:ext cx="2628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педагоги объяснят сложные вопросы мира финансов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27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322900"/>
            <a:ext cx="9144000" cy="64616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5"/>
          <p:cNvSpPr>
            <a:spLocks noGrp="1"/>
          </p:cNvSpPr>
          <p:nvPr/>
        </p:nvSpPr>
        <p:spPr>
          <a:xfrm>
            <a:off x="-72008" y="825378"/>
            <a:ext cx="8892480" cy="4043781"/>
          </a:xfrm>
          <a:prstGeom prst="rect">
            <a:avLst/>
          </a:prstGeom>
          <a:noFill/>
          <a:ln>
            <a:noFill/>
          </a:ln>
        </p:spPr>
        <p:txBody>
          <a:bodyPr vert="horz" lIns="80152" tIns="80152" rIns="80152" bIns="80152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sz="3500" b="1" kern="1200" cap="none">
                <a:solidFill>
                  <a:srgbClr val="4CAF90"/>
                </a:solidFill>
                <a:latin typeface="+mj-lt"/>
                <a:ea typeface="+mj-ea"/>
                <a:cs typeface="+mj-cs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algn="ctr">
              <a:lnSpc>
                <a:spcPct val="150000"/>
              </a:lnSpc>
            </a:pPr>
            <a:endParaRPr lang="ru-RU" sz="1200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50000"/>
              </a:lnSpc>
            </a:pPr>
            <a:endParaRPr lang="ru-RU" sz="12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50000"/>
              </a:lnSpc>
            </a:pPr>
            <a:endParaRPr lang="en-US" sz="1200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50000"/>
              </a:lnSpc>
            </a:pPr>
            <a:endParaRPr lang="ru-RU" sz="1200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sz="2800" dirty="0"/>
              <a:t>Управление мотивацией и вовлеченностью ключевых заинтересованных лиц в преподавании финансовой грамотностью в образовательных учреждениях </a:t>
            </a:r>
            <a:endParaRPr lang="ru-RU" sz="2800" dirty="0" smtClean="0"/>
          </a:p>
          <a:p>
            <a:pPr algn="just"/>
            <a:r>
              <a:rPr lang="ru-RU" sz="2800" dirty="0" smtClean="0"/>
              <a:t>(</a:t>
            </a:r>
            <a:r>
              <a:rPr lang="ru-RU" sz="2800" dirty="0"/>
              <a:t>обмен-опытом).</a:t>
            </a:r>
            <a:endParaRPr lang="ru-RU" sz="1400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1200" i="1" dirty="0" smtClean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Елена Зиновьевна Богданова</a:t>
            </a:r>
          </a:p>
          <a:p>
            <a:pPr algn="ctr">
              <a:spcAft>
                <a:spcPts val="600"/>
              </a:spcAft>
            </a:pPr>
            <a:r>
              <a:rPr lang="ru-RU" sz="1200" i="1" dirty="0" smtClean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методист ММЦ , Санкт-Петербург</a:t>
            </a:r>
            <a:endParaRPr lang="ru-RU" sz="1200" i="1" dirty="0">
              <a:solidFill>
                <a:srgbClr val="23AE8B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grpSp>
        <p:nvGrpSpPr>
          <p:cNvPr id="3" name="Группа 8">
            <a:extLst>
              <a:ext uri="{FF2B5EF4-FFF2-40B4-BE49-F238E27FC236}">
                <a16:creationId xmlns:a16="http://schemas.microsoft.com/office/drawing/2014/main" id="{F3B488D8-E31C-6B49-8CC3-B4B1DE73105E}"/>
              </a:ext>
            </a:extLst>
          </p:cNvPr>
          <p:cNvGrpSpPr/>
          <p:nvPr/>
        </p:nvGrpSpPr>
        <p:grpSpPr>
          <a:xfrm>
            <a:off x="225061" y="214479"/>
            <a:ext cx="3744416" cy="738895"/>
            <a:chOff x="839023" y="548680"/>
            <a:chExt cx="5803468" cy="960961"/>
          </a:xfrm>
        </p:grpSpPr>
        <p:pic>
          <p:nvPicPr>
            <p:cNvPr id="10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23" y="759086"/>
              <a:ext cx="2144576" cy="584092"/>
            </a:xfrm>
            <a:prstGeom prst="rect">
              <a:avLst/>
            </a:prstGeom>
          </p:spPr>
        </p:pic>
        <p:pic>
          <p:nvPicPr>
            <p:cNvPr id="11" name="Picture 4" descr="http://www.fa.ru/news/PublishingImages/minfi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538" y="548680"/>
              <a:ext cx="3165953" cy="96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40" y="93862"/>
            <a:ext cx="1048642" cy="10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501317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2021 </a:t>
            </a:r>
            <a:r>
              <a:rPr lang="ru-RU" b="1" dirty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77571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3B488D8-E31C-6B49-8CC3-B4B1DE73105E}"/>
              </a:ext>
            </a:extLst>
          </p:cNvPr>
          <p:cNvGrpSpPr/>
          <p:nvPr/>
        </p:nvGrpSpPr>
        <p:grpSpPr>
          <a:xfrm>
            <a:off x="225061" y="214479"/>
            <a:ext cx="3744416" cy="738895"/>
            <a:chOff x="839023" y="548680"/>
            <a:chExt cx="5803468" cy="960961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23" y="759086"/>
              <a:ext cx="2144576" cy="584092"/>
            </a:xfrm>
            <a:prstGeom prst="rect">
              <a:avLst/>
            </a:prstGeom>
          </p:spPr>
        </p:pic>
        <p:pic>
          <p:nvPicPr>
            <p:cNvPr id="10" name="Picture 4" descr="http://www.fa.ru/news/PublishingImages/minfi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538" y="548680"/>
              <a:ext cx="3165953" cy="96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40" y="93862"/>
            <a:ext cx="1048642" cy="10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24923" t="19228" r="27335" b="17830"/>
          <a:stretch/>
        </p:blipFill>
        <p:spPr>
          <a:xfrm>
            <a:off x="225573" y="930690"/>
            <a:ext cx="7992888" cy="592731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803277" y="6470764"/>
            <a:ext cx="3340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https://en.ppt-online.org/388235</a:t>
            </a:r>
          </a:p>
        </p:txBody>
      </p:sp>
    </p:spTree>
    <p:extLst>
      <p:ext uri="{BB962C8B-B14F-4D97-AF65-F5344CB8AC3E}">
        <p14:creationId xmlns:p14="http://schemas.microsoft.com/office/powerpoint/2010/main" val="252689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88" y="1119302"/>
            <a:ext cx="8072004" cy="3565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мотивация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3B488D8-E31C-6B49-8CC3-B4B1DE73105E}"/>
              </a:ext>
            </a:extLst>
          </p:cNvPr>
          <p:cNvGrpSpPr/>
          <p:nvPr/>
        </p:nvGrpSpPr>
        <p:grpSpPr>
          <a:xfrm>
            <a:off x="225061" y="214479"/>
            <a:ext cx="3744416" cy="738895"/>
            <a:chOff x="839023" y="548680"/>
            <a:chExt cx="5803468" cy="960961"/>
          </a:xfrm>
        </p:grpSpPr>
        <p:pic>
          <p:nvPicPr>
            <p:cNvPr id="12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23" y="759086"/>
              <a:ext cx="2144576" cy="584092"/>
            </a:xfrm>
            <a:prstGeom prst="rect">
              <a:avLst/>
            </a:prstGeom>
          </p:spPr>
        </p:pic>
        <p:pic>
          <p:nvPicPr>
            <p:cNvPr id="13" name="Picture 4" descr="http://www.fa.ru/news/PublishingImages/minfi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538" y="548680"/>
              <a:ext cx="3165953" cy="96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40" y="93862"/>
            <a:ext cx="1048642" cy="10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77388" y="6489278"/>
            <a:ext cx="4610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https://4brain.ru/psy/psihologija-motivacii.php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1916832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Мотива́ция</a:t>
            </a:r>
            <a:r>
              <a:rPr lang="ru-RU" sz="2400" dirty="0"/>
              <a:t> — побуждение к </a:t>
            </a:r>
            <a:r>
              <a:rPr lang="ru-RU" sz="2400" dirty="0" smtClean="0"/>
              <a:t>действию </a:t>
            </a:r>
            <a:endParaRPr lang="ru-RU" sz="2400" dirty="0"/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54007" y="4710730"/>
            <a:ext cx="827523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Мотивация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это динамический психофизиологический процесс, который управляет поведением человека и определяет его организованность, направленность, устойчивость и активность.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287672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latin typeface="Arial" panose="020B0604020202020204" pitchFamily="34" charset="0"/>
              </a:rPr>
              <a:t>Мотивация</a:t>
            </a:r>
            <a:r>
              <a:rPr lang="ru-RU" altLang="ru-RU" sz="2000" dirty="0">
                <a:latin typeface="Arial" panose="020B0604020202020204" pitchFamily="34" charset="0"/>
              </a:rPr>
              <a:t> – это способность человека удовлетворять свои потребности посредством какой-либо деятельности</a:t>
            </a:r>
            <a:endParaRPr lang="en-GB" altLang="ru-RU" sz="2000" dirty="0">
              <a:latin typeface="Arial" panose="020B0604020202020204" pitchFamily="34" charset="0"/>
            </a:endParaRPr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093405"/>
              </p:ext>
            </p:extLst>
          </p:nvPr>
        </p:nvGraphicFramePr>
        <p:xfrm>
          <a:off x="92075" y="92075"/>
          <a:ext cx="36036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Объект упаковщика для оболочки" showAsIcon="1" r:id="rId7" imgW="361080" imgH="439560" progId="Package">
                  <p:embed/>
                </p:oleObj>
              </mc:Choice>
              <mc:Fallback>
                <p:oleObj name="Объект упаковщика для оболочки" showAsIcon="1" r:id="rId7" imgW="361080" imgH="4395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360363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574601"/>
            <a:ext cx="3178917" cy="178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8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3B488D8-E31C-6B49-8CC3-B4B1DE73105E}"/>
              </a:ext>
            </a:extLst>
          </p:cNvPr>
          <p:cNvGrpSpPr/>
          <p:nvPr/>
        </p:nvGrpSpPr>
        <p:grpSpPr>
          <a:xfrm>
            <a:off x="225061" y="214479"/>
            <a:ext cx="3744416" cy="738895"/>
            <a:chOff x="839023" y="548680"/>
            <a:chExt cx="5803468" cy="960961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23" y="759086"/>
              <a:ext cx="2144576" cy="584092"/>
            </a:xfrm>
            <a:prstGeom prst="rect">
              <a:avLst/>
            </a:prstGeom>
          </p:spPr>
        </p:pic>
        <p:pic>
          <p:nvPicPr>
            <p:cNvPr id="10" name="Picture 4" descr="http://www.fa.ru/news/PublishingImages/minfi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538" y="548680"/>
              <a:ext cx="3165953" cy="96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40" y="93862"/>
            <a:ext cx="1048642" cy="10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1020426"/>
            <a:ext cx="8170592" cy="53636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Пирамида потребностей </a:t>
            </a:r>
            <a:r>
              <a:rPr lang="ru-RU" sz="4000" b="1" dirty="0" err="1" smtClean="0"/>
              <a:t>Маслоу</a:t>
            </a:r>
            <a:endParaRPr lang="ru-RU" sz="4000" b="1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885134"/>
              </p:ext>
            </p:extLst>
          </p:nvPr>
        </p:nvGraphicFramePr>
        <p:xfrm>
          <a:off x="92075" y="92075"/>
          <a:ext cx="36036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Объект упаковщика для оболочки" showAsIcon="1" r:id="rId7" imgW="361080" imgH="439560" progId="Package">
                  <p:embed/>
                </p:oleObj>
              </mc:Choice>
              <mc:Fallback>
                <p:oleObj name="Объект упаковщика для оболочки" showAsIcon="1" r:id="rId7" imgW="361080" imgH="4395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360363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095018"/>
              </p:ext>
            </p:extLst>
          </p:nvPr>
        </p:nvGraphicFramePr>
        <p:xfrm>
          <a:off x="92075" y="92075"/>
          <a:ext cx="36036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Объект упаковщика для оболочки" showAsIcon="1" r:id="rId9" imgW="361080" imgH="439560" progId="Package">
                  <p:embed/>
                </p:oleObj>
              </mc:Choice>
              <mc:Fallback>
                <p:oleObj name="Объект упаковщика для оболочки" showAsIcon="1" r:id="rId9" imgW="361080" imgH="4395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360363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8" y="1879938"/>
            <a:ext cx="7775848" cy="466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7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3B488D8-E31C-6B49-8CC3-B4B1DE73105E}"/>
              </a:ext>
            </a:extLst>
          </p:cNvPr>
          <p:cNvGrpSpPr/>
          <p:nvPr/>
        </p:nvGrpSpPr>
        <p:grpSpPr>
          <a:xfrm>
            <a:off x="225061" y="214479"/>
            <a:ext cx="3744416" cy="738895"/>
            <a:chOff x="839023" y="548680"/>
            <a:chExt cx="5803468" cy="960961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23" y="759086"/>
              <a:ext cx="2144576" cy="584092"/>
            </a:xfrm>
            <a:prstGeom prst="rect">
              <a:avLst/>
            </a:prstGeom>
          </p:spPr>
        </p:pic>
        <p:pic>
          <p:nvPicPr>
            <p:cNvPr id="10" name="Picture 4" descr="http://www.fa.ru/news/PublishingImages/minfi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538" y="548680"/>
              <a:ext cx="3165953" cy="96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40" y="93862"/>
            <a:ext cx="1048642" cy="10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1020426"/>
            <a:ext cx="8170592" cy="53636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Двухфакторная теория </a:t>
            </a:r>
            <a:r>
              <a:rPr lang="ru-RU" sz="4000" b="1" dirty="0" err="1" smtClean="0"/>
              <a:t>Гецберга</a:t>
            </a:r>
            <a:endParaRPr lang="ru-RU" sz="4000" b="1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09525874"/>
              </p:ext>
            </p:extLst>
          </p:nvPr>
        </p:nvGraphicFramePr>
        <p:xfrm>
          <a:off x="225060" y="1751839"/>
          <a:ext cx="8517721" cy="4877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06778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3B488D8-E31C-6B49-8CC3-B4B1DE73105E}"/>
              </a:ext>
            </a:extLst>
          </p:cNvPr>
          <p:cNvGrpSpPr/>
          <p:nvPr/>
        </p:nvGrpSpPr>
        <p:grpSpPr>
          <a:xfrm>
            <a:off x="225061" y="214479"/>
            <a:ext cx="3744416" cy="738895"/>
            <a:chOff x="839023" y="548680"/>
            <a:chExt cx="5803468" cy="960961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23" y="759086"/>
              <a:ext cx="2144576" cy="584092"/>
            </a:xfrm>
            <a:prstGeom prst="rect">
              <a:avLst/>
            </a:prstGeom>
          </p:spPr>
        </p:pic>
        <p:pic>
          <p:nvPicPr>
            <p:cNvPr id="10" name="Picture 4" descr="http://www.fa.ru/news/PublishingImages/minfi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538" y="548680"/>
              <a:ext cx="3165953" cy="96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40" y="93862"/>
            <a:ext cx="1048642" cy="10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2413" y="825379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/>
              <a:t>Теория ожиданий </a:t>
            </a:r>
            <a:r>
              <a:rPr lang="ru-RU" sz="4000" b="1" dirty="0" err="1"/>
              <a:t>Врума</a:t>
            </a:r>
            <a:endParaRPr lang="ru-RU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8101" y="2009675"/>
            <a:ext cx="4770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Человек удовлетворяет свои потребности, </a:t>
            </a:r>
          </a:p>
          <a:p>
            <a:r>
              <a:rPr lang="ru-RU" dirty="0" smtClean="0"/>
              <a:t>одновременно достигаются цели организации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309539" y="3717032"/>
            <a:ext cx="4443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 человека есть все необходимые ресурсы </a:t>
            </a:r>
          </a:p>
          <a:p>
            <a:r>
              <a:rPr lang="ru-RU" dirty="0" smtClean="0"/>
              <a:t>(в </a:t>
            </a:r>
            <a:r>
              <a:rPr lang="ru-RU" dirty="0" err="1" smtClean="0"/>
              <a:t>т.ч</a:t>
            </a:r>
            <a:r>
              <a:rPr lang="ru-RU" dirty="0" smtClean="0"/>
              <a:t>. знания, время…_)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39552" y="5805264"/>
            <a:ext cx="5976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Важно добиться максимального соответствия между тем, что человек умеет и тем, что от него требуется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76175"/>
            <a:ext cx="266429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4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3B488D8-E31C-6B49-8CC3-B4B1DE73105E}"/>
              </a:ext>
            </a:extLst>
          </p:cNvPr>
          <p:cNvGrpSpPr/>
          <p:nvPr/>
        </p:nvGrpSpPr>
        <p:grpSpPr>
          <a:xfrm>
            <a:off x="225061" y="214479"/>
            <a:ext cx="3744416" cy="738895"/>
            <a:chOff x="839023" y="548680"/>
            <a:chExt cx="5803468" cy="960961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23" y="759086"/>
              <a:ext cx="2144576" cy="584092"/>
            </a:xfrm>
            <a:prstGeom prst="rect">
              <a:avLst/>
            </a:prstGeom>
          </p:spPr>
        </p:pic>
        <p:pic>
          <p:nvPicPr>
            <p:cNvPr id="10" name="Picture 4" descr="http://www.fa.ru/news/PublishingImages/minfi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538" y="548680"/>
              <a:ext cx="3165953" cy="96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40" y="93862"/>
            <a:ext cx="1048642" cy="10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45471" y="123165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Теория равенства (справедливости) Адамса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311" y="2467737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Человек оценивает эффективность мотивации, сравнивая себя с другими, находящимися в аналогичных условиях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796136" y="4077072"/>
            <a:ext cx="3571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Возможны 3 варианта: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Недооценка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Справедливая оценка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Переоценка</a:t>
            </a:r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39338228"/>
              </p:ext>
            </p:extLst>
          </p:nvPr>
        </p:nvGraphicFramePr>
        <p:xfrm>
          <a:off x="107504" y="3207152"/>
          <a:ext cx="5400600" cy="333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21845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3B488D8-E31C-6B49-8CC3-B4B1DE73105E}"/>
              </a:ext>
            </a:extLst>
          </p:cNvPr>
          <p:cNvGrpSpPr/>
          <p:nvPr/>
        </p:nvGrpSpPr>
        <p:grpSpPr>
          <a:xfrm>
            <a:off x="225061" y="214479"/>
            <a:ext cx="3744416" cy="738895"/>
            <a:chOff x="839023" y="548680"/>
            <a:chExt cx="5803468" cy="960961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23" y="759086"/>
              <a:ext cx="2144576" cy="584092"/>
            </a:xfrm>
            <a:prstGeom prst="rect">
              <a:avLst/>
            </a:prstGeom>
          </p:spPr>
        </p:pic>
        <p:pic>
          <p:nvPicPr>
            <p:cNvPr id="10" name="Picture 4" descr="http://www.fa.ru/news/PublishingImages/minfi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538" y="548680"/>
              <a:ext cx="3165953" cy="96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40" y="93862"/>
            <a:ext cx="1048642" cy="10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13182" y="94255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/>
              <a:t>Теория постановки целей Э. Локка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504471802"/>
              </p:ext>
            </p:extLst>
          </p:nvPr>
        </p:nvGraphicFramePr>
        <p:xfrm>
          <a:off x="1331640" y="2235625"/>
          <a:ext cx="713403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803277" y="6237312"/>
            <a:ext cx="3340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https://en.ppt-online.org/388235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73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88" y="1119302"/>
            <a:ext cx="8072004" cy="3565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мотивация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3B488D8-E31C-6B49-8CC3-B4B1DE73105E}"/>
              </a:ext>
            </a:extLst>
          </p:cNvPr>
          <p:cNvGrpSpPr/>
          <p:nvPr/>
        </p:nvGrpSpPr>
        <p:grpSpPr>
          <a:xfrm>
            <a:off x="225061" y="214479"/>
            <a:ext cx="3744416" cy="738895"/>
            <a:chOff x="839023" y="548680"/>
            <a:chExt cx="5803468" cy="960961"/>
          </a:xfrm>
        </p:grpSpPr>
        <p:pic>
          <p:nvPicPr>
            <p:cNvPr id="12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23" y="759086"/>
              <a:ext cx="2144576" cy="584092"/>
            </a:xfrm>
            <a:prstGeom prst="rect">
              <a:avLst/>
            </a:prstGeom>
          </p:spPr>
        </p:pic>
        <p:pic>
          <p:nvPicPr>
            <p:cNvPr id="13" name="Picture 4" descr="http://www.fa.ru/news/PublishingImages/minfi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538" y="548680"/>
              <a:ext cx="3165953" cy="96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40" y="93862"/>
            <a:ext cx="1048642" cy="10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77388" y="6489278"/>
            <a:ext cx="4610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https://4brain.ru/psy/psihologija-motivacii.php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1916832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Мотива́ция</a:t>
            </a:r>
            <a:r>
              <a:rPr lang="ru-RU" sz="2400" dirty="0"/>
              <a:t> — побуждение к </a:t>
            </a:r>
            <a:r>
              <a:rPr lang="ru-RU" sz="2400" dirty="0" smtClean="0"/>
              <a:t>действию </a:t>
            </a:r>
            <a:endParaRPr lang="ru-RU" sz="2400" dirty="0"/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102615536"/>
              </p:ext>
            </p:extLst>
          </p:nvPr>
        </p:nvGraphicFramePr>
        <p:xfrm>
          <a:off x="225061" y="5527349"/>
          <a:ext cx="8667419" cy="759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89605"/>
            <a:ext cx="3550757" cy="282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F92DA508495354898BAAA65F78C1E56" ma:contentTypeVersion="4" ma:contentTypeDescription="Создание документа." ma:contentTypeScope="" ma:versionID="4471d4dddd08b549bce0147fd35e0864">
  <xsd:schema xmlns:xsd="http://www.w3.org/2001/XMLSchema" xmlns:xs="http://www.w3.org/2001/XMLSchema" xmlns:p="http://schemas.microsoft.com/office/2006/metadata/properties" xmlns:ns2="d258768f-595e-4f2e-bb13-e4a347c6cd1e" targetNamespace="http://schemas.microsoft.com/office/2006/metadata/properties" ma:root="true" ma:fieldsID="e2e7017a64f1c10c09af77f0876b3e2a" ns2:_="">
    <xsd:import namespace="d258768f-595e-4f2e-bb13-e4a347c6cd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58768f-595e-4f2e-bb13-e4a347c6cd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8CBFE4-EAAF-4DBA-B7CB-7CCC064B27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58768f-595e-4f2e-bb13-e4a347c6c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8F8EBF-F0BD-46C0-9233-E80247C9805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258768f-595e-4f2e-bb13-e4a347c6cd1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7A95DC5-A5FC-4863-9D0E-E3EEA1E8AD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1865</TotalTime>
  <Words>522</Words>
  <Application>Microsoft Office PowerPoint</Application>
  <PresentationFormat>Экран (4:3)</PresentationFormat>
  <Paragraphs>152</Paragraphs>
  <Slides>20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ＭＳ Ｐゴシック</vt:lpstr>
      <vt:lpstr>Arial</vt:lpstr>
      <vt:lpstr>Calibri</vt:lpstr>
      <vt:lpstr>Myriad Pro</vt:lpstr>
      <vt:lpstr>Myriad Pro Semibold</vt:lpstr>
      <vt:lpstr>Times New Roman</vt:lpstr>
      <vt:lpstr>Verdana</vt:lpstr>
      <vt:lpstr>Тема Office</vt:lpstr>
      <vt:lpstr>Объект упаковщика для оболочки</vt:lpstr>
      <vt:lpstr>Презентация PowerPoint</vt:lpstr>
      <vt:lpstr>Презентация PowerPoint</vt:lpstr>
      <vt:lpstr>мотивация</vt:lpstr>
      <vt:lpstr>Пирамида потребностей Маслоу</vt:lpstr>
      <vt:lpstr>Двухфакторная теория Гецберга</vt:lpstr>
      <vt:lpstr>Теория ожиданий Врума</vt:lpstr>
      <vt:lpstr>Теория равенства (справедливости) Адамса</vt:lpstr>
      <vt:lpstr>Теория постановки целей Э. Локка</vt:lpstr>
      <vt:lpstr>мотивация</vt:lpstr>
      <vt:lpstr>мотивация</vt:lpstr>
      <vt:lpstr>Субъекты мотивации:</vt:lpstr>
      <vt:lpstr>Мотивация представителей органов управления образованием</vt:lpstr>
      <vt:lpstr>Мотивация представителей органов управления образованием</vt:lpstr>
      <vt:lpstr>Стратегия повышения финансовой грамотности  в РФ на 2017 - 2023 годы</vt:lpstr>
      <vt:lpstr>Презентация PowerPoint</vt:lpstr>
      <vt:lpstr>http://www.cbr.ru/content/document/file/124962/rm_2021082021.pdf </vt:lpstr>
      <vt:lpstr>http://www.cbr.ru/content/document/file/124962/rm_2021082021.pdf </vt:lpstr>
      <vt:lpstr>Мотивация родителей</vt:lpstr>
      <vt:lpstr>Мотивация родителей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Елена Боганова</cp:lastModifiedBy>
  <cp:revision>81</cp:revision>
  <dcterms:created xsi:type="dcterms:W3CDTF">2017-03-28T07:09:26Z</dcterms:created>
  <dcterms:modified xsi:type="dcterms:W3CDTF">2021-12-05T18:04:23Z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0x0101008F92DA508495354898BAAA65F78C1E56</vt:lpwstr>
  </property>
</Properties>
</file>