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8" r:id="rId5"/>
    <p:sldId id="297" r:id="rId6"/>
    <p:sldId id="271" r:id="rId7"/>
    <p:sldId id="276" r:id="rId8"/>
    <p:sldId id="277" r:id="rId9"/>
    <p:sldId id="273" r:id="rId10"/>
    <p:sldId id="278" r:id="rId11"/>
    <p:sldId id="274" r:id="rId12"/>
    <p:sldId id="275" r:id="rId13"/>
    <p:sldId id="293" r:id="rId14"/>
    <p:sldId id="294" r:id="rId15"/>
    <p:sldId id="281" r:id="rId16"/>
    <p:sldId id="282" r:id="rId17"/>
    <p:sldId id="295" r:id="rId18"/>
    <p:sldId id="296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7A8"/>
    <a:srgbClr val="FFC000"/>
    <a:srgbClr val="CFD5EA"/>
    <a:srgbClr val="0E2D69"/>
    <a:srgbClr val="96628C"/>
    <a:srgbClr val="CD5A5A"/>
    <a:srgbClr val="EB681F"/>
    <a:srgbClr val="029C63"/>
    <a:srgbClr val="FFD746"/>
    <a:srgbClr val="11A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0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62" y="96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8F8D8-183A-4694-AC59-2AD3911E702F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BC976B2-3485-4511-A441-98D96EBDBD1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учебного процесса, мотивация к обучению</a:t>
          </a:r>
        </a:p>
      </dgm:t>
    </dgm:pt>
    <dgm:pt modelId="{BF943839-2C86-40ED-8215-6E9CB39A7745}" type="parTrans" cxnId="{063AE0A8-57B5-413E-A3E4-5B9DD95604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CB4FD-BDF7-4098-9817-586CAB5CFFCD}" type="sibTrans" cxnId="{063AE0A8-57B5-413E-A3E4-5B9DD95604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153CA-D82E-4726-A5EF-8B59CCD2569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Командные навыки, коммуникативные умения</a:t>
          </a:r>
        </a:p>
      </dgm:t>
    </dgm:pt>
    <dgm:pt modelId="{967064C5-652A-4737-BADD-8C0F8AE79560}" type="parTrans" cxnId="{56C94473-5270-4941-9D9D-8FC42A4F2E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4C5B4-34AC-4840-A261-451C71570DD6}" type="sibTrans" cxnId="{56C94473-5270-4941-9D9D-8FC42A4F2E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C68C13-7D77-48AB-B309-B7CEEB48086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реальных ситуаций</a:t>
          </a:r>
        </a:p>
      </dgm:t>
    </dgm:pt>
    <dgm:pt modelId="{B8118AE4-F38B-44C1-8DA9-D5EFED1421D4}" type="parTrans" cxnId="{66BA4D24-471F-4AAF-BF0C-6209DE5EB4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B7EB0-E145-4E05-A150-94FD2C6269FE}" type="sibTrans" cxnId="{66BA4D24-471F-4AAF-BF0C-6209DE5EB4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B08B87-3E25-4248-9E50-6685E2917B62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 связи</a:t>
          </a:r>
        </a:p>
      </dgm:t>
    </dgm:pt>
    <dgm:pt modelId="{64A6A25B-BD53-4A40-9D82-5E379CE9A429}" type="parTrans" cxnId="{3CC64942-A939-4FE3-AD3A-6B14CCADEC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C4C00-4D5B-4E18-8268-2F4982A7E3C4}" type="sibTrans" cxnId="{3CC64942-A939-4FE3-AD3A-6B14CCADEC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53AF3-5E1D-486D-A1C4-1211D17E31B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Нет страха ошибиться</a:t>
          </a:r>
        </a:p>
      </dgm:t>
    </dgm:pt>
    <dgm:pt modelId="{0030330A-C74D-4C7D-9674-BD9E80B45017}" type="parTrans" cxnId="{6E7DDFE8-E7FE-4F45-A18B-44DC04E4A9B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C5638-985A-47CF-A7C3-1B9C7237F612}" type="sibTrans" cxnId="{6E7DDFE8-E7FE-4F45-A18B-44DC04E4A9B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72DFB-E582-44F3-9300-1E7CAE305FB4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за принятые решения</a:t>
          </a:r>
        </a:p>
      </dgm:t>
    </dgm:pt>
    <dgm:pt modelId="{5FE8E82D-6996-488A-B6C7-3A243268F63B}" type="parTrans" cxnId="{2D967807-3026-4C62-8144-313EA0C3200D}">
      <dgm:prSet/>
      <dgm:spPr/>
      <dgm:t>
        <a:bodyPr/>
        <a:lstStyle/>
        <a:p>
          <a:endParaRPr lang="ru-RU"/>
        </a:p>
      </dgm:t>
    </dgm:pt>
    <dgm:pt modelId="{4631E18C-1133-4C42-B8E9-CCBC54902F18}" type="sibTrans" cxnId="{2D967807-3026-4C62-8144-313EA0C3200D}">
      <dgm:prSet/>
      <dgm:spPr/>
      <dgm:t>
        <a:bodyPr/>
        <a:lstStyle/>
        <a:p>
          <a:endParaRPr lang="ru-RU"/>
        </a:p>
      </dgm:t>
    </dgm:pt>
    <dgm:pt modelId="{82AA700D-B1C7-41EF-BF20-78EFD9816692}" type="pres">
      <dgm:prSet presAssocID="{D388F8D8-183A-4694-AC59-2AD3911E702F}" presName="Name0" presStyleCnt="0">
        <dgm:presLayoutVars>
          <dgm:chMax val="7"/>
          <dgm:chPref val="7"/>
          <dgm:dir/>
        </dgm:presLayoutVars>
      </dgm:prSet>
      <dgm:spPr/>
    </dgm:pt>
    <dgm:pt modelId="{9A332555-10BC-41EB-9076-7187D6FA1FCA}" type="pres">
      <dgm:prSet presAssocID="{D388F8D8-183A-4694-AC59-2AD3911E702F}" presName="Name1" presStyleCnt="0"/>
      <dgm:spPr/>
    </dgm:pt>
    <dgm:pt modelId="{E531AB9C-489B-4A35-B9AC-806BECB9B100}" type="pres">
      <dgm:prSet presAssocID="{D388F8D8-183A-4694-AC59-2AD3911E702F}" presName="cycle" presStyleCnt="0"/>
      <dgm:spPr/>
    </dgm:pt>
    <dgm:pt modelId="{54FB1E94-D837-4422-91B6-3D7EE9BFAE6E}" type="pres">
      <dgm:prSet presAssocID="{D388F8D8-183A-4694-AC59-2AD3911E702F}" presName="srcNode" presStyleLbl="node1" presStyleIdx="0" presStyleCnt="6"/>
      <dgm:spPr/>
    </dgm:pt>
    <dgm:pt modelId="{17BD84A1-92AB-4921-8AC0-06D4FDB33B79}" type="pres">
      <dgm:prSet presAssocID="{D388F8D8-183A-4694-AC59-2AD3911E702F}" presName="conn" presStyleLbl="parChTrans1D2" presStyleIdx="0" presStyleCnt="1"/>
      <dgm:spPr/>
    </dgm:pt>
    <dgm:pt modelId="{D397817A-A286-4F4C-890C-8906857861C1}" type="pres">
      <dgm:prSet presAssocID="{D388F8D8-183A-4694-AC59-2AD3911E702F}" presName="extraNode" presStyleLbl="node1" presStyleIdx="0" presStyleCnt="6"/>
      <dgm:spPr/>
    </dgm:pt>
    <dgm:pt modelId="{E04D0200-CD93-49EA-8FBC-46F9A60A5371}" type="pres">
      <dgm:prSet presAssocID="{D388F8D8-183A-4694-AC59-2AD3911E702F}" presName="dstNode" presStyleLbl="node1" presStyleIdx="0" presStyleCnt="6"/>
      <dgm:spPr/>
    </dgm:pt>
    <dgm:pt modelId="{EF93FC88-BCFD-4C52-B795-2B3C1011B3C8}" type="pres">
      <dgm:prSet presAssocID="{FBC976B2-3485-4511-A441-98D96EBDBD1A}" presName="text_1" presStyleLbl="node1" presStyleIdx="0" presStyleCnt="6">
        <dgm:presLayoutVars>
          <dgm:bulletEnabled val="1"/>
        </dgm:presLayoutVars>
      </dgm:prSet>
      <dgm:spPr/>
    </dgm:pt>
    <dgm:pt modelId="{5524A944-5BEA-4D24-8A30-4743D2578AE1}" type="pres">
      <dgm:prSet presAssocID="{FBC976B2-3485-4511-A441-98D96EBDBD1A}" presName="accent_1" presStyleCnt="0"/>
      <dgm:spPr/>
    </dgm:pt>
    <dgm:pt modelId="{CAF5394B-0C2C-4157-A082-A98EF99D0DF1}" type="pres">
      <dgm:prSet presAssocID="{FBC976B2-3485-4511-A441-98D96EBDBD1A}" presName="accentRepeatNode" presStyleLbl="solidFgAcc1" presStyleIdx="0" presStyleCnt="6"/>
      <dgm:spPr/>
    </dgm:pt>
    <dgm:pt modelId="{C0C0AB8C-781E-4B05-939B-F6BB336F1B0B}" type="pres">
      <dgm:prSet presAssocID="{DC4153CA-D82E-4726-A5EF-8B59CCD2569A}" presName="text_2" presStyleLbl="node1" presStyleIdx="1" presStyleCnt="6">
        <dgm:presLayoutVars>
          <dgm:bulletEnabled val="1"/>
        </dgm:presLayoutVars>
      </dgm:prSet>
      <dgm:spPr/>
    </dgm:pt>
    <dgm:pt modelId="{EF2C8A89-11A5-4DC0-8426-C88D7C362392}" type="pres">
      <dgm:prSet presAssocID="{DC4153CA-D82E-4726-A5EF-8B59CCD2569A}" presName="accent_2" presStyleCnt="0"/>
      <dgm:spPr/>
    </dgm:pt>
    <dgm:pt modelId="{016FA417-B6A0-41A7-B2D7-31D9CAE1FBAC}" type="pres">
      <dgm:prSet presAssocID="{DC4153CA-D82E-4726-A5EF-8B59CCD2569A}" presName="accentRepeatNode" presStyleLbl="solidFgAcc1" presStyleIdx="1" presStyleCnt="6"/>
      <dgm:spPr/>
    </dgm:pt>
    <dgm:pt modelId="{71DD1680-B988-4022-9CC3-39B6A5DC26B3}" type="pres">
      <dgm:prSet presAssocID="{ACF72DFB-E582-44F3-9300-1E7CAE305FB4}" presName="text_3" presStyleLbl="node1" presStyleIdx="2" presStyleCnt="6">
        <dgm:presLayoutVars>
          <dgm:bulletEnabled val="1"/>
        </dgm:presLayoutVars>
      </dgm:prSet>
      <dgm:spPr/>
    </dgm:pt>
    <dgm:pt modelId="{CA7B7914-EB8D-46E4-B723-4F70B6C02CA8}" type="pres">
      <dgm:prSet presAssocID="{ACF72DFB-E582-44F3-9300-1E7CAE305FB4}" presName="accent_3" presStyleCnt="0"/>
      <dgm:spPr/>
    </dgm:pt>
    <dgm:pt modelId="{7CB2DC65-C959-411E-9521-1068FB9D51BF}" type="pres">
      <dgm:prSet presAssocID="{ACF72DFB-E582-44F3-9300-1E7CAE305FB4}" presName="accentRepeatNode" presStyleLbl="solidFgAcc1" presStyleIdx="2" presStyleCnt="6"/>
      <dgm:spPr/>
    </dgm:pt>
    <dgm:pt modelId="{516D2905-77B1-4B61-A3D8-D657A7D86604}" type="pres">
      <dgm:prSet presAssocID="{05C68C13-7D77-48AB-B309-B7CEEB480861}" presName="text_4" presStyleLbl="node1" presStyleIdx="3" presStyleCnt="6">
        <dgm:presLayoutVars>
          <dgm:bulletEnabled val="1"/>
        </dgm:presLayoutVars>
      </dgm:prSet>
      <dgm:spPr/>
    </dgm:pt>
    <dgm:pt modelId="{C16A49D8-4FB6-4F34-9B19-4C89E909AF4A}" type="pres">
      <dgm:prSet presAssocID="{05C68C13-7D77-48AB-B309-B7CEEB480861}" presName="accent_4" presStyleCnt="0"/>
      <dgm:spPr/>
    </dgm:pt>
    <dgm:pt modelId="{628E699B-8592-4FE3-8C4D-9C2BAD0418CB}" type="pres">
      <dgm:prSet presAssocID="{05C68C13-7D77-48AB-B309-B7CEEB480861}" presName="accentRepeatNode" presStyleLbl="solidFgAcc1" presStyleIdx="3" presStyleCnt="6"/>
      <dgm:spPr/>
    </dgm:pt>
    <dgm:pt modelId="{3345FDE3-B493-40D3-B71E-D6294E9086C8}" type="pres">
      <dgm:prSet presAssocID="{1FB53AF3-5E1D-486D-A1C4-1211D17E31B5}" presName="text_5" presStyleLbl="node1" presStyleIdx="4" presStyleCnt="6">
        <dgm:presLayoutVars>
          <dgm:bulletEnabled val="1"/>
        </dgm:presLayoutVars>
      </dgm:prSet>
      <dgm:spPr/>
    </dgm:pt>
    <dgm:pt modelId="{A9F6867A-3B10-42B9-AAEB-E1F7923BF5E0}" type="pres">
      <dgm:prSet presAssocID="{1FB53AF3-5E1D-486D-A1C4-1211D17E31B5}" presName="accent_5" presStyleCnt="0"/>
      <dgm:spPr/>
    </dgm:pt>
    <dgm:pt modelId="{EC9456D8-E8EF-4546-9E2F-63DBC990C937}" type="pres">
      <dgm:prSet presAssocID="{1FB53AF3-5E1D-486D-A1C4-1211D17E31B5}" presName="accentRepeatNode" presStyleLbl="solidFgAcc1" presStyleIdx="4" presStyleCnt="6"/>
      <dgm:spPr/>
    </dgm:pt>
    <dgm:pt modelId="{EEE69265-A704-41AD-813A-A29668EC8007}" type="pres">
      <dgm:prSet presAssocID="{2DB08B87-3E25-4248-9E50-6685E2917B62}" presName="text_6" presStyleLbl="node1" presStyleIdx="5" presStyleCnt="6">
        <dgm:presLayoutVars>
          <dgm:bulletEnabled val="1"/>
        </dgm:presLayoutVars>
      </dgm:prSet>
      <dgm:spPr/>
    </dgm:pt>
    <dgm:pt modelId="{421BE634-007A-457E-BB3A-C1B1C533A910}" type="pres">
      <dgm:prSet presAssocID="{2DB08B87-3E25-4248-9E50-6685E2917B62}" presName="accent_6" presStyleCnt="0"/>
      <dgm:spPr/>
    </dgm:pt>
    <dgm:pt modelId="{6C44F26A-DB3C-4403-86F7-835287361248}" type="pres">
      <dgm:prSet presAssocID="{2DB08B87-3E25-4248-9E50-6685E2917B62}" presName="accentRepeatNode" presStyleLbl="solidFgAcc1" presStyleIdx="5" presStyleCnt="6"/>
      <dgm:spPr/>
    </dgm:pt>
  </dgm:ptLst>
  <dgm:cxnLst>
    <dgm:cxn modelId="{2D967807-3026-4C62-8144-313EA0C3200D}" srcId="{D388F8D8-183A-4694-AC59-2AD3911E702F}" destId="{ACF72DFB-E582-44F3-9300-1E7CAE305FB4}" srcOrd="2" destOrd="0" parTransId="{5FE8E82D-6996-488A-B6C7-3A243268F63B}" sibTransId="{4631E18C-1133-4C42-B8E9-CCBC54902F18}"/>
    <dgm:cxn modelId="{864DE711-5263-49EA-9F2D-BF97E3B88807}" type="presOf" srcId="{DC4153CA-D82E-4726-A5EF-8B59CCD2569A}" destId="{C0C0AB8C-781E-4B05-939B-F6BB336F1B0B}" srcOrd="0" destOrd="0" presId="urn:microsoft.com/office/officeart/2008/layout/VerticalCurvedList"/>
    <dgm:cxn modelId="{E71E5D15-8570-4FC1-9780-EC87067F1126}" type="presOf" srcId="{D388F8D8-183A-4694-AC59-2AD3911E702F}" destId="{82AA700D-B1C7-41EF-BF20-78EFD9816692}" srcOrd="0" destOrd="0" presId="urn:microsoft.com/office/officeart/2008/layout/VerticalCurvedList"/>
    <dgm:cxn modelId="{66BA4D24-471F-4AAF-BF0C-6209DE5EB4B0}" srcId="{D388F8D8-183A-4694-AC59-2AD3911E702F}" destId="{05C68C13-7D77-48AB-B309-B7CEEB480861}" srcOrd="3" destOrd="0" parTransId="{B8118AE4-F38B-44C1-8DA9-D5EFED1421D4}" sibTransId="{992B7EB0-E145-4E05-A150-94FD2C6269FE}"/>
    <dgm:cxn modelId="{4F1C1725-C287-4E46-92A1-CA39377C9476}" type="presOf" srcId="{FBC976B2-3485-4511-A441-98D96EBDBD1A}" destId="{EF93FC88-BCFD-4C52-B795-2B3C1011B3C8}" srcOrd="0" destOrd="0" presId="urn:microsoft.com/office/officeart/2008/layout/VerticalCurvedList"/>
    <dgm:cxn modelId="{1E67D339-7775-4523-A94E-B4A1884598C6}" type="presOf" srcId="{05C68C13-7D77-48AB-B309-B7CEEB480861}" destId="{516D2905-77B1-4B61-A3D8-D657A7D86604}" srcOrd="0" destOrd="0" presId="urn:microsoft.com/office/officeart/2008/layout/VerticalCurvedList"/>
    <dgm:cxn modelId="{BE14B13B-4E90-485A-9D21-0A9CE312F687}" type="presOf" srcId="{2DB08B87-3E25-4248-9E50-6685E2917B62}" destId="{EEE69265-A704-41AD-813A-A29668EC8007}" srcOrd="0" destOrd="0" presId="urn:microsoft.com/office/officeart/2008/layout/VerticalCurvedList"/>
    <dgm:cxn modelId="{3CC64942-A939-4FE3-AD3A-6B14CCADEC97}" srcId="{D388F8D8-183A-4694-AC59-2AD3911E702F}" destId="{2DB08B87-3E25-4248-9E50-6685E2917B62}" srcOrd="5" destOrd="0" parTransId="{64A6A25B-BD53-4A40-9D82-5E379CE9A429}" sibTransId="{C25C4C00-4D5B-4E18-8268-2F4982A7E3C4}"/>
    <dgm:cxn modelId="{56C94473-5270-4941-9D9D-8FC42A4F2E8C}" srcId="{D388F8D8-183A-4694-AC59-2AD3911E702F}" destId="{DC4153CA-D82E-4726-A5EF-8B59CCD2569A}" srcOrd="1" destOrd="0" parTransId="{967064C5-652A-4737-BADD-8C0F8AE79560}" sibTransId="{74A4C5B4-34AC-4840-A261-451C71570DD6}"/>
    <dgm:cxn modelId="{063AE0A8-57B5-413E-A3E4-5B9DD956043E}" srcId="{D388F8D8-183A-4694-AC59-2AD3911E702F}" destId="{FBC976B2-3485-4511-A441-98D96EBDBD1A}" srcOrd="0" destOrd="0" parTransId="{BF943839-2C86-40ED-8215-6E9CB39A7745}" sibTransId="{A2BCB4FD-BDF7-4098-9817-586CAB5CFFCD}"/>
    <dgm:cxn modelId="{6BEAFEA9-2B87-4DC1-9A39-868B99CE8395}" type="presOf" srcId="{1FB53AF3-5E1D-486D-A1C4-1211D17E31B5}" destId="{3345FDE3-B493-40D3-B71E-D6294E9086C8}" srcOrd="0" destOrd="0" presId="urn:microsoft.com/office/officeart/2008/layout/VerticalCurvedList"/>
    <dgm:cxn modelId="{1924D1E4-FD25-4064-9968-48EBA771600B}" type="presOf" srcId="{ACF72DFB-E582-44F3-9300-1E7CAE305FB4}" destId="{71DD1680-B988-4022-9CC3-39B6A5DC26B3}" srcOrd="0" destOrd="0" presId="urn:microsoft.com/office/officeart/2008/layout/VerticalCurvedList"/>
    <dgm:cxn modelId="{6E7DDFE8-E7FE-4F45-A18B-44DC04E4A9BC}" srcId="{D388F8D8-183A-4694-AC59-2AD3911E702F}" destId="{1FB53AF3-5E1D-486D-A1C4-1211D17E31B5}" srcOrd="4" destOrd="0" parTransId="{0030330A-C74D-4C7D-9674-BD9E80B45017}" sibTransId="{1D5C5638-985A-47CF-A7C3-1B9C7237F612}"/>
    <dgm:cxn modelId="{E9F8DBF0-9CAC-477A-9DF7-C1AF10AD911F}" type="presOf" srcId="{A2BCB4FD-BDF7-4098-9817-586CAB5CFFCD}" destId="{17BD84A1-92AB-4921-8AC0-06D4FDB33B79}" srcOrd="0" destOrd="0" presId="urn:microsoft.com/office/officeart/2008/layout/VerticalCurvedList"/>
    <dgm:cxn modelId="{931D624F-8405-41AF-891B-F7441608E4B2}" type="presParOf" srcId="{82AA700D-B1C7-41EF-BF20-78EFD9816692}" destId="{9A332555-10BC-41EB-9076-7187D6FA1FCA}" srcOrd="0" destOrd="0" presId="urn:microsoft.com/office/officeart/2008/layout/VerticalCurvedList"/>
    <dgm:cxn modelId="{2B139473-CBE7-4B45-83DA-92FF07E2915E}" type="presParOf" srcId="{9A332555-10BC-41EB-9076-7187D6FA1FCA}" destId="{E531AB9C-489B-4A35-B9AC-806BECB9B100}" srcOrd="0" destOrd="0" presId="urn:microsoft.com/office/officeart/2008/layout/VerticalCurvedList"/>
    <dgm:cxn modelId="{2332605D-30AC-4E1E-B48E-B1CFE4FCF800}" type="presParOf" srcId="{E531AB9C-489B-4A35-B9AC-806BECB9B100}" destId="{54FB1E94-D837-4422-91B6-3D7EE9BFAE6E}" srcOrd="0" destOrd="0" presId="urn:microsoft.com/office/officeart/2008/layout/VerticalCurvedList"/>
    <dgm:cxn modelId="{51C65869-CEA3-43CC-BB82-858066D1AAE3}" type="presParOf" srcId="{E531AB9C-489B-4A35-B9AC-806BECB9B100}" destId="{17BD84A1-92AB-4921-8AC0-06D4FDB33B79}" srcOrd="1" destOrd="0" presId="urn:microsoft.com/office/officeart/2008/layout/VerticalCurvedList"/>
    <dgm:cxn modelId="{719F3BB2-7218-49FA-9282-052723113455}" type="presParOf" srcId="{E531AB9C-489B-4A35-B9AC-806BECB9B100}" destId="{D397817A-A286-4F4C-890C-8906857861C1}" srcOrd="2" destOrd="0" presId="urn:microsoft.com/office/officeart/2008/layout/VerticalCurvedList"/>
    <dgm:cxn modelId="{D26F3197-7424-4145-8DA8-41184FF6A2AC}" type="presParOf" srcId="{E531AB9C-489B-4A35-B9AC-806BECB9B100}" destId="{E04D0200-CD93-49EA-8FBC-46F9A60A5371}" srcOrd="3" destOrd="0" presId="urn:microsoft.com/office/officeart/2008/layout/VerticalCurvedList"/>
    <dgm:cxn modelId="{259A6C1D-6CEC-4313-AF4B-A9F2FAEF8466}" type="presParOf" srcId="{9A332555-10BC-41EB-9076-7187D6FA1FCA}" destId="{EF93FC88-BCFD-4C52-B795-2B3C1011B3C8}" srcOrd="1" destOrd="0" presId="urn:microsoft.com/office/officeart/2008/layout/VerticalCurvedList"/>
    <dgm:cxn modelId="{20177416-D3D9-47A1-92C7-56CB3050917C}" type="presParOf" srcId="{9A332555-10BC-41EB-9076-7187D6FA1FCA}" destId="{5524A944-5BEA-4D24-8A30-4743D2578AE1}" srcOrd="2" destOrd="0" presId="urn:microsoft.com/office/officeart/2008/layout/VerticalCurvedList"/>
    <dgm:cxn modelId="{17021FA1-C8ED-451B-B4DF-6D5FAAB405CC}" type="presParOf" srcId="{5524A944-5BEA-4D24-8A30-4743D2578AE1}" destId="{CAF5394B-0C2C-4157-A082-A98EF99D0DF1}" srcOrd="0" destOrd="0" presId="urn:microsoft.com/office/officeart/2008/layout/VerticalCurvedList"/>
    <dgm:cxn modelId="{E65162CC-266B-4726-A40A-1EBCAEF8752B}" type="presParOf" srcId="{9A332555-10BC-41EB-9076-7187D6FA1FCA}" destId="{C0C0AB8C-781E-4B05-939B-F6BB336F1B0B}" srcOrd="3" destOrd="0" presId="urn:microsoft.com/office/officeart/2008/layout/VerticalCurvedList"/>
    <dgm:cxn modelId="{E52F42DD-D527-45AD-9880-97F79F6E7CC7}" type="presParOf" srcId="{9A332555-10BC-41EB-9076-7187D6FA1FCA}" destId="{EF2C8A89-11A5-4DC0-8426-C88D7C362392}" srcOrd="4" destOrd="0" presId="urn:microsoft.com/office/officeart/2008/layout/VerticalCurvedList"/>
    <dgm:cxn modelId="{598E81F3-94E7-41D0-B969-8363877CE9EC}" type="presParOf" srcId="{EF2C8A89-11A5-4DC0-8426-C88D7C362392}" destId="{016FA417-B6A0-41A7-B2D7-31D9CAE1FBAC}" srcOrd="0" destOrd="0" presId="urn:microsoft.com/office/officeart/2008/layout/VerticalCurvedList"/>
    <dgm:cxn modelId="{953A0B68-F556-4FC6-9F3D-0AC5C5AB6C91}" type="presParOf" srcId="{9A332555-10BC-41EB-9076-7187D6FA1FCA}" destId="{71DD1680-B988-4022-9CC3-39B6A5DC26B3}" srcOrd="5" destOrd="0" presId="urn:microsoft.com/office/officeart/2008/layout/VerticalCurvedList"/>
    <dgm:cxn modelId="{0C3AE98D-F85A-4114-B650-80AF3B7A8A5B}" type="presParOf" srcId="{9A332555-10BC-41EB-9076-7187D6FA1FCA}" destId="{CA7B7914-EB8D-46E4-B723-4F70B6C02CA8}" srcOrd="6" destOrd="0" presId="urn:microsoft.com/office/officeart/2008/layout/VerticalCurvedList"/>
    <dgm:cxn modelId="{8832391F-B71E-4EA9-8729-76D531ECA3B1}" type="presParOf" srcId="{CA7B7914-EB8D-46E4-B723-4F70B6C02CA8}" destId="{7CB2DC65-C959-411E-9521-1068FB9D51BF}" srcOrd="0" destOrd="0" presId="urn:microsoft.com/office/officeart/2008/layout/VerticalCurvedList"/>
    <dgm:cxn modelId="{7023D46B-F2E6-49E4-8B2B-292F9CDAE772}" type="presParOf" srcId="{9A332555-10BC-41EB-9076-7187D6FA1FCA}" destId="{516D2905-77B1-4B61-A3D8-D657A7D86604}" srcOrd="7" destOrd="0" presId="urn:microsoft.com/office/officeart/2008/layout/VerticalCurvedList"/>
    <dgm:cxn modelId="{484DC682-BFBA-4DC3-86E2-3C3E181D3480}" type="presParOf" srcId="{9A332555-10BC-41EB-9076-7187D6FA1FCA}" destId="{C16A49D8-4FB6-4F34-9B19-4C89E909AF4A}" srcOrd="8" destOrd="0" presId="urn:microsoft.com/office/officeart/2008/layout/VerticalCurvedList"/>
    <dgm:cxn modelId="{5F19C3FB-DB9C-4C1B-B6B5-4F78AB1BE200}" type="presParOf" srcId="{C16A49D8-4FB6-4F34-9B19-4C89E909AF4A}" destId="{628E699B-8592-4FE3-8C4D-9C2BAD0418CB}" srcOrd="0" destOrd="0" presId="urn:microsoft.com/office/officeart/2008/layout/VerticalCurvedList"/>
    <dgm:cxn modelId="{7D41BFB5-FE25-4623-AC16-3951676ED054}" type="presParOf" srcId="{9A332555-10BC-41EB-9076-7187D6FA1FCA}" destId="{3345FDE3-B493-40D3-B71E-D6294E9086C8}" srcOrd="9" destOrd="0" presId="urn:microsoft.com/office/officeart/2008/layout/VerticalCurvedList"/>
    <dgm:cxn modelId="{562F3C32-BB7D-4B29-A2EC-909D15C671FC}" type="presParOf" srcId="{9A332555-10BC-41EB-9076-7187D6FA1FCA}" destId="{A9F6867A-3B10-42B9-AAEB-E1F7923BF5E0}" srcOrd="10" destOrd="0" presId="urn:microsoft.com/office/officeart/2008/layout/VerticalCurvedList"/>
    <dgm:cxn modelId="{D118619B-A456-42B9-BC14-16BB33AE405E}" type="presParOf" srcId="{A9F6867A-3B10-42B9-AAEB-E1F7923BF5E0}" destId="{EC9456D8-E8EF-4546-9E2F-63DBC990C937}" srcOrd="0" destOrd="0" presId="urn:microsoft.com/office/officeart/2008/layout/VerticalCurvedList"/>
    <dgm:cxn modelId="{6537C685-F6CB-4E27-841F-5405ABE7AF2F}" type="presParOf" srcId="{9A332555-10BC-41EB-9076-7187D6FA1FCA}" destId="{EEE69265-A704-41AD-813A-A29668EC8007}" srcOrd="11" destOrd="0" presId="urn:microsoft.com/office/officeart/2008/layout/VerticalCurvedList"/>
    <dgm:cxn modelId="{F1C28477-FC2E-454A-9EEB-6A719AA8A9CC}" type="presParOf" srcId="{9A332555-10BC-41EB-9076-7187D6FA1FCA}" destId="{421BE634-007A-457E-BB3A-C1B1C533A910}" srcOrd="12" destOrd="0" presId="urn:microsoft.com/office/officeart/2008/layout/VerticalCurvedList"/>
    <dgm:cxn modelId="{D941465B-6CBC-49B4-9F2C-98476587BAE4}" type="presParOf" srcId="{421BE634-007A-457E-BB3A-C1B1C533A910}" destId="{6C44F26A-DB3C-4403-86F7-8352873612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9A631-56AC-4825-8513-24303DE8E054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1AF4D13-D218-4106-A680-EB08D65B1118}">
      <dgm:prSet phldrT="[Текст]"/>
      <dgm:spPr>
        <a:solidFill>
          <a:srgbClr val="FF0000"/>
        </a:solidFill>
      </dgm:spPr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Нет интереса к традиционным формам обучения</a:t>
          </a:r>
        </a:p>
      </dgm:t>
    </dgm:pt>
    <dgm:pt modelId="{F5FDD745-9F56-42EB-829B-1DF13656ECD9}" type="parTrans" cxnId="{38C2F711-01F9-4008-8B09-CDF717CDCC32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C1F1E-C728-4A93-8C55-F86B3B70D3DD}" type="sibTrans" cxnId="{38C2F711-01F9-4008-8B09-CDF717CDCC32}">
      <dgm:prSet/>
      <dgm:spPr>
        <a:ln>
          <a:solidFill>
            <a:srgbClr val="FF0000"/>
          </a:solidFill>
        </a:ln>
      </dgm:spPr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8C128-0B80-4A0B-A288-0A70F4C5B9E5}">
      <dgm:prSet phldrT="[Текст]"/>
      <dgm:spPr>
        <a:solidFill>
          <a:srgbClr val="FF0000"/>
        </a:solidFill>
      </dgm:spPr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Излишняя конкуренция</a:t>
          </a:r>
        </a:p>
      </dgm:t>
    </dgm:pt>
    <dgm:pt modelId="{C194E8DF-6A53-4EAB-ABBD-060CCAC82349}" type="parTrans" cxnId="{E2905CEF-A681-4623-A535-3C5CAC2F106F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B968E-6C1E-4026-A5F6-B00EC6ACAA4F}" type="sibTrans" cxnId="{E2905CEF-A681-4623-A535-3C5CAC2F106F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8E796-D1E4-4B41-B78D-CFB4A01748E7}">
      <dgm:prSet phldrT="[Текст]"/>
      <dgm:spPr>
        <a:solidFill>
          <a:srgbClr val="FF0000"/>
        </a:solidFill>
      </dgm:spPr>
      <dgm:t>
        <a:bodyPr/>
        <a:lstStyle/>
        <a:p>
          <a:pPr algn="just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Трудозатратный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процесс подготовки игры</a:t>
          </a:r>
        </a:p>
      </dgm:t>
    </dgm:pt>
    <dgm:pt modelId="{DAF930AB-890D-4155-9FC3-24E4C9240DD7}" type="parTrans" cxnId="{A3F16A30-401D-4BE9-9691-6ED5B2E35CA7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F8A51-28B5-4DD2-A2F8-72218562BE47}" type="sibTrans" cxnId="{A3F16A30-401D-4BE9-9691-6ED5B2E35CA7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330BF-749A-4BAD-B5BA-AE7D6146798B}">
      <dgm:prSet/>
      <dgm:spPr>
        <a:solidFill>
          <a:srgbClr val="FF0000"/>
        </a:solidFill>
      </dgm:spPr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Смещение мотивации с обучения на игру</a:t>
          </a:r>
        </a:p>
      </dgm:t>
    </dgm:pt>
    <dgm:pt modelId="{912802A7-FF63-4DA9-BFC2-344D2E0DC6C8}" type="parTrans" cxnId="{5B7FE0D5-1D56-4525-B1C1-902BE5EC0883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6AF70-78C8-4B05-964F-A15464BA4D75}" type="sibTrans" cxnId="{5B7FE0D5-1D56-4525-B1C1-902BE5EC0883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DF299-0822-47C5-9C0B-A5E9FD39C86A}" type="pres">
      <dgm:prSet presAssocID="{88A9A631-56AC-4825-8513-24303DE8E054}" presName="Name0" presStyleCnt="0">
        <dgm:presLayoutVars>
          <dgm:chMax val="7"/>
          <dgm:chPref val="7"/>
          <dgm:dir/>
        </dgm:presLayoutVars>
      </dgm:prSet>
      <dgm:spPr/>
    </dgm:pt>
    <dgm:pt modelId="{035A3DA4-B983-439C-946C-0201F58B06AE}" type="pres">
      <dgm:prSet presAssocID="{88A9A631-56AC-4825-8513-24303DE8E054}" presName="Name1" presStyleCnt="0"/>
      <dgm:spPr/>
    </dgm:pt>
    <dgm:pt modelId="{16D224DA-A2E6-4D77-A96E-C3FF324C0441}" type="pres">
      <dgm:prSet presAssocID="{88A9A631-56AC-4825-8513-24303DE8E054}" presName="cycle" presStyleCnt="0"/>
      <dgm:spPr/>
    </dgm:pt>
    <dgm:pt modelId="{CEEE4323-04D5-4F8E-A99C-CFF274BC8B26}" type="pres">
      <dgm:prSet presAssocID="{88A9A631-56AC-4825-8513-24303DE8E054}" presName="srcNode" presStyleLbl="node1" presStyleIdx="0" presStyleCnt="4"/>
      <dgm:spPr/>
    </dgm:pt>
    <dgm:pt modelId="{5451660A-013E-4487-A0A9-E933E1E6059E}" type="pres">
      <dgm:prSet presAssocID="{88A9A631-56AC-4825-8513-24303DE8E054}" presName="conn" presStyleLbl="parChTrans1D2" presStyleIdx="0" presStyleCnt="1"/>
      <dgm:spPr/>
    </dgm:pt>
    <dgm:pt modelId="{D96D72CF-5A5B-4F6D-AFDE-E16AFE16CF3F}" type="pres">
      <dgm:prSet presAssocID="{88A9A631-56AC-4825-8513-24303DE8E054}" presName="extraNode" presStyleLbl="node1" presStyleIdx="0" presStyleCnt="4"/>
      <dgm:spPr/>
    </dgm:pt>
    <dgm:pt modelId="{10950E61-C031-41BB-AC57-D9BF9708BCA8}" type="pres">
      <dgm:prSet presAssocID="{88A9A631-56AC-4825-8513-24303DE8E054}" presName="dstNode" presStyleLbl="node1" presStyleIdx="0" presStyleCnt="4"/>
      <dgm:spPr/>
    </dgm:pt>
    <dgm:pt modelId="{2D5F23FF-BCA9-4BC3-9F17-E78D4ED61955}" type="pres">
      <dgm:prSet presAssocID="{E1AF4D13-D218-4106-A680-EB08D65B1118}" presName="text_1" presStyleLbl="node1" presStyleIdx="0" presStyleCnt="4">
        <dgm:presLayoutVars>
          <dgm:bulletEnabled val="1"/>
        </dgm:presLayoutVars>
      </dgm:prSet>
      <dgm:spPr/>
    </dgm:pt>
    <dgm:pt modelId="{0C303CAF-66C5-440C-8E19-13F1A48063AC}" type="pres">
      <dgm:prSet presAssocID="{E1AF4D13-D218-4106-A680-EB08D65B1118}" presName="accent_1" presStyleCnt="0"/>
      <dgm:spPr/>
    </dgm:pt>
    <dgm:pt modelId="{92BDBABC-99F4-4A5E-8245-E132DF25C573}" type="pres">
      <dgm:prSet presAssocID="{E1AF4D13-D218-4106-A680-EB08D65B1118}" presName="accentRepeatNode" presStyleLbl="solidFgAcc1" presStyleIdx="0" presStyleCnt="4"/>
      <dgm:spPr>
        <a:ln>
          <a:solidFill>
            <a:srgbClr val="FF0000"/>
          </a:solidFill>
        </a:ln>
      </dgm:spPr>
    </dgm:pt>
    <dgm:pt modelId="{8865A599-C759-463A-B934-E79571BE7708}" type="pres">
      <dgm:prSet presAssocID="{4FC8C128-0B80-4A0B-A288-0A70F4C5B9E5}" presName="text_2" presStyleLbl="node1" presStyleIdx="1" presStyleCnt="4">
        <dgm:presLayoutVars>
          <dgm:bulletEnabled val="1"/>
        </dgm:presLayoutVars>
      </dgm:prSet>
      <dgm:spPr/>
    </dgm:pt>
    <dgm:pt modelId="{CE876F63-172D-493B-BCD9-C4BFBB13D765}" type="pres">
      <dgm:prSet presAssocID="{4FC8C128-0B80-4A0B-A288-0A70F4C5B9E5}" presName="accent_2" presStyleCnt="0"/>
      <dgm:spPr/>
    </dgm:pt>
    <dgm:pt modelId="{6B853DA9-EF66-4ED1-B541-0A5B08B3B37C}" type="pres">
      <dgm:prSet presAssocID="{4FC8C128-0B80-4A0B-A288-0A70F4C5B9E5}" presName="accentRepeatNode" presStyleLbl="solidFgAcc1" presStyleIdx="1" presStyleCnt="4"/>
      <dgm:spPr>
        <a:ln>
          <a:solidFill>
            <a:srgbClr val="FF0000"/>
          </a:solidFill>
        </a:ln>
      </dgm:spPr>
    </dgm:pt>
    <dgm:pt modelId="{99CFE416-E9E2-411C-ADF1-12F53C5B5FFD}" type="pres">
      <dgm:prSet presAssocID="{3AD330BF-749A-4BAD-B5BA-AE7D6146798B}" presName="text_3" presStyleLbl="node1" presStyleIdx="2" presStyleCnt="4">
        <dgm:presLayoutVars>
          <dgm:bulletEnabled val="1"/>
        </dgm:presLayoutVars>
      </dgm:prSet>
      <dgm:spPr/>
    </dgm:pt>
    <dgm:pt modelId="{68569E64-3DC7-4D08-86CF-57864FC76C1A}" type="pres">
      <dgm:prSet presAssocID="{3AD330BF-749A-4BAD-B5BA-AE7D6146798B}" presName="accent_3" presStyleCnt="0"/>
      <dgm:spPr/>
    </dgm:pt>
    <dgm:pt modelId="{8B9B869B-8871-4822-833D-3C0D1B5CB3AE}" type="pres">
      <dgm:prSet presAssocID="{3AD330BF-749A-4BAD-B5BA-AE7D6146798B}" presName="accentRepeatNode" presStyleLbl="solidFgAcc1" presStyleIdx="2" presStyleCnt="4"/>
      <dgm:spPr>
        <a:ln>
          <a:solidFill>
            <a:srgbClr val="FF0000"/>
          </a:solidFill>
        </a:ln>
      </dgm:spPr>
    </dgm:pt>
    <dgm:pt modelId="{AEB7A54B-36CD-457C-A05A-60852A1AA498}" type="pres">
      <dgm:prSet presAssocID="{9838E796-D1E4-4B41-B78D-CFB4A01748E7}" presName="text_4" presStyleLbl="node1" presStyleIdx="3" presStyleCnt="4">
        <dgm:presLayoutVars>
          <dgm:bulletEnabled val="1"/>
        </dgm:presLayoutVars>
      </dgm:prSet>
      <dgm:spPr/>
    </dgm:pt>
    <dgm:pt modelId="{E2B77945-FEE5-471C-B417-F399956CAA2D}" type="pres">
      <dgm:prSet presAssocID="{9838E796-D1E4-4B41-B78D-CFB4A01748E7}" presName="accent_4" presStyleCnt="0"/>
      <dgm:spPr/>
    </dgm:pt>
    <dgm:pt modelId="{48426593-78EB-4141-8249-A97EAA5862C8}" type="pres">
      <dgm:prSet presAssocID="{9838E796-D1E4-4B41-B78D-CFB4A01748E7}" presName="accentRepeatNode" presStyleLbl="solidFgAcc1" presStyleIdx="3" presStyleCnt="4"/>
      <dgm:spPr>
        <a:ln>
          <a:solidFill>
            <a:srgbClr val="FF0000"/>
          </a:solidFill>
        </a:ln>
      </dgm:spPr>
    </dgm:pt>
  </dgm:ptLst>
  <dgm:cxnLst>
    <dgm:cxn modelId="{0978A008-CDF6-4BD0-A134-E5AC3E0B995F}" type="presOf" srcId="{88A9A631-56AC-4825-8513-24303DE8E054}" destId="{9D9DF299-0822-47C5-9C0B-A5E9FD39C86A}" srcOrd="0" destOrd="0" presId="urn:microsoft.com/office/officeart/2008/layout/VerticalCurvedList"/>
    <dgm:cxn modelId="{38C2F711-01F9-4008-8B09-CDF717CDCC32}" srcId="{88A9A631-56AC-4825-8513-24303DE8E054}" destId="{E1AF4D13-D218-4106-A680-EB08D65B1118}" srcOrd="0" destOrd="0" parTransId="{F5FDD745-9F56-42EB-829B-1DF13656ECD9}" sibTransId="{1E3C1F1E-C728-4A93-8C55-F86B3B70D3DD}"/>
    <dgm:cxn modelId="{A3F16A30-401D-4BE9-9691-6ED5B2E35CA7}" srcId="{88A9A631-56AC-4825-8513-24303DE8E054}" destId="{9838E796-D1E4-4B41-B78D-CFB4A01748E7}" srcOrd="3" destOrd="0" parTransId="{DAF930AB-890D-4155-9FC3-24E4C9240DD7}" sibTransId="{765F8A51-28B5-4DD2-A2F8-72218562BE47}"/>
    <dgm:cxn modelId="{042D914E-1829-47E2-BEF9-FF482E4B8D36}" type="presOf" srcId="{1E3C1F1E-C728-4A93-8C55-F86B3B70D3DD}" destId="{5451660A-013E-4487-A0A9-E933E1E6059E}" srcOrd="0" destOrd="0" presId="urn:microsoft.com/office/officeart/2008/layout/VerticalCurvedList"/>
    <dgm:cxn modelId="{0A63D780-9558-4DD3-B632-766F046C88C4}" type="presOf" srcId="{4FC8C128-0B80-4A0B-A288-0A70F4C5B9E5}" destId="{8865A599-C759-463A-B934-E79571BE7708}" srcOrd="0" destOrd="0" presId="urn:microsoft.com/office/officeart/2008/layout/VerticalCurvedList"/>
    <dgm:cxn modelId="{708E31A9-7FBE-40D2-B7E1-7F99336CAA2C}" type="presOf" srcId="{E1AF4D13-D218-4106-A680-EB08D65B1118}" destId="{2D5F23FF-BCA9-4BC3-9F17-E78D4ED61955}" srcOrd="0" destOrd="0" presId="urn:microsoft.com/office/officeart/2008/layout/VerticalCurvedList"/>
    <dgm:cxn modelId="{4A967CC8-957D-4288-A272-A22EA6DFA663}" type="presOf" srcId="{3AD330BF-749A-4BAD-B5BA-AE7D6146798B}" destId="{99CFE416-E9E2-411C-ADF1-12F53C5B5FFD}" srcOrd="0" destOrd="0" presId="urn:microsoft.com/office/officeart/2008/layout/VerticalCurvedList"/>
    <dgm:cxn modelId="{5B7FE0D5-1D56-4525-B1C1-902BE5EC0883}" srcId="{88A9A631-56AC-4825-8513-24303DE8E054}" destId="{3AD330BF-749A-4BAD-B5BA-AE7D6146798B}" srcOrd="2" destOrd="0" parTransId="{912802A7-FF63-4DA9-BFC2-344D2E0DC6C8}" sibTransId="{0FC6AF70-78C8-4B05-964F-A15464BA4D75}"/>
    <dgm:cxn modelId="{79DDEFDC-1C61-4982-8B66-F87DA3DE2ECE}" type="presOf" srcId="{9838E796-D1E4-4B41-B78D-CFB4A01748E7}" destId="{AEB7A54B-36CD-457C-A05A-60852A1AA498}" srcOrd="0" destOrd="0" presId="urn:microsoft.com/office/officeart/2008/layout/VerticalCurvedList"/>
    <dgm:cxn modelId="{E2905CEF-A681-4623-A535-3C5CAC2F106F}" srcId="{88A9A631-56AC-4825-8513-24303DE8E054}" destId="{4FC8C128-0B80-4A0B-A288-0A70F4C5B9E5}" srcOrd="1" destOrd="0" parTransId="{C194E8DF-6A53-4EAB-ABBD-060CCAC82349}" sibTransId="{5A6B968E-6C1E-4026-A5F6-B00EC6ACAA4F}"/>
    <dgm:cxn modelId="{A92F5DED-19EC-41EA-AB1B-8F1C5DE3803E}" type="presParOf" srcId="{9D9DF299-0822-47C5-9C0B-A5E9FD39C86A}" destId="{035A3DA4-B983-439C-946C-0201F58B06AE}" srcOrd="0" destOrd="0" presId="urn:microsoft.com/office/officeart/2008/layout/VerticalCurvedList"/>
    <dgm:cxn modelId="{A07E7656-8BEE-4155-B7C9-0DEC0ADC2D8B}" type="presParOf" srcId="{035A3DA4-B983-439C-946C-0201F58B06AE}" destId="{16D224DA-A2E6-4D77-A96E-C3FF324C0441}" srcOrd="0" destOrd="0" presId="urn:microsoft.com/office/officeart/2008/layout/VerticalCurvedList"/>
    <dgm:cxn modelId="{E9A6091C-BA17-4313-A128-BFA954293CB9}" type="presParOf" srcId="{16D224DA-A2E6-4D77-A96E-C3FF324C0441}" destId="{CEEE4323-04D5-4F8E-A99C-CFF274BC8B26}" srcOrd="0" destOrd="0" presId="urn:microsoft.com/office/officeart/2008/layout/VerticalCurvedList"/>
    <dgm:cxn modelId="{A75A2EA0-E4CD-4C09-B9FC-0BFB4544D6F5}" type="presParOf" srcId="{16D224DA-A2E6-4D77-A96E-C3FF324C0441}" destId="{5451660A-013E-4487-A0A9-E933E1E6059E}" srcOrd="1" destOrd="0" presId="urn:microsoft.com/office/officeart/2008/layout/VerticalCurvedList"/>
    <dgm:cxn modelId="{BCB4A5BB-99DF-4CDF-A4A9-1D88C8F96AE6}" type="presParOf" srcId="{16D224DA-A2E6-4D77-A96E-C3FF324C0441}" destId="{D96D72CF-5A5B-4F6D-AFDE-E16AFE16CF3F}" srcOrd="2" destOrd="0" presId="urn:microsoft.com/office/officeart/2008/layout/VerticalCurvedList"/>
    <dgm:cxn modelId="{ECB6E8F3-DEA2-43A4-ABFD-65670569F831}" type="presParOf" srcId="{16D224DA-A2E6-4D77-A96E-C3FF324C0441}" destId="{10950E61-C031-41BB-AC57-D9BF9708BCA8}" srcOrd="3" destOrd="0" presId="urn:microsoft.com/office/officeart/2008/layout/VerticalCurvedList"/>
    <dgm:cxn modelId="{7626BF0F-07F6-4F29-A3E8-74D5A8509184}" type="presParOf" srcId="{035A3DA4-B983-439C-946C-0201F58B06AE}" destId="{2D5F23FF-BCA9-4BC3-9F17-E78D4ED61955}" srcOrd="1" destOrd="0" presId="urn:microsoft.com/office/officeart/2008/layout/VerticalCurvedList"/>
    <dgm:cxn modelId="{BB976DC0-70B3-4391-91D8-72E92EAA8CA9}" type="presParOf" srcId="{035A3DA4-B983-439C-946C-0201F58B06AE}" destId="{0C303CAF-66C5-440C-8E19-13F1A48063AC}" srcOrd="2" destOrd="0" presId="urn:microsoft.com/office/officeart/2008/layout/VerticalCurvedList"/>
    <dgm:cxn modelId="{FB5308CA-C2D5-4F52-96B8-08E8E65A8A24}" type="presParOf" srcId="{0C303CAF-66C5-440C-8E19-13F1A48063AC}" destId="{92BDBABC-99F4-4A5E-8245-E132DF25C573}" srcOrd="0" destOrd="0" presId="urn:microsoft.com/office/officeart/2008/layout/VerticalCurvedList"/>
    <dgm:cxn modelId="{162F73F2-5A83-4474-84C4-417240152A7A}" type="presParOf" srcId="{035A3DA4-B983-439C-946C-0201F58B06AE}" destId="{8865A599-C759-463A-B934-E79571BE7708}" srcOrd="3" destOrd="0" presId="urn:microsoft.com/office/officeart/2008/layout/VerticalCurvedList"/>
    <dgm:cxn modelId="{25BFAEC9-CBF0-40C8-9A78-7E6268E69671}" type="presParOf" srcId="{035A3DA4-B983-439C-946C-0201F58B06AE}" destId="{CE876F63-172D-493B-BCD9-C4BFBB13D765}" srcOrd="4" destOrd="0" presId="urn:microsoft.com/office/officeart/2008/layout/VerticalCurvedList"/>
    <dgm:cxn modelId="{EBB6AF50-5F05-4439-8FEF-FA7CE3899D4C}" type="presParOf" srcId="{CE876F63-172D-493B-BCD9-C4BFBB13D765}" destId="{6B853DA9-EF66-4ED1-B541-0A5B08B3B37C}" srcOrd="0" destOrd="0" presId="urn:microsoft.com/office/officeart/2008/layout/VerticalCurvedList"/>
    <dgm:cxn modelId="{17F0D631-4035-430D-959A-6E865C61EAC2}" type="presParOf" srcId="{035A3DA4-B983-439C-946C-0201F58B06AE}" destId="{99CFE416-E9E2-411C-ADF1-12F53C5B5FFD}" srcOrd="5" destOrd="0" presId="urn:microsoft.com/office/officeart/2008/layout/VerticalCurvedList"/>
    <dgm:cxn modelId="{558BA237-FD8C-477E-9CAF-F8D1C390A3DC}" type="presParOf" srcId="{035A3DA4-B983-439C-946C-0201F58B06AE}" destId="{68569E64-3DC7-4D08-86CF-57864FC76C1A}" srcOrd="6" destOrd="0" presId="urn:microsoft.com/office/officeart/2008/layout/VerticalCurvedList"/>
    <dgm:cxn modelId="{19502569-55BF-4374-83AA-29D767B4B0FE}" type="presParOf" srcId="{68569E64-3DC7-4D08-86CF-57864FC76C1A}" destId="{8B9B869B-8871-4822-833D-3C0D1B5CB3AE}" srcOrd="0" destOrd="0" presId="urn:microsoft.com/office/officeart/2008/layout/VerticalCurvedList"/>
    <dgm:cxn modelId="{84C5FE2C-1E5D-4E8A-B8D9-3A763EFAB0CD}" type="presParOf" srcId="{035A3DA4-B983-439C-946C-0201F58B06AE}" destId="{AEB7A54B-36CD-457C-A05A-60852A1AA498}" srcOrd="7" destOrd="0" presId="urn:microsoft.com/office/officeart/2008/layout/VerticalCurvedList"/>
    <dgm:cxn modelId="{58EBB164-7595-402B-91D1-A3A6A64D7178}" type="presParOf" srcId="{035A3DA4-B983-439C-946C-0201F58B06AE}" destId="{E2B77945-FEE5-471C-B417-F399956CAA2D}" srcOrd="8" destOrd="0" presId="urn:microsoft.com/office/officeart/2008/layout/VerticalCurvedList"/>
    <dgm:cxn modelId="{C87C38E5-4EE1-4D89-A468-AC829421AAB3}" type="presParOf" srcId="{E2B77945-FEE5-471C-B417-F399956CAA2D}" destId="{48426593-78EB-4141-8249-A97EAA5862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D84A1-92AB-4921-8AC0-06D4FDB33B7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3FC88-BCFD-4C52-B795-2B3C1011B3C8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учебного процесса, мотивация к обучению</a:t>
          </a:r>
        </a:p>
      </dsp:txBody>
      <dsp:txXfrm>
        <a:off x="434398" y="285347"/>
        <a:ext cx="7617019" cy="570477"/>
      </dsp:txXfrm>
    </dsp:sp>
    <dsp:sp modelId="{CAF5394B-0C2C-4157-A082-A98EF99D0DF1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C0AB8C-781E-4B05-939B-F6BB336F1B0B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Командные навыки, коммуникативные умения</a:t>
          </a:r>
        </a:p>
      </dsp:txBody>
      <dsp:txXfrm>
        <a:off x="903654" y="1140954"/>
        <a:ext cx="7147763" cy="570477"/>
      </dsp:txXfrm>
    </dsp:sp>
    <dsp:sp modelId="{016FA417-B6A0-41A7-B2D7-31D9CAE1FBAC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DD1680-B988-4022-9CC3-39B6A5DC26B3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за принятые решения</a:t>
          </a:r>
        </a:p>
      </dsp:txBody>
      <dsp:txXfrm>
        <a:off x="1118233" y="1996562"/>
        <a:ext cx="6933183" cy="570477"/>
      </dsp:txXfrm>
    </dsp:sp>
    <dsp:sp modelId="{7CB2DC65-C959-411E-9521-1068FB9D51BF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6D2905-77B1-4B61-A3D8-D657A7D86604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реальных ситуаций</a:t>
          </a:r>
        </a:p>
      </dsp:txBody>
      <dsp:txXfrm>
        <a:off x="1118233" y="2851627"/>
        <a:ext cx="6933183" cy="570477"/>
      </dsp:txXfrm>
    </dsp:sp>
    <dsp:sp modelId="{628E699B-8592-4FE3-8C4D-9C2BAD0418CB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45FDE3-B493-40D3-B71E-D6294E9086C8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Нет страха ошибиться</a:t>
          </a:r>
        </a:p>
      </dsp:txBody>
      <dsp:txXfrm>
        <a:off x="903654" y="3707235"/>
        <a:ext cx="7147763" cy="570477"/>
      </dsp:txXfrm>
    </dsp:sp>
    <dsp:sp modelId="{EC9456D8-E8EF-4546-9E2F-63DBC990C937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E69265-A704-41AD-813A-A29668EC8007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 связи</a:t>
          </a:r>
        </a:p>
      </dsp:txBody>
      <dsp:txXfrm>
        <a:off x="434398" y="4562842"/>
        <a:ext cx="7617019" cy="570477"/>
      </dsp:txXfrm>
    </dsp:sp>
    <dsp:sp modelId="{6C44F26A-DB3C-4403-86F7-835287361248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1660A-013E-4487-A0A9-E933E1E6059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F23FF-BCA9-4BC3-9F17-E78D4ED61955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Нет интереса к традиционным формам обучения</a:t>
          </a:r>
        </a:p>
      </dsp:txBody>
      <dsp:txXfrm>
        <a:off x="610504" y="416587"/>
        <a:ext cx="7440913" cy="833607"/>
      </dsp:txXfrm>
    </dsp:sp>
    <dsp:sp modelId="{92BDBABC-99F4-4A5E-8245-E132DF25C573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5A599-C759-463A-B934-E79571BE7708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Излишняя конкуренция</a:t>
          </a:r>
        </a:p>
      </dsp:txBody>
      <dsp:txXfrm>
        <a:off x="1088431" y="1667215"/>
        <a:ext cx="6962986" cy="833607"/>
      </dsp:txXfrm>
    </dsp:sp>
    <dsp:sp modelId="{6B853DA9-EF66-4ED1-B541-0A5B08B3B37C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FE416-E9E2-411C-ADF1-12F53C5B5FFD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Смещение мотивации с обучения на игру</a:t>
          </a:r>
        </a:p>
      </dsp:txBody>
      <dsp:txXfrm>
        <a:off x="1088431" y="2917843"/>
        <a:ext cx="6962986" cy="833607"/>
      </dsp:txXfrm>
    </dsp:sp>
    <dsp:sp modelId="{8B9B869B-8871-4822-833D-3C0D1B5CB3AE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7A54B-36CD-457C-A05A-60852A1AA498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Трудозатратный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процесс подготовки игры</a:t>
          </a:r>
        </a:p>
      </dsp:txBody>
      <dsp:txXfrm>
        <a:off x="610504" y="4168472"/>
        <a:ext cx="7440913" cy="833607"/>
      </dsp:txXfrm>
    </dsp:sp>
    <dsp:sp modelId="{48426593-78EB-4141-8249-A97EAA5862C8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74218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963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6240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8797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0456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74119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4541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3603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74095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35451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317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11641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81184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8355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8674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15243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77512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792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7294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8628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3138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9893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8054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2913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0088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2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12/04/2021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7973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213E21-4032-4CC7-B9AB-E968918F341C}"/>
              </a:ext>
            </a:extLst>
          </p:cNvPr>
          <p:cNvSpPr txBox="1"/>
          <p:nvPr/>
        </p:nvSpPr>
        <p:spPr>
          <a:xfrm>
            <a:off x="479618" y="3136612"/>
            <a:ext cx="11232764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Игровая технология</a:t>
            </a:r>
          </a:p>
        </p:txBody>
      </p:sp>
    </p:spTree>
    <p:extLst>
      <p:ext uri="{BB962C8B-B14F-4D97-AF65-F5344CB8AC3E}">
        <p14:creationId xmlns:p14="http://schemas.microsoft.com/office/powerpoint/2010/main" val="1697844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10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FD4627-9874-4598-AF21-A3C265B11445}"/>
              </a:ext>
            </a:extLst>
          </p:cNvPr>
          <p:cNvSpPr txBox="1"/>
          <p:nvPr/>
        </p:nvSpPr>
        <p:spPr>
          <a:xfrm>
            <a:off x="132681" y="1471577"/>
            <a:ext cx="11926635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Словосочетание, имеющее отношение к финансовой грамотности</a:t>
            </a:r>
          </a:p>
        </p:txBody>
      </p:sp>
      <p:pic>
        <p:nvPicPr>
          <p:cNvPr id="9240" name="Picture 24" descr="https://git86.rostrud.gov.ru/upload/iblock/e22/82b56fc288e10c6fe9bfdea05623afb9.jpg">
            <a:extLst>
              <a:ext uri="{FF2B5EF4-FFF2-40B4-BE49-F238E27FC236}">
                <a16:creationId xmlns:a16="http://schemas.microsoft.com/office/drawing/2014/main" id="{53BE1C6A-3A57-4515-959B-B556AFCF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85" y="1994797"/>
            <a:ext cx="6502398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g2.cgtrader.com/items/1938256/ec8b035130/atm-sbernank-electonock-terminal-3d-model-max-obj-mtl-3ds-fbx-dxf-stl.jpg">
            <a:extLst>
              <a:ext uri="{FF2B5EF4-FFF2-40B4-BE49-F238E27FC236}">
                <a16:creationId xmlns:a16="http://schemas.microsoft.com/office/drawing/2014/main" id="{9C591446-5638-4986-8BB8-447D340C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9" y="2754565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s://tehpos.ru/image/cache/catalog/pos-terminaly-new/ingenico/ingenico-desk-3200_2-800x800.jpg">
            <a:extLst>
              <a:ext uri="{FF2B5EF4-FFF2-40B4-BE49-F238E27FC236}">
                <a16:creationId xmlns:a16="http://schemas.microsoft.com/office/drawing/2014/main" id="{84578997-65EA-44DE-B563-CB077475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49" y="3103486"/>
            <a:ext cx="3519436" cy="35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EB6E7A-B580-44C1-B197-F27BDB129BFD}"/>
              </a:ext>
            </a:extLst>
          </p:cNvPr>
          <p:cNvSpPr txBox="1"/>
          <p:nvPr/>
        </p:nvSpPr>
        <p:spPr>
          <a:xfrm>
            <a:off x="3433665" y="5756988"/>
            <a:ext cx="483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карта</a:t>
            </a:r>
          </a:p>
        </p:txBody>
      </p:sp>
    </p:spTree>
    <p:extLst>
      <p:ext uri="{BB962C8B-B14F-4D97-AF65-F5344CB8AC3E}">
        <p14:creationId xmlns:p14="http://schemas.microsoft.com/office/powerpoint/2010/main" val="2110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FD4627-9874-4598-AF21-A3C265B11445}"/>
              </a:ext>
            </a:extLst>
          </p:cNvPr>
          <p:cNvSpPr txBox="1"/>
          <p:nvPr/>
        </p:nvSpPr>
        <p:spPr>
          <a:xfrm>
            <a:off x="132681" y="1471577"/>
            <a:ext cx="11926635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Словосочетание, имеющее отношение к финансовой грамотности</a:t>
            </a:r>
          </a:p>
        </p:txBody>
      </p:sp>
      <p:pic>
        <p:nvPicPr>
          <p:cNvPr id="15364" name="Picture 4" descr="https://images.satu.kz/157370539_w640_h640_kalkulyator.jpg">
            <a:extLst>
              <a:ext uri="{FF2B5EF4-FFF2-40B4-BE49-F238E27FC236}">
                <a16:creationId xmlns:a16="http://schemas.microsoft.com/office/drawing/2014/main" id="{7E02A33A-4167-4933-AE07-17B43F58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67" y="1895194"/>
            <a:ext cx="4829174" cy="32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99DDDF-5D80-4E39-9BA0-13CF42737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657" y="4075024"/>
            <a:ext cx="4839369" cy="2204069"/>
          </a:xfrm>
          <a:prstGeom prst="rect">
            <a:avLst/>
          </a:prstGeom>
        </p:spPr>
      </p:pic>
      <p:pic>
        <p:nvPicPr>
          <p:cNvPr id="15366" name="Picture 6" descr="https://www.syl.ru/misc/i/ai/418177/2796249.jpg">
            <a:extLst>
              <a:ext uri="{FF2B5EF4-FFF2-40B4-BE49-F238E27FC236}">
                <a16:creationId xmlns:a16="http://schemas.microsoft.com/office/drawing/2014/main" id="{9B61AB16-3893-4D6A-97BB-A1CD0CBFF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3669967"/>
            <a:ext cx="4286250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F476D4-C648-415F-93CC-68DDC1185014}"/>
              </a:ext>
            </a:extLst>
          </p:cNvPr>
          <p:cNvSpPr txBox="1"/>
          <p:nvPr/>
        </p:nvSpPr>
        <p:spPr>
          <a:xfrm>
            <a:off x="7329153" y="2647474"/>
            <a:ext cx="452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Семейный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3847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www.kubirubi.ru/components/com_virtuemart/shop_image/product/_________________4fce5b9f8b548.jpg">
            <a:extLst>
              <a:ext uri="{FF2B5EF4-FFF2-40B4-BE49-F238E27FC236}">
                <a16:creationId xmlns:a16="http://schemas.microsoft.com/office/drawing/2014/main" id="{1A7CC8EF-B9C6-4433-9D89-77DB0843A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030" r="7984" b="7661"/>
          <a:stretch/>
        </p:blipFill>
        <p:spPr bwMode="auto">
          <a:xfrm>
            <a:off x="383170" y="1297358"/>
            <a:ext cx="4292082" cy="51775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15">
            <a:extLst>
              <a:ext uri="{FF2B5EF4-FFF2-40B4-BE49-F238E27FC236}">
                <a16:creationId xmlns:a16="http://schemas.microsoft.com/office/drawing/2014/main" id="{415869C9-2EE4-4D37-BFD4-22E8E562F34B}"/>
              </a:ext>
            </a:extLst>
          </p:cNvPr>
          <p:cNvSpPr txBox="1">
            <a:spLocks/>
          </p:cNvSpPr>
          <p:nvPr/>
        </p:nvSpPr>
        <p:spPr>
          <a:xfrm>
            <a:off x="4925739" y="1730425"/>
            <a:ext cx="6532235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Финансовый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Alias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разбиваются на команды и по очереди вытаскивают из колоды карточки с финансовыми понятиями</a:t>
            </a:r>
          </a:p>
          <a:p>
            <a:pPr marL="366366" indent="-264705" algn="just">
              <a:spcBef>
                <a:spcPts val="556"/>
              </a:spcBef>
              <a:spcAft>
                <a:spcPts val="662"/>
              </a:spcAft>
              <a:buClr>
                <a:srgbClr val="00B0F0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1 минуту объяснить своей команде как можно больше слов (словосочетаний) на карточках.</a:t>
            </a:r>
          </a:p>
          <a:p>
            <a:pPr marL="101661" algn="just">
              <a:spcBef>
                <a:spcPts val="556"/>
              </a:spcBef>
              <a:spcAft>
                <a:spcPts val="662"/>
              </a:spcAft>
              <a:buClr>
                <a:srgbClr val="00B0F0"/>
              </a:buClr>
              <a:buSzPct val="125000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объяснении запрещается использование однокоренных слов. </a:t>
            </a:r>
          </a:p>
          <a:p>
            <a:pPr algn="just" defTabSz="470761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5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15">
            <a:extLst>
              <a:ext uri="{FF2B5EF4-FFF2-40B4-BE49-F238E27FC236}">
                <a16:creationId xmlns:a16="http://schemas.microsoft.com/office/drawing/2014/main" id="{415869C9-2EE4-4D37-BFD4-22E8E562F34B}"/>
              </a:ext>
            </a:extLst>
          </p:cNvPr>
          <p:cNvSpPr txBox="1">
            <a:spLocks/>
          </p:cNvSpPr>
          <p:nvPr/>
        </p:nvSpPr>
        <p:spPr>
          <a:xfrm>
            <a:off x="2552242" y="1097393"/>
            <a:ext cx="6532235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Финансовый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Alias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54B0CB-C610-42A4-9C86-8F9645D50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923" y="1753203"/>
            <a:ext cx="65436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1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36535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15">
            <a:extLst>
              <a:ext uri="{FF2B5EF4-FFF2-40B4-BE49-F238E27FC236}">
                <a16:creationId xmlns:a16="http://schemas.microsoft.com/office/drawing/2014/main" id="{415869C9-2EE4-4D37-BFD4-22E8E562F34B}"/>
              </a:ext>
            </a:extLst>
          </p:cNvPr>
          <p:cNvSpPr txBox="1">
            <a:spLocks/>
          </p:cNvSpPr>
          <p:nvPr/>
        </p:nvSpPr>
        <p:spPr>
          <a:xfrm>
            <a:off x="2552242" y="1097393"/>
            <a:ext cx="6532235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0FADE4A-1399-479C-94AC-1BCEC742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04" y="3878067"/>
            <a:ext cx="821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ru-RU" altLang="ru-RU" sz="2400" i="1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5">
            <a:extLst>
              <a:ext uri="{FF2B5EF4-FFF2-40B4-BE49-F238E27FC236}">
                <a16:creationId xmlns:a16="http://schemas.microsoft.com/office/drawing/2014/main" id="{DD124FD7-9AAE-479B-B6EF-1D78B3421745}"/>
              </a:ext>
            </a:extLst>
          </p:cNvPr>
          <p:cNvSpPr txBox="1">
            <a:spLocks/>
          </p:cNvSpPr>
          <p:nvPr/>
        </p:nvSpPr>
        <p:spPr>
          <a:xfrm>
            <a:off x="384877" y="1297358"/>
            <a:ext cx="6532234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JEOPARDY!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отвечают на вопросы из области общих знаний: каждый вопрос представлен в виде утверждения о некоем предмете, а игрок должен дать свой ответ в форме вопроса, назвав искомый предмет. </a:t>
            </a:r>
          </a:p>
          <a:p>
            <a:pPr algn="just"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формулировать свои ответы в форме вопросов, а не утверждений.</a:t>
            </a:r>
          </a:p>
          <a:p>
            <a:pPr algn="just" defTabSz="470761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B01AB3D3-BA88-4289-89D1-C2A3BEE0D772}"/>
              </a:ext>
            </a:extLst>
          </p:cNvPr>
          <p:cNvSpPr txBox="1">
            <a:spLocks/>
          </p:cNvSpPr>
          <p:nvPr/>
        </p:nvSpPr>
        <p:spPr>
          <a:xfrm>
            <a:off x="7004703" y="1931723"/>
            <a:ext cx="4978692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0761">
              <a:lnSpc>
                <a:spcPct val="10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Пример задания </a:t>
            </a:r>
          </a:p>
          <a:p>
            <a:pPr defTabSz="470761">
              <a:lnSpc>
                <a:spcPct val="10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категория «Бюджет»</a:t>
            </a:r>
          </a:p>
          <a:p>
            <a:pPr algn="just" defTabSz="470761">
              <a:lnSpc>
                <a:spcPct val="100000"/>
              </a:lnSpc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«Нужно откладывать 10% от каждого дохода на черный день»</a:t>
            </a:r>
          </a:p>
          <a:p>
            <a:pPr algn="just" defTabSz="470761">
              <a:lnSpc>
                <a:spcPct val="100000"/>
              </a:lnSpc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defTabSz="470761">
              <a:lnSpc>
                <a:spcPct val="10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Ответ</a:t>
            </a:r>
          </a:p>
          <a:p>
            <a:pPr algn="just" defTabSz="470761">
              <a:lnSpc>
                <a:spcPct val="100000"/>
              </a:lnSpc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«Как правильно формировать подушку безопасности?»</a:t>
            </a:r>
          </a:p>
        </p:txBody>
      </p:sp>
      <p:pic>
        <p:nvPicPr>
          <p:cNvPr id="25604" name="Picture 4" descr="https://static.trueachievements.com/customimages/009255.jpg">
            <a:extLst>
              <a:ext uri="{FF2B5EF4-FFF2-40B4-BE49-F238E27FC236}">
                <a16:creationId xmlns:a16="http://schemas.microsoft.com/office/drawing/2014/main" id="{82C82144-404C-455A-A7F7-0849A8C7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85" y="4599011"/>
            <a:ext cx="3803966" cy="21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6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15">
            <a:extLst>
              <a:ext uri="{FF2B5EF4-FFF2-40B4-BE49-F238E27FC236}">
                <a16:creationId xmlns:a16="http://schemas.microsoft.com/office/drawing/2014/main" id="{415869C9-2EE4-4D37-BFD4-22E8E562F34B}"/>
              </a:ext>
            </a:extLst>
          </p:cNvPr>
          <p:cNvSpPr txBox="1">
            <a:spLocks/>
          </p:cNvSpPr>
          <p:nvPr/>
        </p:nvSpPr>
        <p:spPr>
          <a:xfrm>
            <a:off x="2552242" y="1097393"/>
            <a:ext cx="6532235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0FADE4A-1399-479C-94AC-1BCEC742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04" y="3878067"/>
            <a:ext cx="821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ru-RU" altLang="ru-RU" sz="2400" i="1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5">
            <a:extLst>
              <a:ext uri="{FF2B5EF4-FFF2-40B4-BE49-F238E27FC236}">
                <a16:creationId xmlns:a16="http://schemas.microsoft.com/office/drawing/2014/main" id="{DD124FD7-9AAE-479B-B6EF-1D78B3421745}"/>
              </a:ext>
            </a:extLst>
          </p:cNvPr>
          <p:cNvSpPr txBox="1">
            <a:spLocks/>
          </p:cNvSpPr>
          <p:nvPr/>
        </p:nvSpPr>
        <p:spPr>
          <a:xfrm>
            <a:off x="384877" y="1297358"/>
            <a:ext cx="6532234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JEOPARDY!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отвечают на вопросы из области общих знаний: каждый вопрос представлен в виде утверждения о некоем предмете, а игрок должен дать свой ответ в форме вопроса, назвав искомый предмет. </a:t>
            </a:r>
          </a:p>
          <a:p>
            <a:pPr algn="just" defTabSz="470761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B01AB3D3-BA88-4289-89D1-C2A3BEE0D772}"/>
              </a:ext>
            </a:extLst>
          </p:cNvPr>
          <p:cNvSpPr txBox="1">
            <a:spLocks/>
          </p:cNvSpPr>
          <p:nvPr/>
        </p:nvSpPr>
        <p:spPr>
          <a:xfrm>
            <a:off x="7004703" y="1931723"/>
            <a:ext cx="4978692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0761">
              <a:lnSpc>
                <a:spcPct val="10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Пример задания </a:t>
            </a:r>
          </a:p>
          <a:p>
            <a:pPr defTabSz="470761">
              <a:lnSpc>
                <a:spcPct val="10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категория «Деньги»</a:t>
            </a:r>
          </a:p>
          <a:p>
            <a:pPr algn="just" defTabSz="470761">
              <a:lnSpc>
                <a:spcPct val="100000"/>
              </a:lnSpc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«Название произошло от слова «рубить», ведь раньше для оплаты товаров использовали куски серебра»</a:t>
            </a:r>
          </a:p>
          <a:p>
            <a:pPr algn="just" defTabSz="470761">
              <a:lnSpc>
                <a:spcPct val="100000"/>
              </a:lnSpc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defTabSz="470761">
              <a:lnSpc>
                <a:spcPct val="100000"/>
              </a:lnSpc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Ответ</a:t>
            </a:r>
          </a:p>
          <a:p>
            <a:pPr algn="just" defTabSz="470761"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«Откуда появилось название рубль?»</a:t>
            </a:r>
          </a:p>
        </p:txBody>
      </p:sp>
      <p:pic>
        <p:nvPicPr>
          <p:cNvPr id="25604" name="Picture 4" descr="https://static.trueachievements.com/customimages/009255.jpg">
            <a:extLst>
              <a:ext uri="{FF2B5EF4-FFF2-40B4-BE49-F238E27FC236}">
                <a16:creationId xmlns:a16="http://schemas.microsoft.com/office/drawing/2014/main" id="{82C82144-404C-455A-A7F7-0849A8C7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9" y="3878067"/>
            <a:ext cx="4817252" cy="270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DCD943-4508-4CFC-BD0F-0E17F31D1BAA}"/>
              </a:ext>
            </a:extLst>
          </p:cNvPr>
          <p:cNvSpPr txBox="1"/>
          <p:nvPr/>
        </p:nvSpPr>
        <p:spPr>
          <a:xfrm>
            <a:off x="7004703" y="4933950"/>
            <a:ext cx="4892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появилось название «рубль»?</a:t>
            </a:r>
          </a:p>
        </p:txBody>
      </p:sp>
    </p:spTree>
    <p:extLst>
      <p:ext uri="{BB962C8B-B14F-4D97-AF65-F5344CB8AC3E}">
        <p14:creationId xmlns:p14="http://schemas.microsoft.com/office/powerpoint/2010/main" val="8110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15">
            <a:extLst>
              <a:ext uri="{FF2B5EF4-FFF2-40B4-BE49-F238E27FC236}">
                <a16:creationId xmlns:a16="http://schemas.microsoft.com/office/drawing/2014/main" id="{415869C9-2EE4-4D37-BFD4-22E8E562F34B}"/>
              </a:ext>
            </a:extLst>
          </p:cNvPr>
          <p:cNvSpPr txBox="1">
            <a:spLocks/>
          </p:cNvSpPr>
          <p:nvPr/>
        </p:nvSpPr>
        <p:spPr>
          <a:xfrm>
            <a:off x="2552242" y="1097393"/>
            <a:ext cx="6532235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Финансовый поезд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0D8533-7CEA-4E93-8336-9A41AC72A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841" y="1620434"/>
            <a:ext cx="92011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15">
            <a:extLst>
              <a:ext uri="{FF2B5EF4-FFF2-40B4-BE49-F238E27FC236}">
                <a16:creationId xmlns:a16="http://schemas.microsoft.com/office/drawing/2014/main" id="{415869C9-2EE4-4D37-BFD4-22E8E562F34B}"/>
              </a:ext>
            </a:extLst>
          </p:cNvPr>
          <p:cNvSpPr txBox="1">
            <a:spLocks/>
          </p:cNvSpPr>
          <p:nvPr/>
        </p:nvSpPr>
        <p:spPr>
          <a:xfrm>
            <a:off x="524104" y="1476858"/>
            <a:ext cx="8500731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Проектирование учебной игры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BBC7296-F1AB-444F-B498-3AE3DD99A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04" y="2177603"/>
            <a:ext cx="8215313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defTabSz="435193">
              <a:spcBef>
                <a:spcPts val="600"/>
              </a:spcBef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 образовательной деятельности</a:t>
            </a:r>
          </a:p>
          <a:p>
            <a:pPr marL="457200" indent="-457200" algn="just" defTabSz="435193">
              <a:spcBef>
                <a:spcPts val="600"/>
              </a:spcBef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под цели и имеющиеся условия игровой технологии и/или конкретной игры</a:t>
            </a:r>
          </a:p>
          <a:p>
            <a:pPr marL="457200" indent="-457200" algn="just" defTabSz="435193">
              <a:spcBef>
                <a:spcPts val="600"/>
              </a:spcBef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содержания и организации игры</a:t>
            </a:r>
          </a:p>
          <a:p>
            <a:pPr marL="457200" indent="-457200" algn="just" defTabSz="435193">
              <a:spcBef>
                <a:spcPts val="600"/>
              </a:spcBef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необходимых ресурсов</a:t>
            </a:r>
          </a:p>
          <a:p>
            <a:pPr marL="457200" indent="-457200" algn="just" defTabSz="435193">
              <a:spcBef>
                <a:spcPts val="600"/>
              </a:spcBef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игры</a:t>
            </a:r>
          </a:p>
          <a:p>
            <a:pPr marL="457200" indent="-457200" algn="just" defTabSz="435193">
              <a:spcBef>
                <a:spcPts val="600"/>
              </a:spcBef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just"/>
            <a:endParaRPr lang="ru-RU" altLang="ru-RU" sz="2400" i="1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 descr="http://pngimg.com/uploads/teacher/teacher_PNG46.png">
            <a:extLst>
              <a:ext uri="{FF2B5EF4-FFF2-40B4-BE49-F238E27FC236}">
                <a16:creationId xmlns:a16="http://schemas.microsoft.com/office/drawing/2014/main" id="{0FE4FD8E-1AB8-4EE8-A1A7-C61B1239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17" y="1402517"/>
            <a:ext cx="3812460" cy="49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2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18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15">
            <a:extLst>
              <a:ext uri="{FF2B5EF4-FFF2-40B4-BE49-F238E27FC236}">
                <a16:creationId xmlns:a16="http://schemas.microsoft.com/office/drawing/2014/main" id="{415869C9-2EE4-4D37-BFD4-22E8E562F34B}"/>
              </a:ext>
            </a:extLst>
          </p:cNvPr>
          <p:cNvSpPr txBox="1">
            <a:spLocks/>
          </p:cNvSpPr>
          <p:nvPr/>
        </p:nvSpPr>
        <p:spPr>
          <a:xfrm>
            <a:off x="524104" y="1476858"/>
            <a:ext cx="8500731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Варианты заданий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52B80C29-8E73-4C07-81BA-A23E07E19CC2}"/>
              </a:ext>
            </a:extLst>
          </p:cNvPr>
          <p:cNvSpPr txBox="1">
            <a:spLocks/>
          </p:cNvSpPr>
          <p:nvPr/>
        </p:nvSpPr>
        <p:spPr>
          <a:xfrm>
            <a:off x="530279" y="2161782"/>
            <a:ext cx="60067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435193" eaLnBrk="0" hangingPunct="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  <a:p>
            <a:pPr marL="457200" indent="-457200" algn="just" defTabSz="435193" eaLnBrk="0" hangingPunct="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  <a:p>
            <a:pPr marL="457200" indent="-457200" algn="just" defTabSz="435193" eaLnBrk="0" hangingPunct="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с использованием мультфильмов</a:t>
            </a:r>
          </a:p>
          <a:p>
            <a:pPr marL="457200" indent="-457200" algn="just" defTabSz="435193" eaLnBrk="0" hangingPunct="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Кроссворды</a:t>
            </a:r>
          </a:p>
          <a:p>
            <a:pPr marL="457200" indent="-457200" algn="just" defTabSz="435193" eaLnBrk="0" hangingPunct="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задача</a:t>
            </a:r>
          </a:p>
          <a:p>
            <a:pPr marL="457200" indent="-457200" algn="just" defTabSz="435193" eaLnBrk="0" hangingPunct="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с использованием изображений</a:t>
            </a:r>
          </a:p>
        </p:txBody>
      </p:sp>
      <p:pic>
        <p:nvPicPr>
          <p:cNvPr id="16386" name="Picture 2" descr="https://ucare.timepad.ru/11277f82-3423-4954-84a9-bbc1e396c95f/poster_event_460087.jpg">
            <a:extLst>
              <a:ext uri="{FF2B5EF4-FFF2-40B4-BE49-F238E27FC236}">
                <a16:creationId xmlns:a16="http://schemas.microsoft.com/office/drawing/2014/main" id="{C5ED70CD-437E-4FE7-9F5B-B7465FB6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32" y="2087115"/>
            <a:ext cx="5298042" cy="35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19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82FB6D-8D60-4308-9FCA-15650CF10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761" y="120314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7973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2435CB-7FD7-4E0B-A64C-EBD7619C645A}"/>
              </a:ext>
            </a:extLst>
          </p:cNvPr>
          <p:cNvSpPr/>
          <p:nvPr/>
        </p:nvSpPr>
        <p:spPr>
          <a:xfrm>
            <a:off x="517199" y="1830545"/>
            <a:ext cx="384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ОБУЧЕНИЯ</a:t>
            </a:r>
          </a:p>
        </p:txBody>
      </p:sp>
      <p:sp>
        <p:nvSpPr>
          <p:cNvPr id="18" name="Стрелка вправо 5">
            <a:extLst>
              <a:ext uri="{FF2B5EF4-FFF2-40B4-BE49-F238E27FC236}">
                <a16:creationId xmlns:a16="http://schemas.microsoft.com/office/drawing/2014/main" id="{36485434-57ED-4080-A55F-0118B77FAF58}"/>
              </a:ext>
            </a:extLst>
          </p:cNvPr>
          <p:cNvSpPr/>
          <p:nvPr/>
        </p:nvSpPr>
        <p:spPr>
          <a:xfrm>
            <a:off x="5233134" y="1830545"/>
            <a:ext cx="632177" cy="620888"/>
          </a:xfrm>
          <a:prstGeom prst="rightArrow">
            <a:avLst/>
          </a:prstGeom>
          <a:solidFill>
            <a:srgbClr val="1D57A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32827FC-F9B0-46FA-8166-2811E398CC26}"/>
              </a:ext>
            </a:extLst>
          </p:cNvPr>
          <p:cNvSpPr/>
          <p:nvPr/>
        </p:nvSpPr>
        <p:spPr>
          <a:xfrm>
            <a:off x="6158118" y="1413040"/>
            <a:ext cx="5786225" cy="1282536"/>
          </a:xfrm>
          <a:prstGeom prst="rect">
            <a:avLst/>
          </a:prstGeom>
          <a:solidFill>
            <a:srgbClr val="1D57A8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организации педагогического процесса в форме разнообразных педагогических игр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ED87BE-7E7C-4A13-8DE6-BE76C96D59C9}"/>
              </a:ext>
            </a:extLst>
          </p:cNvPr>
          <p:cNvSpPr/>
          <p:nvPr/>
        </p:nvSpPr>
        <p:spPr>
          <a:xfrm>
            <a:off x="560730" y="3609515"/>
            <a:ext cx="3848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ИГРА</a:t>
            </a:r>
          </a:p>
        </p:txBody>
      </p:sp>
      <p:sp>
        <p:nvSpPr>
          <p:cNvPr id="23" name="Стрелка вправо 5">
            <a:extLst>
              <a:ext uri="{FF2B5EF4-FFF2-40B4-BE49-F238E27FC236}">
                <a16:creationId xmlns:a16="http://schemas.microsoft.com/office/drawing/2014/main" id="{EFF04961-0CAB-4889-9897-F58B9FB6B943}"/>
              </a:ext>
            </a:extLst>
          </p:cNvPr>
          <p:cNvSpPr/>
          <p:nvPr/>
        </p:nvSpPr>
        <p:spPr>
          <a:xfrm>
            <a:off x="5233133" y="3524009"/>
            <a:ext cx="632177" cy="620888"/>
          </a:xfrm>
          <a:prstGeom prst="rightArrow">
            <a:avLst/>
          </a:prstGeom>
          <a:solidFill>
            <a:srgbClr val="1D57A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DEE460E-62BF-4455-B788-DB821079DF0A}"/>
              </a:ext>
            </a:extLst>
          </p:cNvPr>
          <p:cNvSpPr/>
          <p:nvPr/>
        </p:nvSpPr>
        <p:spPr>
          <a:xfrm>
            <a:off x="6158117" y="3057994"/>
            <a:ext cx="5786225" cy="1552918"/>
          </a:xfrm>
          <a:prstGeom prst="rect">
            <a:avLst/>
          </a:prstGeom>
          <a:solidFill>
            <a:srgbClr val="1D57A8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четко поставленной целью обучения и соответствующим ей педагогическим результатом, которые характеризуются учебно-познавательной направленностью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E2200A0-DA3B-4A9E-BB00-E710017DC4AC}"/>
              </a:ext>
            </a:extLst>
          </p:cNvPr>
          <p:cNvSpPr/>
          <p:nvPr/>
        </p:nvSpPr>
        <p:spPr>
          <a:xfrm>
            <a:off x="560729" y="5246821"/>
            <a:ext cx="3848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ГЕЙМИФИКАЦИЯ</a:t>
            </a:r>
          </a:p>
        </p:txBody>
      </p:sp>
      <p:sp>
        <p:nvSpPr>
          <p:cNvPr id="29" name="Стрелка вправо 5">
            <a:extLst>
              <a:ext uri="{FF2B5EF4-FFF2-40B4-BE49-F238E27FC236}">
                <a16:creationId xmlns:a16="http://schemas.microsoft.com/office/drawing/2014/main" id="{B0E4BA27-2E85-438F-87F8-A177FB86F62A}"/>
              </a:ext>
            </a:extLst>
          </p:cNvPr>
          <p:cNvSpPr/>
          <p:nvPr/>
        </p:nvSpPr>
        <p:spPr>
          <a:xfrm>
            <a:off x="5233134" y="5151821"/>
            <a:ext cx="632177" cy="620888"/>
          </a:xfrm>
          <a:prstGeom prst="rightArrow">
            <a:avLst/>
          </a:prstGeom>
          <a:solidFill>
            <a:srgbClr val="1D57A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3BD15C0-8CB8-41C9-8557-7DC07F8D6125}"/>
              </a:ext>
            </a:extLst>
          </p:cNvPr>
          <p:cNvSpPr/>
          <p:nvPr/>
        </p:nvSpPr>
        <p:spPr>
          <a:xfrm>
            <a:off x="6158118" y="4973330"/>
            <a:ext cx="5786225" cy="977870"/>
          </a:xfrm>
          <a:prstGeom prst="rect">
            <a:avLst/>
          </a:prstGeom>
          <a:solidFill>
            <a:srgbClr val="1D57A8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подходов, характерных для компьютерных и видеоигр, применение самих игр в образовательном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66093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20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542106-A3D4-4B76-8ED0-A089303AD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831" y="1250137"/>
            <a:ext cx="9144000" cy="5143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86DF23-6B14-4C3C-9E6E-7162545B6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273" y="5423387"/>
            <a:ext cx="5086350" cy="885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6F19BE-2BF4-4C2F-9D1A-73F52DE19FA9}"/>
              </a:ext>
            </a:extLst>
          </p:cNvPr>
          <p:cNvSpPr txBox="1"/>
          <p:nvPr/>
        </p:nvSpPr>
        <p:spPr>
          <a:xfrm>
            <a:off x="3990975" y="5505450"/>
            <a:ext cx="443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Подписать его</a:t>
            </a:r>
          </a:p>
        </p:txBody>
      </p:sp>
    </p:spTree>
    <p:extLst>
      <p:ext uri="{BB962C8B-B14F-4D97-AF65-F5344CB8AC3E}">
        <p14:creationId xmlns:p14="http://schemas.microsoft.com/office/powerpoint/2010/main" val="17514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34A919-3A34-42A5-A2F0-442646057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761" y="121718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0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1A7E3B-5BFC-4FF1-858F-8D86313EF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761" y="1271588"/>
            <a:ext cx="9144000" cy="5143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52E860-25D9-48A4-810E-533F11920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967" y="4245720"/>
            <a:ext cx="50863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6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EE3D5-9CEC-48CD-87C7-010AE6A02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148" y="959632"/>
            <a:ext cx="10036874" cy="56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90908D-ECC5-46E3-9C6D-6932D225F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522" y="1100611"/>
            <a:ext cx="9869788" cy="55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19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49988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91B078D-DB74-4637-BA6E-3BEBE5993E3A}"/>
              </a:ext>
            </a:extLst>
          </p:cNvPr>
          <p:cNvSpPr/>
          <p:nvPr/>
        </p:nvSpPr>
        <p:spPr>
          <a:xfrm>
            <a:off x="436984" y="2206333"/>
            <a:ext cx="11318031" cy="3539430"/>
          </a:xfrm>
          <a:prstGeom prst="rect">
            <a:avLst/>
          </a:prstGeom>
          <a:solidFill>
            <a:srgbClr val="1D57A8">
              <a:alpha val="20000"/>
            </a:srgb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целесообразно использовать игровые технологии и технологию творческой мастерской на занятиях по финансовой грамотности?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рисками может столкнуться педагог при проведении занятия по финансовой грамотности с использованием игровых технологий и технологии творческой мастерской и как их минимизировать? </a:t>
            </a:r>
          </a:p>
        </p:txBody>
      </p:sp>
      <p:sp>
        <p:nvSpPr>
          <p:cNvPr id="14" name="Объект 15">
            <a:extLst>
              <a:ext uri="{FF2B5EF4-FFF2-40B4-BE49-F238E27FC236}">
                <a16:creationId xmlns:a16="http://schemas.microsoft.com/office/drawing/2014/main" id="{930DB2DB-230D-4BFD-A73A-C5A386ED7904}"/>
              </a:ext>
            </a:extLst>
          </p:cNvPr>
          <p:cNvSpPr txBox="1">
            <a:spLocks/>
          </p:cNvSpPr>
          <p:nvPr/>
        </p:nvSpPr>
        <p:spPr>
          <a:xfrm>
            <a:off x="517199" y="1327014"/>
            <a:ext cx="8500731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56"/>
              </a:spcBef>
              <a:spcAft>
                <a:spcPts val="1112"/>
              </a:spcAft>
              <a:buClr>
                <a:srgbClr val="ED1C24"/>
              </a:buClr>
              <a:buSzPct val="125000"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121319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>
            <a:extLst>
              <a:ext uri="{FF2B5EF4-FFF2-40B4-BE49-F238E27FC236}">
                <a16:creationId xmlns:a16="http://schemas.microsoft.com/office/drawing/2014/main" id="{68E5C2A6-B10B-4E65-8339-449117238DA8}"/>
              </a:ext>
            </a:extLst>
          </p:cNvPr>
          <p:cNvSpPr txBox="1">
            <a:spLocks/>
          </p:cNvSpPr>
          <p:nvPr/>
        </p:nvSpPr>
        <p:spPr>
          <a:xfrm>
            <a:off x="255587" y="1350772"/>
            <a:ext cx="8632825" cy="523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u="sng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педагогической игры: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цель ставится перед обучающимися в форме игровой задачи;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учебная деятельность подчиняется правилам игры;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учебный материал используется в качестве ее средства;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учебную деятельность вводится элемент соревнования, который переводит дидактическую задачу в игровую;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успешное выполнение дидактического задания связывается с игровым результатом.</a:t>
            </a:r>
            <a:endParaRPr lang="ru-RU" sz="2800" b="1" u="sng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i-igrushki.ru/upload/iblock/c90/c90fd5cc7c83b7ada4c44c38b3a63306.jpg">
            <a:extLst>
              <a:ext uri="{FF2B5EF4-FFF2-40B4-BE49-F238E27FC236}">
                <a16:creationId xmlns:a16="http://schemas.microsoft.com/office/drawing/2014/main" id="{FD95899E-D867-4FF9-A5F7-171E25AB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29" y="2168262"/>
            <a:ext cx="3291090" cy="329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0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>
            <a:extLst>
              <a:ext uri="{FF2B5EF4-FFF2-40B4-BE49-F238E27FC236}">
                <a16:creationId xmlns:a16="http://schemas.microsoft.com/office/drawing/2014/main" id="{68E5C2A6-B10B-4E65-8339-449117238DA8}"/>
              </a:ext>
            </a:extLst>
          </p:cNvPr>
          <p:cNvSpPr txBox="1">
            <a:spLocks/>
          </p:cNvSpPr>
          <p:nvPr/>
        </p:nvSpPr>
        <p:spPr>
          <a:xfrm>
            <a:off x="255588" y="1350772"/>
            <a:ext cx="8449874" cy="5232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u="sng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геймификации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</a:t>
            </a:r>
            <a:r>
              <a:rPr lang="en-US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очки за выполнение заданий</a:t>
            </a:r>
            <a:r>
              <a:rPr lang="en-US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иные виды активности, предусмотренные учебным процессом</a:t>
            </a:r>
            <a:r>
              <a:rPr lang="en-US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бейджи, награды, значки, виртуальные медали;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уровни, показывающие позицию относительно других учащихся;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прогресс-бар;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доска почета, рейтинг</a:t>
            </a:r>
            <a:r>
              <a:rPr lang="en-US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ставок</a:t>
            </a:r>
            <a:r>
              <a:rPr lang="en-US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истории, чаще всего снабжённой</a:t>
            </a:r>
            <a:r>
              <a:rPr lang="en-US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драматическим сюжетом, которая сопровождает процесс обучения</a:t>
            </a:r>
            <a:r>
              <a:rPr lang="en-US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A28B3F-48E5-47AD-85EC-A6A50D1F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462" y="1723377"/>
            <a:ext cx="3353857" cy="11004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A3588-6E75-485F-9942-49C347374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698" y="3065100"/>
            <a:ext cx="3243385" cy="11692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4CE882-09BF-48DD-BFEC-5EF57C7899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6058" y="4161452"/>
            <a:ext cx="3043417" cy="23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6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>
            <a:extLst>
              <a:ext uri="{FF2B5EF4-FFF2-40B4-BE49-F238E27FC236}">
                <a16:creationId xmlns:a16="http://schemas.microsoft.com/office/drawing/2014/main" id="{68E5C2A6-B10B-4E65-8339-449117238DA8}"/>
              </a:ext>
            </a:extLst>
          </p:cNvPr>
          <p:cNvSpPr txBox="1">
            <a:spLocks/>
          </p:cNvSpPr>
          <p:nvPr/>
        </p:nvSpPr>
        <p:spPr>
          <a:xfrm>
            <a:off x="3455543" y="1127904"/>
            <a:ext cx="8449874" cy="523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u="sng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внедрению элементов геймификации в учебный процесс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как путешествие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игровой задачи учащимся необходимо применить материал урока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карточек или другого раздаточного материала, видео и аудио-сопровождения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и актуальные герои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этапы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Символическое вознаграждение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ролей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800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www.film.ru/sites/default/files/movies/frames/3613042-1473793.jpg">
            <a:extLst>
              <a:ext uri="{FF2B5EF4-FFF2-40B4-BE49-F238E27FC236}">
                <a16:creationId xmlns:a16="http://schemas.microsoft.com/office/drawing/2014/main" id="{08E9201F-6471-4B13-8A18-059EA0D3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2783456"/>
            <a:ext cx="3077050" cy="17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1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FD4627-9874-4598-AF21-A3C265B11445}"/>
              </a:ext>
            </a:extLst>
          </p:cNvPr>
          <p:cNvSpPr txBox="1"/>
          <p:nvPr/>
        </p:nvSpPr>
        <p:spPr>
          <a:xfrm>
            <a:off x="377154" y="2551836"/>
            <a:ext cx="3348119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игровых технологий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9FC73CD-3752-4958-B065-7A03FB5B8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238366"/>
              </p:ext>
            </p:extLst>
          </p:nvPr>
        </p:nvGraphicFramePr>
        <p:xfrm>
          <a:off x="3725273" y="12669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9484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FD4627-9874-4598-AF21-A3C265B11445}"/>
              </a:ext>
            </a:extLst>
          </p:cNvPr>
          <p:cNvSpPr txBox="1"/>
          <p:nvPr/>
        </p:nvSpPr>
        <p:spPr>
          <a:xfrm>
            <a:off x="377154" y="2551836"/>
            <a:ext cx="3348119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игровых технологий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17ADD9D-01A3-4420-9EB6-D22D1541B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568935"/>
              </p:ext>
            </p:extLst>
          </p:nvPr>
        </p:nvGraphicFramePr>
        <p:xfrm>
          <a:off x="3384939" y="11784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6550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8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FD4627-9874-4598-AF21-A3C265B11445}"/>
              </a:ext>
            </a:extLst>
          </p:cNvPr>
          <p:cNvSpPr txBox="1"/>
          <p:nvPr/>
        </p:nvSpPr>
        <p:spPr>
          <a:xfrm>
            <a:off x="3202526" y="1178433"/>
            <a:ext cx="5786948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учебных игр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D4603D3-0411-4B87-A3B6-AFF7ED161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57783"/>
              </p:ext>
            </p:extLst>
          </p:nvPr>
        </p:nvGraphicFramePr>
        <p:xfrm>
          <a:off x="517199" y="1805384"/>
          <a:ext cx="1112666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889">
                  <a:extLst>
                    <a:ext uri="{9D8B030D-6E8A-4147-A177-3AD203B41FA5}">
                      <a16:colId xmlns:a16="http://schemas.microsoft.com/office/drawing/2014/main" val="3891361322"/>
                    </a:ext>
                  </a:extLst>
                </a:gridCol>
                <a:gridCol w="3708889">
                  <a:extLst>
                    <a:ext uri="{9D8B030D-6E8A-4147-A177-3AD203B41FA5}">
                      <a16:colId xmlns:a16="http://schemas.microsoft.com/office/drawing/2014/main" val="3291378578"/>
                    </a:ext>
                  </a:extLst>
                </a:gridCol>
                <a:gridCol w="3708889">
                  <a:extLst>
                    <a:ext uri="{9D8B030D-6E8A-4147-A177-3AD203B41FA5}">
                      <a16:colId xmlns:a16="http://schemas.microsoft.com/office/drawing/2014/main" val="3416361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характеру педагогической деятельности и ее целям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игровой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формату взаимодействия игроков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7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Офлайн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38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Интеллектуальные соревнования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96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Обобщающие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Деловые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23717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Имитационно-ролевые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использованием мультимедийного оборудования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597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Станционные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42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72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en-RU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493785" y="512529"/>
            <a:ext cx="4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HSE Sans" panose="02000000000000000000" pitchFamily="2" charset="0"/>
              </a:rPr>
              <a:t>Центр «Федеральный методический центр по финансовой грамотности системы общего и среднего профессионального образования» НИУ ВШЭ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BFE50-CF33-3E43-9912-F54B97C36005}"/>
              </a:ext>
            </a:extLst>
          </p:cNvPr>
          <p:cNvSpPr txBox="1"/>
          <p:nvPr/>
        </p:nvSpPr>
        <p:spPr>
          <a:xfrm>
            <a:off x="6158118" y="497315"/>
            <a:ext cx="40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«Деньги. Личный и семейный бюджет»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9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FD4627-9874-4598-AF21-A3C265B11445}"/>
              </a:ext>
            </a:extLst>
          </p:cNvPr>
          <p:cNvSpPr txBox="1"/>
          <p:nvPr/>
        </p:nvSpPr>
        <p:spPr>
          <a:xfrm>
            <a:off x="3201068" y="1052973"/>
            <a:ext cx="5786948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шоу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194DF97-0D73-4464-9D4E-557FF5280456}"/>
              </a:ext>
            </a:extLst>
          </p:cNvPr>
          <p:cNvSpPr txBox="1">
            <a:spLocks/>
          </p:cNvSpPr>
          <p:nvPr/>
        </p:nvSpPr>
        <p:spPr>
          <a:xfrm>
            <a:off x="0" y="1432116"/>
            <a:ext cx="8591551" cy="505456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ru-RU" sz="2200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ru-RU" sz="2200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ru-RU" sz="2200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2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шоу (викторины) копируют ТВ передачи.</a:t>
            </a:r>
          </a:p>
          <a:p>
            <a:pPr>
              <a:lnSpc>
                <a:spcPct val="120000"/>
              </a:lnSpc>
            </a:pPr>
            <a:r>
              <a:rPr lang="ru-RU" sz="22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по схеме «вопрос - ответ».</a:t>
            </a:r>
          </a:p>
          <a:p>
            <a:pPr algn="just">
              <a:lnSpc>
                <a:spcPct val="120000"/>
              </a:lnSpc>
            </a:pPr>
            <a:endParaRPr lang="ru-RU" b="1" u="sng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b="1" u="sng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b="1" u="sng" dirty="0">
              <a:solidFill>
                <a:srgbClr val="1E4C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u="sng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«Что? Где? Когда?»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хочет стать миллионером»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«Своя игра»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«Слабое звено»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«Умники и умницы»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логика?»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692200-2F05-4AFE-A12C-A234FFBD2B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95" y="1363033"/>
            <a:ext cx="2977441" cy="16746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876A20-1AC1-42E1-828B-45A48B260C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94" y="3334344"/>
            <a:ext cx="2977441" cy="13900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5938E6-49E1-49B1-A09D-C24DCAAC6A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96" y="5000404"/>
            <a:ext cx="2977440" cy="16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C74E6E830D74E9B0FDDB4017A5417" ma:contentTypeVersion="13" ma:contentTypeDescription="Create a new document." ma:contentTypeScope="" ma:versionID="163ea1e46d1ef2e7d3e2669fd3a78f5e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83a6ac8df01c04b261c31c48caeaf0ed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D272EA-4D43-45C0-9703-56225E78CA7C}">
  <ds:schemaRefs>
    <ds:schemaRef ds:uri="9875bd71-cde8-496c-a136-433f55d5e6d0"/>
    <ds:schemaRef ds:uri="e96afe77-3acb-4328-97fc-408e1bde3e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9875bd71-cde8-496c-a136-433f55d5e6d0"/>
    <ds:schemaRef ds:uri="http://purl.org/dc/terms/"/>
    <ds:schemaRef ds:uri="http://schemas.openxmlformats.org/package/2006/metadata/core-properties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1520</Words>
  <Application>Microsoft Office PowerPoint</Application>
  <PresentationFormat>Широкоэкранный</PresentationFormat>
  <Paragraphs>222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HSE Sans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Леушина Дарья Сергеевна</cp:lastModifiedBy>
  <cp:revision>34</cp:revision>
  <cp:lastPrinted>2021-11-11T13:08:42Z</cp:lastPrinted>
  <dcterms:created xsi:type="dcterms:W3CDTF">2021-11-11T08:52:47Z</dcterms:created>
  <dcterms:modified xsi:type="dcterms:W3CDTF">2021-12-05T13:56:51Z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