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2" r:id="rId1"/>
    <p:sldMasterId id="2147483723" r:id="rId2"/>
    <p:sldMasterId id="2147483735" r:id="rId3"/>
  </p:sldMasterIdLst>
  <p:notesMasterIdLst>
    <p:notesMasterId r:id="rId25"/>
  </p:notesMasterIdLst>
  <p:sldIdLst>
    <p:sldId id="314" r:id="rId4"/>
    <p:sldId id="315" r:id="rId5"/>
    <p:sldId id="296" r:id="rId6"/>
    <p:sldId id="316" r:id="rId7"/>
    <p:sldId id="309" r:id="rId8"/>
    <p:sldId id="310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01" r:id="rId18"/>
    <p:sldId id="305" r:id="rId19"/>
    <p:sldId id="293" r:id="rId20"/>
    <p:sldId id="325" r:id="rId21"/>
    <p:sldId id="313" r:id="rId22"/>
    <p:sldId id="312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BF97B-81C0-4C2B-BB98-06D03FEEDD57}" v="26" dt="2021-07-28T14:22:42.781"/>
    <p1510:client id="{3C6BE924-5545-4A5D-9611-3B1F1AE16933}" v="18532" dt="2021-07-26T14:53:13.402"/>
    <p1510:client id="{3F129BFB-4C1A-42F5-843A-F0DAB8F52C8A}" v="40" dt="2021-08-11T09:39:07.832"/>
    <p1510:client id="{4C3DDA02-C18C-4305-A071-BE9A53D285DC}" v="119" dt="2021-12-07T12:35:05.138"/>
    <p1510:client id="{7510F227-59D2-4582-A612-2C8D6FD51279}" v="44" dt="2021-08-04T07:28:28.352"/>
    <p1510:client id="{805D1CBC-2FD2-4D3F-B2AB-0D37660BB8E2}" v="1" dt="2021-08-11T09:39:50.692"/>
    <p1510:client id="{D00278AD-B1A8-4C14-93FF-2F9138729CB4}" v="2" dt="2021-08-04T12:35:37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ey Potekhin" userId="baa1eff565ea84f4" providerId="Windows Live" clId="Web-{14BBF97B-81C0-4C2B-BB98-06D03FEEDD57}"/>
    <pc:docChg chg="modSld">
      <pc:chgData name="Alexey Potekhin" userId="baa1eff565ea84f4" providerId="Windows Live" clId="Web-{14BBF97B-81C0-4C2B-BB98-06D03FEEDD57}" dt="2021-07-28T14:22:42.781" v="11" actId="20577"/>
      <pc:docMkLst>
        <pc:docMk/>
      </pc:docMkLst>
      <pc:sldChg chg="modSp">
        <pc:chgData name="Alexey Potekhin" userId="baa1eff565ea84f4" providerId="Windows Live" clId="Web-{14BBF97B-81C0-4C2B-BB98-06D03FEEDD57}" dt="2021-07-28T14:22:42.781" v="11" actId="20577"/>
        <pc:sldMkLst>
          <pc:docMk/>
          <pc:sldMk cId="1823541577" sldId="256"/>
        </pc:sldMkLst>
        <pc:spChg chg="mod">
          <ac:chgData name="Alexey Potekhin" userId="baa1eff565ea84f4" providerId="Windows Live" clId="Web-{14BBF97B-81C0-4C2B-BB98-06D03FEEDD57}" dt="2021-07-28T14:22:34.859" v="4" actId="20577"/>
          <ac:spMkLst>
            <pc:docMk/>
            <pc:sldMk cId="1823541577" sldId="256"/>
            <ac:spMk id="2" creationId="{00000000-0000-0000-0000-000000000000}"/>
          </ac:spMkLst>
        </pc:spChg>
        <pc:spChg chg="mod">
          <ac:chgData name="Alexey Potekhin" userId="baa1eff565ea84f4" providerId="Windows Live" clId="Web-{14BBF97B-81C0-4C2B-BB98-06D03FEEDD57}" dt="2021-07-28T14:22:42.781" v="11" actId="20577"/>
          <ac:spMkLst>
            <pc:docMk/>
            <pc:sldMk cId="1823541577" sldId="256"/>
            <ac:spMk id="3" creationId="{00000000-0000-0000-0000-000000000000}"/>
          </ac:spMkLst>
        </pc:spChg>
      </pc:sldChg>
    </pc:docChg>
  </pc:docChgLst>
  <pc:docChgLst>
    <pc:chgData name="Alexey Potekhin" userId="baa1eff565ea84f4" providerId="Windows Live" clId="Web-{3C6BE924-5545-4A5D-9611-3B1F1AE16933}"/>
    <pc:docChg chg="addSld delSld modSld sldOrd addMainMaster delMainMaster">
      <pc:chgData name="Alexey Potekhin" userId="baa1eff565ea84f4" providerId="Windows Live" clId="Web-{3C6BE924-5545-4A5D-9611-3B1F1AE16933}" dt="2021-07-26T14:53:13.371" v="9482" actId="20577"/>
      <pc:docMkLst>
        <pc:docMk/>
      </pc:docMkLst>
      <pc:sldChg chg="addSp delSp modSp mod setBg modClrScheme chgLayout">
        <pc:chgData name="Alexey Potekhin" userId="baa1eff565ea84f4" providerId="Windows Live" clId="Web-{3C6BE924-5545-4A5D-9611-3B1F1AE16933}" dt="2021-07-26T14:53:13.371" v="9482" actId="20577"/>
        <pc:sldMkLst>
          <pc:docMk/>
          <pc:sldMk cId="1823541577" sldId="256"/>
        </pc:sldMkLst>
        <pc:spChg chg="mod ord">
          <ac:chgData name="Alexey Potekhin" userId="baa1eff565ea84f4" providerId="Windows Live" clId="Web-{3C6BE924-5545-4A5D-9611-3B1F1AE16933}" dt="2021-07-26T14:53:09.043" v="9481" actId="20577"/>
          <ac:spMkLst>
            <pc:docMk/>
            <pc:sldMk cId="1823541577" sldId="256"/>
            <ac:spMk id="2" creationId="{00000000-0000-0000-0000-000000000000}"/>
          </ac:spMkLst>
        </pc:spChg>
        <pc:spChg chg="mod ord">
          <ac:chgData name="Alexey Potekhin" userId="baa1eff565ea84f4" providerId="Windows Live" clId="Web-{3C6BE924-5545-4A5D-9611-3B1F1AE16933}" dt="2021-07-26T14:53:13.371" v="9482" actId="20577"/>
          <ac:spMkLst>
            <pc:docMk/>
            <pc:sldMk cId="1823541577" sldId="256"/>
            <ac:spMk id="3" creationId="{00000000-0000-0000-0000-000000000000}"/>
          </ac:spMkLst>
        </pc:spChg>
        <pc:picChg chg="add del mod">
          <ac:chgData name="Alexey Potekhin" userId="baa1eff565ea84f4" providerId="Windows Live" clId="Web-{3C6BE924-5545-4A5D-9611-3B1F1AE16933}" dt="2021-07-26T09:16:41.887" v="119"/>
          <ac:picMkLst>
            <pc:docMk/>
            <pc:sldMk cId="1823541577" sldId="256"/>
            <ac:picMk id="4" creationId="{F338236A-04F3-4A7F-A6A8-4444551300E5}"/>
          </ac:picMkLst>
        </pc:picChg>
        <pc:picChg chg="add del mod">
          <ac:chgData name="Alexey Potekhin" userId="baa1eff565ea84f4" providerId="Windows Live" clId="Web-{3C6BE924-5545-4A5D-9611-3B1F1AE16933}" dt="2021-07-26T09:17:07.012" v="122"/>
          <ac:picMkLst>
            <pc:docMk/>
            <pc:sldMk cId="1823541577" sldId="256"/>
            <ac:picMk id="5" creationId="{BBD326D2-6DDD-4B30-825A-BF642A6BFBAB}"/>
          </ac:picMkLst>
        </pc:picChg>
        <pc:picChg chg="add del mod">
          <ac:chgData name="Alexey Potekhin" userId="baa1eff565ea84f4" providerId="Windows Live" clId="Web-{3C6BE924-5545-4A5D-9611-3B1F1AE16933}" dt="2021-07-26T09:17:34.701" v="124"/>
          <ac:picMkLst>
            <pc:docMk/>
            <pc:sldMk cId="1823541577" sldId="256"/>
            <ac:picMk id="6" creationId="{9EB68E74-14AB-412D-B677-7009D35F3136}"/>
          </ac:picMkLst>
        </pc:picChg>
        <pc:picChg chg="add del mod">
          <ac:chgData name="Alexey Potekhin" userId="baa1eff565ea84f4" providerId="Windows Live" clId="Web-{3C6BE924-5545-4A5D-9611-3B1F1AE16933}" dt="2021-07-26T09:17:54.232" v="126"/>
          <ac:picMkLst>
            <pc:docMk/>
            <pc:sldMk cId="1823541577" sldId="256"/>
            <ac:picMk id="7" creationId="{273BEBBF-5E40-4A7B-93EB-811827F086A6}"/>
          </ac:picMkLst>
        </pc:picChg>
        <pc:picChg chg="add mod">
          <ac:chgData name="Alexey Potekhin" userId="baa1eff565ea84f4" providerId="Windows Live" clId="Web-{3C6BE924-5545-4A5D-9611-3B1F1AE16933}" dt="2021-07-26T09:18:27.061" v="129" actId="1076"/>
          <ac:picMkLst>
            <pc:docMk/>
            <pc:sldMk cId="1823541577" sldId="256"/>
            <ac:picMk id="8" creationId="{50A86753-9E64-4008-A507-8CCFDDE570FC}"/>
          </ac:picMkLst>
        </pc:picChg>
      </pc:sldChg>
      <pc:sldChg chg="modSp new">
        <pc:chgData name="Alexey Potekhin" userId="baa1eff565ea84f4" providerId="Windows Live" clId="Web-{3C6BE924-5545-4A5D-9611-3B1F1AE16933}" dt="2021-07-26T13:46:43.143" v="7246" actId="20577"/>
        <pc:sldMkLst>
          <pc:docMk/>
          <pc:sldMk cId="1329263606" sldId="257"/>
        </pc:sldMkLst>
        <pc:spChg chg="mod">
          <ac:chgData name="Alexey Potekhin" userId="baa1eff565ea84f4" providerId="Windows Live" clId="Web-{3C6BE924-5545-4A5D-9611-3B1F1AE16933}" dt="2021-07-26T09:35:34.918" v="702" actId="20577"/>
          <ac:spMkLst>
            <pc:docMk/>
            <pc:sldMk cId="1329263606" sldId="257"/>
            <ac:spMk id="2" creationId="{80FBB333-73AB-44D1-887E-1AAB948CB366}"/>
          </ac:spMkLst>
        </pc:spChg>
        <pc:spChg chg="mod">
          <ac:chgData name="Alexey Potekhin" userId="baa1eff565ea84f4" providerId="Windows Live" clId="Web-{3C6BE924-5545-4A5D-9611-3B1F1AE16933}" dt="2021-07-26T13:46:43.143" v="7246" actId="20577"/>
          <ac:spMkLst>
            <pc:docMk/>
            <pc:sldMk cId="1329263606" sldId="257"/>
            <ac:spMk id="3" creationId="{4BF4576A-0BA0-4514-86A0-163E81B07C91}"/>
          </ac:spMkLst>
        </pc:spChg>
      </pc:sldChg>
      <pc:sldChg chg="modSp new">
        <pc:chgData name="Alexey Potekhin" userId="baa1eff565ea84f4" providerId="Windows Live" clId="Web-{3C6BE924-5545-4A5D-9611-3B1F1AE16933}" dt="2021-07-26T13:46:49.971" v="7247" actId="20577"/>
        <pc:sldMkLst>
          <pc:docMk/>
          <pc:sldMk cId="37500370" sldId="258"/>
        </pc:sldMkLst>
        <pc:spChg chg="mod">
          <ac:chgData name="Alexey Potekhin" userId="baa1eff565ea84f4" providerId="Windows Live" clId="Web-{3C6BE924-5545-4A5D-9611-3B1F1AE16933}" dt="2021-07-26T09:50:15.254" v="909" actId="20577"/>
          <ac:spMkLst>
            <pc:docMk/>
            <pc:sldMk cId="37500370" sldId="258"/>
            <ac:spMk id="2" creationId="{6B590AEC-55B5-4541-A963-E29F8528B4D5}"/>
          </ac:spMkLst>
        </pc:spChg>
        <pc:spChg chg="mod">
          <ac:chgData name="Alexey Potekhin" userId="baa1eff565ea84f4" providerId="Windows Live" clId="Web-{3C6BE924-5545-4A5D-9611-3B1F1AE16933}" dt="2021-07-26T13:46:49.971" v="7247" actId="20577"/>
          <ac:spMkLst>
            <pc:docMk/>
            <pc:sldMk cId="37500370" sldId="258"/>
            <ac:spMk id="3" creationId="{289C0E23-C0C3-47AD-8FB1-4A36EB1F26A3}"/>
          </ac:spMkLst>
        </pc:spChg>
      </pc:sldChg>
      <pc:sldChg chg="modSp new">
        <pc:chgData name="Alexey Potekhin" userId="baa1eff565ea84f4" providerId="Windows Live" clId="Web-{3C6BE924-5545-4A5D-9611-3B1F1AE16933}" dt="2021-07-26T13:46:57.221" v="7248" actId="20577"/>
        <pc:sldMkLst>
          <pc:docMk/>
          <pc:sldMk cId="851488554" sldId="259"/>
        </pc:sldMkLst>
        <pc:spChg chg="mod">
          <ac:chgData name="Alexey Potekhin" userId="baa1eff565ea84f4" providerId="Windows Live" clId="Web-{3C6BE924-5545-4A5D-9611-3B1F1AE16933}" dt="2021-07-26T10:01:08.522" v="1090" actId="20577"/>
          <ac:spMkLst>
            <pc:docMk/>
            <pc:sldMk cId="851488554" sldId="259"/>
            <ac:spMk id="2" creationId="{4FF9B830-BEBA-4C94-B1E5-FE34E32EA19D}"/>
          </ac:spMkLst>
        </pc:spChg>
        <pc:spChg chg="mod">
          <ac:chgData name="Alexey Potekhin" userId="baa1eff565ea84f4" providerId="Windows Live" clId="Web-{3C6BE924-5545-4A5D-9611-3B1F1AE16933}" dt="2021-07-26T13:46:57.221" v="7248" actId="20577"/>
          <ac:spMkLst>
            <pc:docMk/>
            <pc:sldMk cId="851488554" sldId="259"/>
            <ac:spMk id="3" creationId="{5DADEA85-492F-4058-8E17-86B0EFBC61E2}"/>
          </ac:spMkLst>
        </pc:spChg>
      </pc:sldChg>
      <pc:sldChg chg="modSp new">
        <pc:chgData name="Alexey Potekhin" userId="baa1eff565ea84f4" providerId="Windows Live" clId="Web-{3C6BE924-5545-4A5D-9611-3B1F1AE16933}" dt="2021-07-26T13:47:03.862" v="7249" actId="20577"/>
        <pc:sldMkLst>
          <pc:docMk/>
          <pc:sldMk cId="3162400543" sldId="260"/>
        </pc:sldMkLst>
        <pc:spChg chg="mod">
          <ac:chgData name="Alexey Potekhin" userId="baa1eff565ea84f4" providerId="Windows Live" clId="Web-{3C6BE924-5545-4A5D-9611-3B1F1AE16933}" dt="2021-07-26T10:18:10.425" v="1702" actId="20577"/>
          <ac:spMkLst>
            <pc:docMk/>
            <pc:sldMk cId="3162400543" sldId="260"/>
            <ac:spMk id="2" creationId="{2DAEC6DB-784F-414A-9770-5FDBE1ADA357}"/>
          </ac:spMkLst>
        </pc:spChg>
        <pc:spChg chg="mod">
          <ac:chgData name="Alexey Potekhin" userId="baa1eff565ea84f4" providerId="Windows Live" clId="Web-{3C6BE924-5545-4A5D-9611-3B1F1AE16933}" dt="2021-07-26T13:47:03.862" v="7249" actId="20577"/>
          <ac:spMkLst>
            <pc:docMk/>
            <pc:sldMk cId="3162400543" sldId="260"/>
            <ac:spMk id="3" creationId="{242973BD-6178-4B6F-BFA4-85D52FC89C4D}"/>
          </ac:spMkLst>
        </pc:spChg>
      </pc:sldChg>
      <pc:sldChg chg="modSp new">
        <pc:chgData name="Alexey Potekhin" userId="baa1eff565ea84f4" providerId="Windows Live" clId="Web-{3C6BE924-5545-4A5D-9611-3B1F1AE16933}" dt="2021-07-26T10:36:41.221" v="2489" actId="14100"/>
        <pc:sldMkLst>
          <pc:docMk/>
          <pc:sldMk cId="3972308222" sldId="261"/>
        </pc:sldMkLst>
        <pc:spChg chg="mod">
          <ac:chgData name="Alexey Potekhin" userId="baa1eff565ea84f4" providerId="Windows Live" clId="Web-{3C6BE924-5545-4A5D-9611-3B1F1AE16933}" dt="2021-07-26T10:31:36.056" v="2215" actId="20577"/>
          <ac:spMkLst>
            <pc:docMk/>
            <pc:sldMk cId="3972308222" sldId="261"/>
            <ac:spMk id="2" creationId="{8BD0FAAD-E5EB-4677-8347-32506803E3B3}"/>
          </ac:spMkLst>
        </pc:spChg>
        <pc:spChg chg="mod">
          <ac:chgData name="Alexey Potekhin" userId="baa1eff565ea84f4" providerId="Windows Live" clId="Web-{3C6BE924-5545-4A5D-9611-3B1F1AE16933}" dt="2021-07-26T10:36:41.221" v="2489" actId="14100"/>
          <ac:spMkLst>
            <pc:docMk/>
            <pc:sldMk cId="3972308222" sldId="261"/>
            <ac:spMk id="3" creationId="{33C312ED-B664-4AEF-A445-AC28371793E9}"/>
          </ac:spMkLst>
        </pc:spChg>
      </pc:sldChg>
      <pc:sldChg chg="modSp new">
        <pc:chgData name="Alexey Potekhin" userId="baa1eff565ea84f4" providerId="Windows Live" clId="Web-{3C6BE924-5545-4A5D-9611-3B1F1AE16933}" dt="2021-07-26T13:47:12.503" v="7251" actId="20577"/>
        <pc:sldMkLst>
          <pc:docMk/>
          <pc:sldMk cId="3237064775" sldId="262"/>
        </pc:sldMkLst>
        <pc:spChg chg="mod">
          <ac:chgData name="Alexey Potekhin" userId="baa1eff565ea84f4" providerId="Windows Live" clId="Web-{3C6BE924-5545-4A5D-9611-3B1F1AE16933}" dt="2021-07-26T10:37:43.191" v="2505" actId="1076"/>
          <ac:spMkLst>
            <pc:docMk/>
            <pc:sldMk cId="3237064775" sldId="262"/>
            <ac:spMk id="2" creationId="{1A9A9588-49E1-4799-B0DF-5707F47C005C}"/>
          </ac:spMkLst>
        </pc:spChg>
        <pc:spChg chg="mod">
          <ac:chgData name="Alexey Potekhin" userId="baa1eff565ea84f4" providerId="Windows Live" clId="Web-{3C6BE924-5545-4A5D-9611-3B1F1AE16933}" dt="2021-07-26T13:47:12.503" v="7251" actId="20577"/>
          <ac:spMkLst>
            <pc:docMk/>
            <pc:sldMk cId="3237064775" sldId="262"/>
            <ac:spMk id="3" creationId="{41233FA2-3A62-4879-BEE2-1F501FF330D6}"/>
          </ac:spMkLst>
        </pc:spChg>
      </pc:sldChg>
      <pc:sldChg chg="modSp new">
        <pc:chgData name="Alexey Potekhin" userId="baa1eff565ea84f4" providerId="Windows Live" clId="Web-{3C6BE924-5545-4A5D-9611-3B1F1AE16933}" dt="2021-07-26T11:10:57.840" v="3659" actId="1076"/>
        <pc:sldMkLst>
          <pc:docMk/>
          <pc:sldMk cId="2883436145" sldId="263"/>
        </pc:sldMkLst>
        <pc:spChg chg="mod">
          <ac:chgData name="Alexey Potekhin" userId="baa1eff565ea84f4" providerId="Windows Live" clId="Web-{3C6BE924-5545-4A5D-9611-3B1F1AE16933}" dt="2021-07-26T11:10:57.840" v="3659" actId="1076"/>
          <ac:spMkLst>
            <pc:docMk/>
            <pc:sldMk cId="2883436145" sldId="263"/>
            <ac:spMk id="2" creationId="{B7CD2B36-E420-4CE2-9362-5C4ED31FE7A0}"/>
          </ac:spMkLst>
        </pc:spChg>
        <pc:spChg chg="mod">
          <ac:chgData name="Alexey Potekhin" userId="baa1eff565ea84f4" providerId="Windows Live" clId="Web-{3C6BE924-5545-4A5D-9611-3B1F1AE16933}" dt="2021-07-26T11:06:30.942" v="3657" actId="20577"/>
          <ac:spMkLst>
            <pc:docMk/>
            <pc:sldMk cId="2883436145" sldId="263"/>
            <ac:spMk id="3" creationId="{FC009F6E-0DC1-4397-9859-5B12DD52D5A5}"/>
          </ac:spMkLst>
        </pc:spChg>
      </pc:sldChg>
      <pc:sldChg chg="modSp new">
        <pc:chgData name="Alexey Potekhin" userId="baa1eff565ea84f4" providerId="Windows Live" clId="Web-{3C6BE924-5545-4A5D-9611-3B1F1AE16933}" dt="2021-07-26T13:47:21.347" v="7252" actId="20577"/>
        <pc:sldMkLst>
          <pc:docMk/>
          <pc:sldMk cId="2823668332" sldId="264"/>
        </pc:sldMkLst>
        <pc:spChg chg="mod">
          <ac:chgData name="Alexey Potekhin" userId="baa1eff565ea84f4" providerId="Windows Live" clId="Web-{3C6BE924-5545-4A5D-9611-3B1F1AE16933}" dt="2021-07-26T11:11:20.887" v="3679" actId="1076"/>
          <ac:spMkLst>
            <pc:docMk/>
            <pc:sldMk cId="2823668332" sldId="264"/>
            <ac:spMk id="2" creationId="{02ABA62B-6F39-4FCA-9E4A-E641EAFB4D1B}"/>
          </ac:spMkLst>
        </pc:spChg>
        <pc:spChg chg="mod">
          <ac:chgData name="Alexey Potekhin" userId="baa1eff565ea84f4" providerId="Windows Live" clId="Web-{3C6BE924-5545-4A5D-9611-3B1F1AE16933}" dt="2021-07-26T13:47:21.347" v="7252" actId="20577"/>
          <ac:spMkLst>
            <pc:docMk/>
            <pc:sldMk cId="2823668332" sldId="264"/>
            <ac:spMk id="3" creationId="{A729E277-E6A5-4A59-9C80-C69F0CD6CEBA}"/>
          </ac:spMkLst>
        </pc:spChg>
      </pc:sldChg>
      <pc:sldChg chg="modSp new">
        <pc:chgData name="Alexey Potekhin" userId="baa1eff565ea84f4" providerId="Windows Live" clId="Web-{3C6BE924-5545-4A5D-9611-3B1F1AE16933}" dt="2021-07-26T12:49:24.549" v="6155" actId="20577"/>
        <pc:sldMkLst>
          <pc:docMk/>
          <pc:sldMk cId="1966678538" sldId="265"/>
        </pc:sldMkLst>
        <pc:spChg chg="mod">
          <ac:chgData name="Alexey Potekhin" userId="baa1eff565ea84f4" providerId="Windows Live" clId="Web-{3C6BE924-5545-4A5D-9611-3B1F1AE16933}" dt="2021-07-26T12:01:42.038" v="4226" actId="20577"/>
          <ac:spMkLst>
            <pc:docMk/>
            <pc:sldMk cId="1966678538" sldId="265"/>
            <ac:spMk id="2" creationId="{427CE0A9-FF83-435A-81E7-DE5804915291}"/>
          </ac:spMkLst>
        </pc:spChg>
        <pc:spChg chg="mod">
          <ac:chgData name="Alexey Potekhin" userId="baa1eff565ea84f4" providerId="Windows Live" clId="Web-{3C6BE924-5545-4A5D-9611-3B1F1AE16933}" dt="2021-07-26T12:49:24.549" v="6155" actId="20577"/>
          <ac:spMkLst>
            <pc:docMk/>
            <pc:sldMk cId="1966678538" sldId="265"/>
            <ac:spMk id="3" creationId="{26A433FD-6FFC-43A7-9009-EBF191F32862}"/>
          </ac:spMkLst>
        </pc:spChg>
      </pc:sldChg>
      <pc:sldChg chg="modSp new del ord">
        <pc:chgData name="Alexey Potekhin" userId="baa1eff565ea84f4" providerId="Windows Live" clId="Web-{3C6BE924-5545-4A5D-9611-3B1F1AE16933}" dt="2021-07-26T12:18:13.902" v="4942"/>
        <pc:sldMkLst>
          <pc:docMk/>
          <pc:sldMk cId="635771635" sldId="266"/>
        </pc:sldMkLst>
        <pc:spChg chg="mod">
          <ac:chgData name="Alexey Potekhin" userId="baa1eff565ea84f4" providerId="Windows Live" clId="Web-{3C6BE924-5545-4A5D-9611-3B1F1AE16933}" dt="2021-07-26T12:17:53.058" v="4939" actId="1076"/>
          <ac:spMkLst>
            <pc:docMk/>
            <pc:sldMk cId="635771635" sldId="266"/>
            <ac:spMk id="2" creationId="{FD3D36C8-8B7A-40DF-BD96-5B1E773A8B40}"/>
          </ac:spMkLst>
        </pc:spChg>
        <pc:spChg chg="mod">
          <ac:chgData name="Alexey Potekhin" userId="baa1eff565ea84f4" providerId="Windows Live" clId="Web-{3C6BE924-5545-4A5D-9611-3B1F1AE16933}" dt="2021-07-26T12:18:04.589" v="4941" actId="14100"/>
          <ac:spMkLst>
            <pc:docMk/>
            <pc:sldMk cId="635771635" sldId="266"/>
            <ac:spMk id="3" creationId="{274A48CC-CCCB-455B-B0D3-376F275783EB}"/>
          </ac:spMkLst>
        </pc:spChg>
      </pc:sldChg>
      <pc:sldChg chg="modSp new">
        <pc:chgData name="Alexey Potekhin" userId="baa1eff565ea84f4" providerId="Windows Live" clId="Web-{3C6BE924-5545-4A5D-9611-3B1F1AE16933}" dt="2021-07-26T13:55:44.499" v="7381" actId="20577"/>
        <pc:sldMkLst>
          <pc:docMk/>
          <pc:sldMk cId="1113579632" sldId="266"/>
        </pc:sldMkLst>
        <pc:spChg chg="mod">
          <ac:chgData name="Alexey Potekhin" userId="baa1eff565ea84f4" providerId="Windows Live" clId="Web-{3C6BE924-5545-4A5D-9611-3B1F1AE16933}" dt="2021-07-26T12:33:54.749" v="5332" actId="1076"/>
          <ac:spMkLst>
            <pc:docMk/>
            <pc:sldMk cId="1113579632" sldId="266"/>
            <ac:spMk id="2" creationId="{E4E29594-729B-487B-8483-813EBBD84223}"/>
          </ac:spMkLst>
        </pc:spChg>
        <pc:spChg chg="mod">
          <ac:chgData name="Alexey Potekhin" userId="baa1eff565ea84f4" providerId="Windows Live" clId="Web-{3C6BE924-5545-4A5D-9611-3B1F1AE16933}" dt="2021-07-26T13:55:44.499" v="7381" actId="20577"/>
          <ac:spMkLst>
            <pc:docMk/>
            <pc:sldMk cId="1113579632" sldId="266"/>
            <ac:spMk id="3" creationId="{2ECD93F3-C169-404A-A2F4-56326F62486B}"/>
          </ac:spMkLst>
        </pc:spChg>
      </pc:sldChg>
      <pc:sldChg chg="modSp new">
        <pc:chgData name="Alexey Potekhin" userId="baa1eff565ea84f4" providerId="Windows Live" clId="Web-{3C6BE924-5545-4A5D-9611-3B1F1AE16933}" dt="2021-07-26T13:39:30.540" v="6860" actId="20577"/>
        <pc:sldMkLst>
          <pc:docMk/>
          <pc:sldMk cId="1530002450" sldId="267"/>
        </pc:sldMkLst>
        <pc:spChg chg="mod">
          <ac:chgData name="Alexey Potekhin" userId="baa1eff565ea84f4" providerId="Windows Live" clId="Web-{3C6BE924-5545-4A5D-9611-3B1F1AE16933}" dt="2021-07-26T13:27:37.540" v="6247" actId="1076"/>
          <ac:spMkLst>
            <pc:docMk/>
            <pc:sldMk cId="1530002450" sldId="267"/>
            <ac:spMk id="2" creationId="{208EF40E-4FB6-4B8D-BC41-DC7541D4641C}"/>
          </ac:spMkLst>
        </pc:spChg>
        <pc:spChg chg="mod">
          <ac:chgData name="Alexey Potekhin" userId="baa1eff565ea84f4" providerId="Windows Live" clId="Web-{3C6BE924-5545-4A5D-9611-3B1F1AE16933}" dt="2021-07-26T13:39:30.540" v="6860" actId="20577"/>
          <ac:spMkLst>
            <pc:docMk/>
            <pc:sldMk cId="1530002450" sldId="267"/>
            <ac:spMk id="3" creationId="{11B4F5A7-4D2C-42F4-B794-626B043DDB71}"/>
          </ac:spMkLst>
        </pc:spChg>
      </pc:sldChg>
      <pc:sldChg chg="modSp new">
        <pc:chgData name="Alexey Potekhin" userId="baa1eff565ea84f4" providerId="Windows Live" clId="Web-{3C6BE924-5545-4A5D-9611-3B1F1AE16933}" dt="2021-07-26T13:53:07.714" v="7333" actId="20577"/>
        <pc:sldMkLst>
          <pc:docMk/>
          <pc:sldMk cId="2578263333" sldId="268"/>
        </pc:sldMkLst>
        <pc:spChg chg="mod">
          <ac:chgData name="Alexey Potekhin" userId="baa1eff565ea84f4" providerId="Windows Live" clId="Web-{3C6BE924-5545-4A5D-9611-3B1F1AE16933}" dt="2021-07-26T13:32:34.062" v="6419" actId="20577"/>
          <ac:spMkLst>
            <pc:docMk/>
            <pc:sldMk cId="2578263333" sldId="268"/>
            <ac:spMk id="2" creationId="{5B80D694-DADD-4370-9502-3BB6A808471F}"/>
          </ac:spMkLst>
        </pc:spChg>
        <pc:spChg chg="mod">
          <ac:chgData name="Alexey Potekhin" userId="baa1eff565ea84f4" providerId="Windows Live" clId="Web-{3C6BE924-5545-4A5D-9611-3B1F1AE16933}" dt="2021-07-26T13:53:07.714" v="7333" actId="20577"/>
          <ac:spMkLst>
            <pc:docMk/>
            <pc:sldMk cId="2578263333" sldId="268"/>
            <ac:spMk id="3" creationId="{21CCED8C-5415-4323-994E-49F3D2F12727}"/>
          </ac:spMkLst>
        </pc:spChg>
      </pc:sldChg>
      <pc:sldChg chg="modSp new">
        <pc:chgData name="Alexey Potekhin" userId="baa1eff565ea84f4" providerId="Windows Live" clId="Web-{3C6BE924-5545-4A5D-9611-3B1F1AE16933}" dt="2021-07-26T13:56:35.703" v="7410" actId="20577"/>
        <pc:sldMkLst>
          <pc:docMk/>
          <pc:sldMk cId="412806428" sldId="269"/>
        </pc:sldMkLst>
        <pc:spChg chg="mod">
          <ac:chgData name="Alexey Potekhin" userId="baa1eff565ea84f4" providerId="Windows Live" clId="Web-{3C6BE924-5545-4A5D-9611-3B1F1AE16933}" dt="2021-07-26T13:29:08.526" v="6302" actId="20577"/>
          <ac:spMkLst>
            <pc:docMk/>
            <pc:sldMk cId="412806428" sldId="269"/>
            <ac:spMk id="2" creationId="{E84CE4D8-BF90-4C37-9E2A-192C230D4A9B}"/>
          </ac:spMkLst>
        </pc:spChg>
        <pc:spChg chg="mod">
          <ac:chgData name="Alexey Potekhin" userId="baa1eff565ea84f4" providerId="Windows Live" clId="Web-{3C6BE924-5545-4A5D-9611-3B1F1AE16933}" dt="2021-07-26T13:56:35.703" v="7410" actId="20577"/>
          <ac:spMkLst>
            <pc:docMk/>
            <pc:sldMk cId="412806428" sldId="269"/>
            <ac:spMk id="3" creationId="{474E2829-ADA1-4AE8-A1D4-8959DAD4DD36}"/>
          </ac:spMkLst>
        </pc:spChg>
      </pc:sldChg>
      <pc:sldChg chg="modSp new">
        <pc:chgData name="Alexey Potekhin" userId="baa1eff565ea84f4" providerId="Windows Live" clId="Web-{3C6BE924-5545-4A5D-9611-3B1F1AE16933}" dt="2021-07-26T14:14:06.460" v="8049" actId="20577"/>
        <pc:sldMkLst>
          <pc:docMk/>
          <pc:sldMk cId="1432252708" sldId="270"/>
        </pc:sldMkLst>
        <pc:spChg chg="mod">
          <ac:chgData name="Alexey Potekhin" userId="baa1eff565ea84f4" providerId="Windows Live" clId="Web-{3C6BE924-5545-4A5D-9611-3B1F1AE16933}" dt="2021-07-26T14:14:06.460" v="8049" actId="20577"/>
          <ac:spMkLst>
            <pc:docMk/>
            <pc:sldMk cId="1432252708" sldId="270"/>
            <ac:spMk id="2" creationId="{C1161541-01F6-4036-837B-9F52D909140F}"/>
          </ac:spMkLst>
        </pc:spChg>
        <pc:spChg chg="mod">
          <ac:chgData name="Alexey Potekhin" userId="baa1eff565ea84f4" providerId="Windows Live" clId="Web-{3C6BE924-5545-4A5D-9611-3B1F1AE16933}" dt="2021-07-26T14:13:37.866" v="8045" actId="20577"/>
          <ac:spMkLst>
            <pc:docMk/>
            <pc:sldMk cId="1432252708" sldId="270"/>
            <ac:spMk id="3" creationId="{0358F7FE-511E-45C4-A73C-78FFFEFC9E37}"/>
          </ac:spMkLst>
        </pc:spChg>
      </pc:sldChg>
      <pc:sldChg chg="modSp new">
        <pc:chgData name="Alexey Potekhin" userId="baa1eff565ea84f4" providerId="Windows Live" clId="Web-{3C6BE924-5545-4A5D-9611-3B1F1AE16933}" dt="2021-07-26T14:30:27.747" v="8809" actId="20577"/>
        <pc:sldMkLst>
          <pc:docMk/>
          <pc:sldMk cId="3217146350" sldId="271"/>
        </pc:sldMkLst>
        <pc:spChg chg="mod">
          <ac:chgData name="Alexey Potekhin" userId="baa1eff565ea84f4" providerId="Windows Live" clId="Web-{3C6BE924-5545-4A5D-9611-3B1F1AE16933}" dt="2021-07-26T14:14:31.117" v="8052" actId="1076"/>
          <ac:spMkLst>
            <pc:docMk/>
            <pc:sldMk cId="3217146350" sldId="271"/>
            <ac:spMk id="2" creationId="{3702FD53-C9F1-466A-8A14-61BE7D8C3F7F}"/>
          </ac:spMkLst>
        </pc:spChg>
        <pc:spChg chg="mod">
          <ac:chgData name="Alexey Potekhin" userId="baa1eff565ea84f4" providerId="Windows Live" clId="Web-{3C6BE924-5545-4A5D-9611-3B1F1AE16933}" dt="2021-07-26T14:30:27.747" v="8809" actId="20577"/>
          <ac:spMkLst>
            <pc:docMk/>
            <pc:sldMk cId="3217146350" sldId="271"/>
            <ac:spMk id="3" creationId="{CA04C6A9-9954-47F9-919C-C849ABA7A3C6}"/>
          </ac:spMkLst>
        </pc:spChg>
      </pc:sldChg>
      <pc:sldChg chg="modSp new">
        <pc:chgData name="Alexey Potekhin" userId="baa1eff565ea84f4" providerId="Windows Live" clId="Web-{3C6BE924-5545-4A5D-9611-3B1F1AE16933}" dt="2021-07-26T14:48:24.552" v="9434" actId="20577"/>
        <pc:sldMkLst>
          <pc:docMk/>
          <pc:sldMk cId="1602816818" sldId="272"/>
        </pc:sldMkLst>
        <pc:spChg chg="mod">
          <ac:chgData name="Alexey Potekhin" userId="baa1eff565ea84f4" providerId="Windows Live" clId="Web-{3C6BE924-5545-4A5D-9611-3B1F1AE16933}" dt="2021-07-26T14:38:06.554" v="8916" actId="1076"/>
          <ac:spMkLst>
            <pc:docMk/>
            <pc:sldMk cId="1602816818" sldId="272"/>
            <ac:spMk id="2" creationId="{DEE12EE7-5DB6-448A-9EA1-B79DFEE2B25D}"/>
          </ac:spMkLst>
        </pc:spChg>
        <pc:spChg chg="mod">
          <ac:chgData name="Alexey Potekhin" userId="baa1eff565ea84f4" providerId="Windows Live" clId="Web-{3C6BE924-5545-4A5D-9611-3B1F1AE16933}" dt="2021-07-26T14:48:24.552" v="9434" actId="20577"/>
          <ac:spMkLst>
            <pc:docMk/>
            <pc:sldMk cId="1602816818" sldId="272"/>
            <ac:spMk id="3" creationId="{BE60A1BC-37CE-41C7-9817-ED85289075B4}"/>
          </ac:spMkLst>
        </pc:spChg>
      </pc:sldChg>
      <pc:sldChg chg="addSp modSp new">
        <pc:chgData name="Alexey Potekhin" userId="baa1eff565ea84f4" providerId="Windows Live" clId="Web-{3C6BE924-5545-4A5D-9611-3B1F1AE16933}" dt="2021-07-26T14:51:41.713" v="9469" actId="20577"/>
        <pc:sldMkLst>
          <pc:docMk/>
          <pc:sldMk cId="335211510" sldId="273"/>
        </pc:sldMkLst>
        <pc:spChg chg="mod">
          <ac:chgData name="Alexey Potekhin" userId="baa1eff565ea84f4" providerId="Windows Live" clId="Web-{3C6BE924-5545-4A5D-9611-3B1F1AE16933}" dt="2021-07-26T14:50:07.992" v="9437" actId="20577"/>
          <ac:spMkLst>
            <pc:docMk/>
            <pc:sldMk cId="335211510" sldId="273"/>
            <ac:spMk id="2" creationId="{C0A77F13-00F6-4C3E-94C4-13FBAC702CE5}"/>
          </ac:spMkLst>
        </pc:spChg>
        <pc:spChg chg="mod">
          <ac:chgData name="Alexey Potekhin" userId="baa1eff565ea84f4" providerId="Windows Live" clId="Web-{3C6BE924-5545-4A5D-9611-3B1F1AE16933}" dt="2021-07-26T14:51:22.259" v="9458" actId="20577"/>
          <ac:spMkLst>
            <pc:docMk/>
            <pc:sldMk cId="335211510" sldId="273"/>
            <ac:spMk id="3" creationId="{BC7E6C79-27A0-4BE6-9D75-66745B95DB72}"/>
          </ac:spMkLst>
        </pc:spChg>
        <pc:spChg chg="add mod">
          <ac:chgData name="Alexey Potekhin" userId="baa1eff565ea84f4" providerId="Windows Live" clId="Web-{3C6BE924-5545-4A5D-9611-3B1F1AE16933}" dt="2021-07-26T14:51:41.713" v="9469" actId="20577"/>
          <ac:spMkLst>
            <pc:docMk/>
            <pc:sldMk cId="335211510" sldId="273"/>
            <ac:spMk id="5" creationId="{D6D623B4-74C2-45F7-9455-C30411252877}"/>
          </ac:spMkLst>
        </pc:spChg>
      </pc:sldChg>
      <pc:sldChg chg="modSp new">
        <pc:chgData name="Alexey Potekhin" userId="baa1eff565ea84f4" providerId="Windows Live" clId="Web-{3C6BE924-5545-4A5D-9611-3B1F1AE16933}" dt="2021-07-26T14:52:32.651" v="9477" actId="1076"/>
        <pc:sldMkLst>
          <pc:docMk/>
          <pc:sldMk cId="1764474914" sldId="274"/>
        </pc:sldMkLst>
        <pc:spChg chg="mod">
          <ac:chgData name="Alexey Potekhin" userId="baa1eff565ea84f4" providerId="Windows Live" clId="Web-{3C6BE924-5545-4A5D-9611-3B1F1AE16933}" dt="2021-07-26T14:52:32.651" v="9477" actId="1076"/>
          <ac:spMkLst>
            <pc:docMk/>
            <pc:sldMk cId="1764474914" sldId="274"/>
            <ac:spMk id="2" creationId="{7C932265-261A-492F-8043-5A6C4D53C7B8}"/>
          </ac:spMkLst>
        </pc:spChg>
        <pc:spChg chg="mod">
          <ac:chgData name="Alexey Potekhin" userId="baa1eff565ea84f4" providerId="Windows Live" clId="Web-{3C6BE924-5545-4A5D-9611-3B1F1AE16933}" dt="2021-07-26T14:52:28.245" v="9476" actId="1076"/>
          <ac:spMkLst>
            <pc:docMk/>
            <pc:sldMk cId="1764474914" sldId="274"/>
            <ac:spMk id="3" creationId="{52EF6AA1-C387-4574-8386-CA018EDA805B}"/>
          </ac:spMkLst>
        </pc:spChg>
      </pc:sldChg>
      <pc:sldMasterChg chg="del delSldLayout">
        <pc:chgData name="Alexey Potekhin" userId="baa1eff565ea84f4" providerId="Windows Live" clId="Web-{3C6BE924-5545-4A5D-9611-3B1F1AE16933}" dt="2021-07-26T09:09:59.875" v="0"/>
        <pc:sldMasterMkLst>
          <pc:docMk/>
          <pc:sldMasterMk cId="0" sldId="2147483648"/>
        </pc:sldMasterMkLst>
        <pc:sldLayoutChg chg="del">
          <pc:chgData name="Alexey Potekhin" userId="baa1eff565ea84f4" providerId="Windows Live" clId="Web-{3C6BE924-5545-4A5D-9611-3B1F1AE16933}" dt="2021-07-26T09:09:59.875" v="0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Alexey Potekhin" userId="baa1eff565ea84f4" providerId="Windows Live" clId="Web-{3C6BE924-5545-4A5D-9611-3B1F1AE16933}" dt="2021-07-26T09:09:59.875" v="0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Alexey Potekhin" userId="baa1eff565ea84f4" providerId="Windows Live" clId="Web-{3C6BE924-5545-4A5D-9611-3B1F1AE16933}" dt="2021-07-26T09:09:59.875" v="0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Alexey Potekhin" userId="baa1eff565ea84f4" providerId="Windows Live" clId="Web-{3C6BE924-5545-4A5D-9611-3B1F1AE16933}" dt="2021-07-26T09:09:59.875" v="0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Alexey Potekhin" userId="baa1eff565ea84f4" providerId="Windows Live" clId="Web-{3C6BE924-5545-4A5D-9611-3B1F1AE16933}" dt="2021-07-26T09:09:59.875" v="0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Alexey Potekhin" userId="baa1eff565ea84f4" providerId="Windows Live" clId="Web-{3C6BE924-5545-4A5D-9611-3B1F1AE16933}" dt="2021-07-26T09:09:59.875" v="0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Alexey Potekhin" userId="baa1eff565ea84f4" providerId="Windows Live" clId="Web-{3C6BE924-5545-4A5D-9611-3B1F1AE16933}" dt="2021-07-26T09:09:59.875" v="0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Alexey Potekhin" userId="baa1eff565ea84f4" providerId="Windows Live" clId="Web-{3C6BE924-5545-4A5D-9611-3B1F1AE16933}" dt="2021-07-26T09:09:59.875" v="0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Alexey Potekhin" userId="baa1eff565ea84f4" providerId="Windows Live" clId="Web-{3C6BE924-5545-4A5D-9611-3B1F1AE16933}" dt="2021-07-26T09:09:59.875" v="0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Alexey Potekhin" userId="baa1eff565ea84f4" providerId="Windows Live" clId="Web-{3C6BE924-5545-4A5D-9611-3B1F1AE16933}" dt="2021-07-26T09:09:59.875" v="0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Alexey Potekhin" userId="baa1eff565ea84f4" providerId="Windows Live" clId="Web-{3C6BE924-5545-4A5D-9611-3B1F1AE16933}" dt="2021-07-26T09:09:59.875" v="0"/>
          <pc:sldLayoutMkLst>
            <pc:docMk/>
            <pc:sldMasterMk cId="0" sldId="2147483648"/>
            <pc:sldLayoutMk cId="0" sldId="2147483662"/>
          </pc:sldLayoutMkLst>
        </pc:sldLayoutChg>
        <pc:sldLayoutChg chg="del">
          <pc:chgData name="Alexey Potekhin" userId="baa1eff565ea84f4" providerId="Windows Live" clId="Web-{3C6BE924-5545-4A5D-9611-3B1F1AE16933}" dt="2021-07-26T09:09:59.875" v="0"/>
          <pc:sldLayoutMkLst>
            <pc:docMk/>
            <pc:sldMasterMk cId="0" sldId="2147483648"/>
            <pc:sldLayoutMk cId="0" sldId="2147483667"/>
          </pc:sldLayoutMkLst>
        </pc:sldLayoutChg>
        <pc:sldLayoutChg chg="del">
          <pc:chgData name="Alexey Potekhin" userId="baa1eff565ea84f4" providerId="Windows Live" clId="Web-{3C6BE924-5545-4A5D-9611-3B1F1AE16933}" dt="2021-07-26T09:09:59.875" v="0"/>
          <pc:sldLayoutMkLst>
            <pc:docMk/>
            <pc:sldMasterMk cId="0" sldId="2147483648"/>
            <pc:sldLayoutMk cId="0" sldId="2147483668"/>
          </pc:sldLayoutMkLst>
        </pc:sldLayoutChg>
        <pc:sldLayoutChg chg="del">
          <pc:chgData name="Alexey Potekhin" userId="baa1eff565ea84f4" providerId="Windows Live" clId="Web-{3C6BE924-5545-4A5D-9611-3B1F1AE16933}" dt="2021-07-26T09:09:59.875" v="0"/>
          <pc:sldLayoutMkLst>
            <pc:docMk/>
            <pc:sldMasterMk cId="0" sldId="2147483648"/>
            <pc:sldLayoutMk cId="0" sldId="2147483669"/>
          </pc:sldLayoutMkLst>
        </pc:sldLayoutChg>
        <pc:sldLayoutChg chg="del">
          <pc:chgData name="Alexey Potekhin" userId="baa1eff565ea84f4" providerId="Windows Live" clId="Web-{3C6BE924-5545-4A5D-9611-3B1F1AE16933}" dt="2021-07-26T09:09:59.875" v="0"/>
          <pc:sldLayoutMkLst>
            <pc:docMk/>
            <pc:sldMasterMk cId="0" sldId="2147483648"/>
            <pc:sldLayoutMk cId="0" sldId="2147483670"/>
          </pc:sldLayoutMkLst>
        </pc:sldLayoutChg>
        <pc:sldLayoutChg chg="del">
          <pc:chgData name="Alexey Potekhin" userId="baa1eff565ea84f4" providerId="Windows Live" clId="Web-{3C6BE924-5545-4A5D-9611-3B1F1AE16933}" dt="2021-07-26T09:09:59.875" v="0"/>
          <pc:sldLayoutMkLst>
            <pc:docMk/>
            <pc:sldMasterMk cId="0" sldId="2147483648"/>
            <pc:sldLayoutMk cId="0" sldId="2147483672"/>
          </pc:sldLayoutMkLst>
        </pc:sldLayoutChg>
        <pc:sldLayoutChg chg="del">
          <pc:chgData name="Alexey Potekhin" userId="baa1eff565ea84f4" providerId="Windows Live" clId="Web-{3C6BE924-5545-4A5D-9611-3B1F1AE16933}" dt="2021-07-26T09:09:59.875" v="0"/>
          <pc:sldLayoutMkLst>
            <pc:docMk/>
            <pc:sldMasterMk cId="0" sldId="2147483648"/>
            <pc:sldLayoutMk cId="0" sldId="2147483673"/>
          </pc:sldLayoutMkLst>
        </pc:sldLayoutChg>
      </pc:sldMasterChg>
      <pc:sldMasterChg chg="add addSldLayout modSldLayout">
        <pc:chgData name="Alexey Potekhin" userId="baa1eff565ea84f4" providerId="Windows Live" clId="Web-{3C6BE924-5545-4A5D-9611-3B1F1AE16933}" dt="2021-07-26T09:09:59.875" v="0"/>
        <pc:sldMasterMkLst>
          <pc:docMk/>
          <pc:sldMasterMk cId="1151404488" sldId="2147483674"/>
        </pc:sldMasterMkLst>
        <pc:sldLayoutChg chg="add mod replId">
          <pc:chgData name="Alexey Potekhin" userId="baa1eff565ea84f4" providerId="Windows Live" clId="Web-{3C6BE924-5545-4A5D-9611-3B1F1AE16933}" dt="2021-07-26T09:09:59.875" v="0"/>
          <pc:sldLayoutMkLst>
            <pc:docMk/>
            <pc:sldMasterMk cId="1151404488" sldId="2147483674"/>
            <pc:sldLayoutMk cId="2417895816" sldId="2147483675"/>
          </pc:sldLayoutMkLst>
        </pc:sldLayoutChg>
        <pc:sldLayoutChg chg="add mod replId">
          <pc:chgData name="Alexey Potekhin" userId="baa1eff565ea84f4" providerId="Windows Live" clId="Web-{3C6BE924-5545-4A5D-9611-3B1F1AE16933}" dt="2021-07-26T09:09:59.875" v="0"/>
          <pc:sldLayoutMkLst>
            <pc:docMk/>
            <pc:sldMasterMk cId="1151404488" sldId="2147483674"/>
            <pc:sldLayoutMk cId="3084810704" sldId="2147483676"/>
          </pc:sldLayoutMkLst>
        </pc:sldLayoutChg>
        <pc:sldLayoutChg chg="add mod replId">
          <pc:chgData name="Alexey Potekhin" userId="baa1eff565ea84f4" providerId="Windows Live" clId="Web-{3C6BE924-5545-4A5D-9611-3B1F1AE16933}" dt="2021-07-26T09:09:59.875" v="0"/>
          <pc:sldLayoutMkLst>
            <pc:docMk/>
            <pc:sldMasterMk cId="1151404488" sldId="2147483674"/>
            <pc:sldLayoutMk cId="3953604463" sldId="2147483677"/>
          </pc:sldLayoutMkLst>
        </pc:sldLayoutChg>
        <pc:sldLayoutChg chg="add mod replId">
          <pc:chgData name="Alexey Potekhin" userId="baa1eff565ea84f4" providerId="Windows Live" clId="Web-{3C6BE924-5545-4A5D-9611-3B1F1AE16933}" dt="2021-07-26T09:09:59.875" v="0"/>
          <pc:sldLayoutMkLst>
            <pc:docMk/>
            <pc:sldMasterMk cId="1151404488" sldId="2147483674"/>
            <pc:sldLayoutMk cId="3953329579" sldId="2147483678"/>
          </pc:sldLayoutMkLst>
        </pc:sldLayoutChg>
        <pc:sldLayoutChg chg="add mod replId">
          <pc:chgData name="Alexey Potekhin" userId="baa1eff565ea84f4" providerId="Windows Live" clId="Web-{3C6BE924-5545-4A5D-9611-3B1F1AE16933}" dt="2021-07-26T09:09:59.875" v="0"/>
          <pc:sldLayoutMkLst>
            <pc:docMk/>
            <pc:sldMasterMk cId="1151404488" sldId="2147483674"/>
            <pc:sldLayoutMk cId="2380805239" sldId="2147483679"/>
          </pc:sldLayoutMkLst>
        </pc:sldLayoutChg>
        <pc:sldLayoutChg chg="add mod replId">
          <pc:chgData name="Alexey Potekhin" userId="baa1eff565ea84f4" providerId="Windows Live" clId="Web-{3C6BE924-5545-4A5D-9611-3B1F1AE16933}" dt="2021-07-26T09:09:59.875" v="0"/>
          <pc:sldLayoutMkLst>
            <pc:docMk/>
            <pc:sldMasterMk cId="1151404488" sldId="2147483674"/>
            <pc:sldLayoutMk cId="1810106581" sldId="2147483680"/>
          </pc:sldLayoutMkLst>
        </pc:sldLayoutChg>
        <pc:sldLayoutChg chg="add mod replId">
          <pc:chgData name="Alexey Potekhin" userId="baa1eff565ea84f4" providerId="Windows Live" clId="Web-{3C6BE924-5545-4A5D-9611-3B1F1AE16933}" dt="2021-07-26T09:09:59.875" v="0"/>
          <pc:sldLayoutMkLst>
            <pc:docMk/>
            <pc:sldMasterMk cId="1151404488" sldId="2147483674"/>
            <pc:sldLayoutMk cId="3419490014" sldId="2147483681"/>
          </pc:sldLayoutMkLst>
        </pc:sldLayoutChg>
        <pc:sldLayoutChg chg="add mod replId">
          <pc:chgData name="Alexey Potekhin" userId="baa1eff565ea84f4" providerId="Windows Live" clId="Web-{3C6BE924-5545-4A5D-9611-3B1F1AE16933}" dt="2021-07-26T09:09:59.875" v="0"/>
          <pc:sldLayoutMkLst>
            <pc:docMk/>
            <pc:sldMasterMk cId="1151404488" sldId="2147483674"/>
            <pc:sldLayoutMk cId="3089693489" sldId="2147483682"/>
          </pc:sldLayoutMkLst>
        </pc:sldLayoutChg>
        <pc:sldLayoutChg chg="add mod replId">
          <pc:chgData name="Alexey Potekhin" userId="baa1eff565ea84f4" providerId="Windows Live" clId="Web-{3C6BE924-5545-4A5D-9611-3B1F1AE16933}" dt="2021-07-26T09:09:59.875" v="0"/>
          <pc:sldLayoutMkLst>
            <pc:docMk/>
            <pc:sldMasterMk cId="1151404488" sldId="2147483674"/>
            <pc:sldLayoutMk cId="2908827191" sldId="2147483683"/>
          </pc:sldLayoutMkLst>
        </pc:sldLayoutChg>
        <pc:sldLayoutChg chg="add mod replId">
          <pc:chgData name="Alexey Potekhin" userId="baa1eff565ea84f4" providerId="Windows Live" clId="Web-{3C6BE924-5545-4A5D-9611-3B1F1AE16933}" dt="2021-07-26T09:09:59.875" v="0"/>
          <pc:sldLayoutMkLst>
            <pc:docMk/>
            <pc:sldMasterMk cId="1151404488" sldId="2147483674"/>
            <pc:sldLayoutMk cId="705664894" sldId="2147483684"/>
          </pc:sldLayoutMkLst>
        </pc:sldLayoutChg>
        <pc:sldLayoutChg chg="add mod replId">
          <pc:chgData name="Alexey Potekhin" userId="baa1eff565ea84f4" providerId="Windows Live" clId="Web-{3C6BE924-5545-4A5D-9611-3B1F1AE16933}" dt="2021-07-26T09:09:59.875" v="0"/>
          <pc:sldLayoutMkLst>
            <pc:docMk/>
            <pc:sldMasterMk cId="1151404488" sldId="2147483674"/>
            <pc:sldLayoutMk cId="3979547698" sldId="2147483685"/>
          </pc:sldLayoutMkLst>
        </pc:sldLayoutChg>
        <pc:sldLayoutChg chg="add mod replId">
          <pc:chgData name="Alexey Potekhin" userId="baa1eff565ea84f4" providerId="Windows Live" clId="Web-{3C6BE924-5545-4A5D-9611-3B1F1AE16933}" dt="2021-07-26T09:09:59.875" v="0"/>
          <pc:sldLayoutMkLst>
            <pc:docMk/>
            <pc:sldMasterMk cId="1151404488" sldId="2147483674"/>
            <pc:sldLayoutMk cId="1303808795" sldId="2147483686"/>
          </pc:sldLayoutMkLst>
        </pc:sldLayoutChg>
        <pc:sldLayoutChg chg="add mod replId">
          <pc:chgData name="Alexey Potekhin" userId="baa1eff565ea84f4" providerId="Windows Live" clId="Web-{3C6BE924-5545-4A5D-9611-3B1F1AE16933}" dt="2021-07-26T09:09:59.875" v="0"/>
          <pc:sldLayoutMkLst>
            <pc:docMk/>
            <pc:sldMasterMk cId="1151404488" sldId="2147483674"/>
            <pc:sldLayoutMk cId="3088854521" sldId="2147483687"/>
          </pc:sldLayoutMkLst>
        </pc:sldLayoutChg>
        <pc:sldLayoutChg chg="add mod replId">
          <pc:chgData name="Alexey Potekhin" userId="baa1eff565ea84f4" providerId="Windows Live" clId="Web-{3C6BE924-5545-4A5D-9611-3B1F1AE16933}" dt="2021-07-26T09:09:59.875" v="0"/>
          <pc:sldLayoutMkLst>
            <pc:docMk/>
            <pc:sldMasterMk cId="1151404488" sldId="2147483674"/>
            <pc:sldLayoutMk cId="1464041958" sldId="2147483688"/>
          </pc:sldLayoutMkLst>
        </pc:sldLayoutChg>
        <pc:sldLayoutChg chg="add mod replId">
          <pc:chgData name="Alexey Potekhin" userId="baa1eff565ea84f4" providerId="Windows Live" clId="Web-{3C6BE924-5545-4A5D-9611-3B1F1AE16933}" dt="2021-07-26T09:09:59.875" v="0"/>
          <pc:sldLayoutMkLst>
            <pc:docMk/>
            <pc:sldMasterMk cId="1151404488" sldId="2147483674"/>
            <pc:sldLayoutMk cId="2895064131" sldId="2147483689"/>
          </pc:sldLayoutMkLst>
        </pc:sldLayoutChg>
        <pc:sldLayoutChg chg="add mod replId">
          <pc:chgData name="Alexey Potekhin" userId="baa1eff565ea84f4" providerId="Windows Live" clId="Web-{3C6BE924-5545-4A5D-9611-3B1F1AE16933}" dt="2021-07-26T09:09:59.875" v="0"/>
          <pc:sldLayoutMkLst>
            <pc:docMk/>
            <pc:sldMasterMk cId="1151404488" sldId="2147483674"/>
            <pc:sldLayoutMk cId="1409903568" sldId="2147483690"/>
          </pc:sldLayoutMkLst>
        </pc:sldLayoutChg>
        <pc:sldLayoutChg chg="add mod replId">
          <pc:chgData name="Alexey Potekhin" userId="baa1eff565ea84f4" providerId="Windows Live" clId="Web-{3C6BE924-5545-4A5D-9611-3B1F1AE16933}" dt="2021-07-26T09:09:59.875" v="0"/>
          <pc:sldLayoutMkLst>
            <pc:docMk/>
            <pc:sldMasterMk cId="1151404488" sldId="2147483674"/>
            <pc:sldLayoutMk cId="2945501138" sldId="2147483691"/>
          </pc:sldLayoutMkLst>
        </pc:sldLayoutChg>
      </pc:sldMasterChg>
    </pc:docChg>
  </pc:docChgLst>
  <pc:docChgLst>
    <pc:chgData clId="Web-{3F129BFB-4C1A-42F5-843A-F0DAB8F52C8A}"/>
    <pc:docChg chg="modSld">
      <pc:chgData name="" userId="" providerId="" clId="Web-{3F129BFB-4C1A-42F5-843A-F0DAB8F52C8A}" dt="2021-08-11T09:38:41.050" v="0" actId="20577"/>
      <pc:docMkLst>
        <pc:docMk/>
      </pc:docMkLst>
      <pc:sldChg chg="modSp">
        <pc:chgData name="" userId="" providerId="" clId="Web-{3F129BFB-4C1A-42F5-843A-F0DAB8F52C8A}" dt="2021-08-11T09:38:41.050" v="0" actId="20577"/>
        <pc:sldMkLst>
          <pc:docMk/>
          <pc:sldMk cId="1823541577" sldId="256"/>
        </pc:sldMkLst>
        <pc:spChg chg="mod">
          <ac:chgData name="" userId="" providerId="" clId="Web-{3F129BFB-4C1A-42F5-843A-F0DAB8F52C8A}" dt="2021-08-11T09:38:41.050" v="0" actId="20577"/>
          <ac:spMkLst>
            <pc:docMk/>
            <pc:sldMk cId="1823541577" sldId="256"/>
            <ac:spMk id="2" creationId="{00000000-0000-0000-0000-000000000000}"/>
          </ac:spMkLst>
        </pc:spChg>
      </pc:sldChg>
    </pc:docChg>
  </pc:docChgLst>
  <pc:docChgLst>
    <pc:chgData name="Alexey Potekhin" userId="baa1eff565ea84f4" providerId="Windows Live" clId="Web-{7510F227-59D2-4582-A612-2C8D6FD51279}"/>
    <pc:docChg chg="modSld">
      <pc:chgData name="Alexey Potekhin" userId="baa1eff565ea84f4" providerId="Windows Live" clId="Web-{7510F227-59D2-4582-A612-2C8D6FD51279}" dt="2021-08-04T07:28:28.352" v="21" actId="20577"/>
      <pc:docMkLst>
        <pc:docMk/>
      </pc:docMkLst>
      <pc:sldChg chg="modSp">
        <pc:chgData name="Alexey Potekhin" userId="baa1eff565ea84f4" providerId="Windows Live" clId="Web-{7510F227-59D2-4582-A612-2C8D6FD51279}" dt="2021-08-04T07:28:28.352" v="21" actId="20577"/>
        <pc:sldMkLst>
          <pc:docMk/>
          <pc:sldMk cId="1823541577" sldId="256"/>
        </pc:sldMkLst>
        <pc:spChg chg="mod">
          <ac:chgData name="Alexey Potekhin" userId="baa1eff565ea84f4" providerId="Windows Live" clId="Web-{7510F227-59D2-4582-A612-2C8D6FD51279}" dt="2021-08-04T07:28:28.352" v="21" actId="20577"/>
          <ac:spMkLst>
            <pc:docMk/>
            <pc:sldMk cId="1823541577" sldId="256"/>
            <ac:spMk id="3" creationId="{00000000-0000-0000-0000-000000000000}"/>
          </ac:spMkLst>
        </pc:spChg>
      </pc:sldChg>
    </pc:docChg>
  </pc:docChgLst>
  <pc:docChgLst>
    <pc:chgData name="Alexey Potekhin" userId="baa1eff565ea84f4" providerId="Windows Live" clId="Web-{51B17E22-396C-4E5B-BA69-5170C8F181B4}"/>
    <pc:docChg chg="modSld">
      <pc:chgData name="Alexey Potekhin" userId="baa1eff565ea84f4" providerId="Windows Live" clId="Web-{51B17E22-396C-4E5B-BA69-5170C8F181B4}" dt="2021-07-28T07:44:00.707" v="0"/>
      <pc:docMkLst>
        <pc:docMk/>
      </pc:docMkLst>
      <pc:sldChg chg="addSp modSp">
        <pc:chgData name="Alexey Potekhin" userId="baa1eff565ea84f4" providerId="Windows Live" clId="Web-{51B17E22-396C-4E5B-BA69-5170C8F181B4}" dt="2021-07-28T07:44:00.707" v="0"/>
        <pc:sldMkLst>
          <pc:docMk/>
          <pc:sldMk cId="1823541577" sldId="256"/>
        </pc:sldMkLst>
        <pc:spChg chg="mod">
          <ac:chgData name="Alexey Potekhin" userId="baa1eff565ea84f4" providerId="Windows Live" clId="Web-{51B17E22-396C-4E5B-BA69-5170C8F181B4}" dt="2021-07-28T07:44:00.707" v="0"/>
          <ac:spMkLst>
            <pc:docMk/>
            <pc:sldMk cId="1823541577" sldId="256"/>
            <ac:spMk id="2" creationId="{00000000-0000-0000-0000-000000000000}"/>
          </ac:spMkLst>
        </pc:spChg>
        <pc:spChg chg="mod">
          <ac:chgData name="Alexey Potekhin" userId="baa1eff565ea84f4" providerId="Windows Live" clId="Web-{51B17E22-396C-4E5B-BA69-5170C8F181B4}" dt="2021-07-28T07:44:00.707" v="0"/>
          <ac:spMkLst>
            <pc:docMk/>
            <pc:sldMk cId="1823541577" sldId="256"/>
            <ac:spMk id="3" creationId="{00000000-0000-0000-0000-000000000000}"/>
          </ac:spMkLst>
        </pc:spChg>
        <pc:grpChg chg="add">
          <ac:chgData name="Alexey Potekhin" userId="baa1eff565ea84f4" providerId="Windows Live" clId="Web-{51B17E22-396C-4E5B-BA69-5170C8F181B4}" dt="2021-07-28T07:44:00.707" v="0"/>
          <ac:grpSpMkLst>
            <pc:docMk/>
            <pc:sldMk cId="1823541577" sldId="256"/>
            <ac:grpSpMk id="13" creationId="{B7AA2E78-3558-4AE7-981B-454CEE2363F7}"/>
          </ac:grpSpMkLst>
        </pc:grpChg>
        <pc:picChg chg="mod">
          <ac:chgData name="Alexey Potekhin" userId="baa1eff565ea84f4" providerId="Windows Live" clId="Web-{51B17E22-396C-4E5B-BA69-5170C8F181B4}" dt="2021-07-28T07:44:00.707" v="0"/>
          <ac:picMkLst>
            <pc:docMk/>
            <pc:sldMk cId="1823541577" sldId="256"/>
            <ac:picMk id="8" creationId="{50A86753-9E64-4008-A507-8CCFDDE570FC}"/>
          </ac:picMkLst>
        </pc:picChg>
      </pc:sldChg>
    </pc:docChg>
  </pc:docChgLst>
  <pc:docChgLst>
    <pc:chgData name="Alexey Potekhin" userId="baa1eff565ea84f4" providerId="Windows Live" clId="Web-{4C3DDA02-C18C-4305-A071-BE9A53D285DC}"/>
    <pc:docChg chg="modSld">
      <pc:chgData name="Alexey Potekhin" userId="baa1eff565ea84f4" providerId="Windows Live" clId="Web-{4C3DDA02-C18C-4305-A071-BE9A53D285DC}" dt="2021-12-07T12:35:05.138" v="115" actId="20577"/>
      <pc:docMkLst>
        <pc:docMk/>
      </pc:docMkLst>
      <pc:sldChg chg="modSp">
        <pc:chgData name="Alexey Potekhin" userId="baa1eff565ea84f4" providerId="Windows Live" clId="Web-{4C3DDA02-C18C-4305-A071-BE9A53D285DC}" dt="2021-12-07T12:07:10.354" v="3" actId="20577"/>
        <pc:sldMkLst>
          <pc:docMk/>
          <pc:sldMk cId="3237064775" sldId="262"/>
        </pc:sldMkLst>
        <pc:spChg chg="mod">
          <ac:chgData name="Alexey Potekhin" userId="baa1eff565ea84f4" providerId="Windows Live" clId="Web-{4C3DDA02-C18C-4305-A071-BE9A53D285DC}" dt="2021-12-07T12:07:10.354" v="3" actId="20577"/>
          <ac:spMkLst>
            <pc:docMk/>
            <pc:sldMk cId="3237064775" sldId="262"/>
            <ac:spMk id="3" creationId="{41233FA2-3A62-4879-BEE2-1F501FF330D6}"/>
          </ac:spMkLst>
        </pc:spChg>
      </pc:sldChg>
      <pc:sldChg chg="modSp">
        <pc:chgData name="Alexey Potekhin" userId="baa1eff565ea84f4" providerId="Windows Live" clId="Web-{4C3DDA02-C18C-4305-A071-BE9A53D285DC}" dt="2021-12-07T12:08:57.482" v="6" actId="20577"/>
        <pc:sldMkLst>
          <pc:docMk/>
          <pc:sldMk cId="2883436145" sldId="263"/>
        </pc:sldMkLst>
        <pc:spChg chg="mod">
          <ac:chgData name="Alexey Potekhin" userId="baa1eff565ea84f4" providerId="Windows Live" clId="Web-{4C3DDA02-C18C-4305-A071-BE9A53D285DC}" dt="2021-12-07T12:08:57.482" v="6" actId="20577"/>
          <ac:spMkLst>
            <pc:docMk/>
            <pc:sldMk cId="2883436145" sldId="263"/>
            <ac:spMk id="3" creationId="{FC009F6E-0DC1-4397-9859-5B12DD52D5A5}"/>
          </ac:spMkLst>
        </pc:spChg>
      </pc:sldChg>
      <pc:sldChg chg="modSp">
        <pc:chgData name="Alexey Potekhin" userId="baa1eff565ea84f4" providerId="Windows Live" clId="Web-{4C3DDA02-C18C-4305-A071-BE9A53D285DC}" dt="2021-12-07T12:09:43.312" v="9" actId="20577"/>
        <pc:sldMkLst>
          <pc:docMk/>
          <pc:sldMk cId="2823668332" sldId="264"/>
        </pc:sldMkLst>
        <pc:spChg chg="mod">
          <ac:chgData name="Alexey Potekhin" userId="baa1eff565ea84f4" providerId="Windows Live" clId="Web-{4C3DDA02-C18C-4305-A071-BE9A53D285DC}" dt="2021-12-07T12:09:43.312" v="9" actId="20577"/>
          <ac:spMkLst>
            <pc:docMk/>
            <pc:sldMk cId="2823668332" sldId="264"/>
            <ac:spMk id="3" creationId="{A729E277-E6A5-4A59-9C80-C69F0CD6CEBA}"/>
          </ac:spMkLst>
        </pc:spChg>
      </pc:sldChg>
      <pc:sldChg chg="modSp">
        <pc:chgData name="Alexey Potekhin" userId="baa1eff565ea84f4" providerId="Windows Live" clId="Web-{4C3DDA02-C18C-4305-A071-BE9A53D285DC}" dt="2021-12-07T12:16:37.324" v="13" actId="20577"/>
        <pc:sldMkLst>
          <pc:docMk/>
          <pc:sldMk cId="1530002450" sldId="267"/>
        </pc:sldMkLst>
        <pc:spChg chg="mod">
          <ac:chgData name="Alexey Potekhin" userId="baa1eff565ea84f4" providerId="Windows Live" clId="Web-{4C3DDA02-C18C-4305-A071-BE9A53D285DC}" dt="2021-12-07T12:16:37.324" v="13" actId="20577"/>
          <ac:spMkLst>
            <pc:docMk/>
            <pc:sldMk cId="1530002450" sldId="267"/>
            <ac:spMk id="3" creationId="{11B4F5A7-4D2C-42F4-B794-626B043DDB71}"/>
          </ac:spMkLst>
        </pc:spChg>
      </pc:sldChg>
      <pc:sldChg chg="modSp">
        <pc:chgData name="Alexey Potekhin" userId="baa1eff565ea84f4" providerId="Windows Live" clId="Web-{4C3DDA02-C18C-4305-A071-BE9A53D285DC}" dt="2021-12-07T12:13:59.710" v="11" actId="20577"/>
        <pc:sldMkLst>
          <pc:docMk/>
          <pc:sldMk cId="412806428" sldId="269"/>
        </pc:sldMkLst>
        <pc:spChg chg="mod">
          <ac:chgData name="Alexey Potekhin" userId="baa1eff565ea84f4" providerId="Windows Live" clId="Web-{4C3DDA02-C18C-4305-A071-BE9A53D285DC}" dt="2021-12-07T12:13:59.710" v="11" actId="20577"/>
          <ac:spMkLst>
            <pc:docMk/>
            <pc:sldMk cId="412806428" sldId="269"/>
            <ac:spMk id="3" creationId="{474E2829-ADA1-4AE8-A1D4-8959DAD4DD36}"/>
          </ac:spMkLst>
        </pc:spChg>
      </pc:sldChg>
      <pc:sldChg chg="modSp">
        <pc:chgData name="Alexey Potekhin" userId="baa1eff565ea84f4" providerId="Windows Live" clId="Web-{4C3DDA02-C18C-4305-A071-BE9A53D285DC}" dt="2021-12-07T12:34:40.169" v="111" actId="20577"/>
        <pc:sldMkLst>
          <pc:docMk/>
          <pc:sldMk cId="3217146350" sldId="271"/>
        </pc:sldMkLst>
        <pc:spChg chg="mod">
          <ac:chgData name="Alexey Potekhin" userId="baa1eff565ea84f4" providerId="Windows Live" clId="Web-{4C3DDA02-C18C-4305-A071-BE9A53D285DC}" dt="2021-12-07T12:34:40.169" v="111" actId="20577"/>
          <ac:spMkLst>
            <pc:docMk/>
            <pc:sldMk cId="3217146350" sldId="271"/>
            <ac:spMk id="3" creationId="{CA04C6A9-9954-47F9-919C-C849ABA7A3C6}"/>
          </ac:spMkLst>
        </pc:spChg>
      </pc:sldChg>
      <pc:sldChg chg="modSp">
        <pc:chgData name="Alexey Potekhin" userId="baa1eff565ea84f4" providerId="Windows Live" clId="Web-{4C3DDA02-C18C-4305-A071-BE9A53D285DC}" dt="2021-12-07T12:35:05.138" v="115" actId="20577"/>
        <pc:sldMkLst>
          <pc:docMk/>
          <pc:sldMk cId="335211510" sldId="273"/>
        </pc:sldMkLst>
        <pc:spChg chg="mod">
          <ac:chgData name="Alexey Potekhin" userId="baa1eff565ea84f4" providerId="Windows Live" clId="Web-{4C3DDA02-C18C-4305-A071-BE9A53D285DC}" dt="2021-12-07T12:35:05.138" v="115" actId="20577"/>
          <ac:spMkLst>
            <pc:docMk/>
            <pc:sldMk cId="335211510" sldId="273"/>
            <ac:spMk id="5" creationId="{D6D623B4-74C2-45F7-9455-C30411252877}"/>
          </ac:spMkLst>
        </pc:spChg>
      </pc:sldChg>
    </pc:docChg>
  </pc:docChgLst>
  <pc:docChgLst>
    <pc:chgData name="Alexey Potekhin" userId="baa1eff565ea84f4" providerId="Windows Live" clId="Web-{805D1CBC-2FD2-4D3F-B2AB-0D37660BB8E2}"/>
    <pc:docChg chg="modSld">
      <pc:chgData name="Alexey Potekhin" userId="baa1eff565ea84f4" providerId="Windows Live" clId="Web-{805D1CBC-2FD2-4D3F-B2AB-0D37660BB8E2}" dt="2021-08-11T09:39:50.692" v="0" actId="1076"/>
      <pc:docMkLst>
        <pc:docMk/>
      </pc:docMkLst>
      <pc:sldChg chg="modSp">
        <pc:chgData name="Alexey Potekhin" userId="baa1eff565ea84f4" providerId="Windows Live" clId="Web-{805D1CBC-2FD2-4D3F-B2AB-0D37660BB8E2}" dt="2021-08-11T09:39:50.692" v="0" actId="1076"/>
        <pc:sldMkLst>
          <pc:docMk/>
          <pc:sldMk cId="1823541577" sldId="256"/>
        </pc:sldMkLst>
        <pc:spChg chg="mod">
          <ac:chgData name="Alexey Potekhin" userId="baa1eff565ea84f4" providerId="Windows Live" clId="Web-{805D1CBC-2FD2-4D3F-B2AB-0D37660BB8E2}" dt="2021-08-11T09:39:50.692" v="0" actId="1076"/>
          <ac:spMkLst>
            <pc:docMk/>
            <pc:sldMk cId="1823541577" sldId="256"/>
            <ac:spMk id="2" creationId="{00000000-0000-0000-0000-000000000000}"/>
          </ac:spMkLst>
        </pc:spChg>
      </pc:sldChg>
    </pc:docChg>
  </pc:docChgLst>
  <pc:docChgLst>
    <pc:chgData name="Alexey Potekhin" userId="baa1eff565ea84f4" providerId="Windows Live" clId="Web-{D00278AD-B1A8-4C14-93FF-2F9138729CB4}"/>
    <pc:docChg chg="modSld">
      <pc:chgData name="Alexey Potekhin" userId="baa1eff565ea84f4" providerId="Windows Live" clId="Web-{D00278AD-B1A8-4C14-93FF-2F9138729CB4}" dt="2021-08-04T12:35:37.315" v="1"/>
      <pc:docMkLst>
        <pc:docMk/>
      </pc:docMkLst>
      <pc:sldChg chg="addSp delSp modSp">
        <pc:chgData name="Alexey Potekhin" userId="baa1eff565ea84f4" providerId="Windows Live" clId="Web-{D00278AD-B1A8-4C14-93FF-2F9138729CB4}" dt="2021-08-04T12:35:37.315" v="1"/>
        <pc:sldMkLst>
          <pc:docMk/>
          <pc:sldMk cId="1823541577" sldId="256"/>
        </pc:sldMkLst>
        <pc:spChg chg="del">
          <ac:chgData name="Alexey Potekhin" userId="baa1eff565ea84f4" providerId="Windows Live" clId="Web-{D00278AD-B1A8-4C14-93FF-2F9138729CB4}" dt="2021-08-04T12:35:33.393" v="0"/>
          <ac:spMkLst>
            <pc:docMk/>
            <pc:sldMk cId="1823541577" sldId="256"/>
            <ac:spMk id="3" creationId="{00000000-0000-0000-0000-000000000000}"/>
          </ac:spMkLst>
        </pc:spChg>
        <pc:spChg chg="add del mod">
          <ac:chgData name="Alexey Potekhin" userId="baa1eff565ea84f4" providerId="Windows Live" clId="Web-{D00278AD-B1A8-4C14-93FF-2F9138729CB4}" dt="2021-08-04T12:35:37.315" v="1"/>
          <ac:spMkLst>
            <pc:docMk/>
            <pc:sldMk cId="1823541577" sldId="256"/>
            <ac:spMk id="5" creationId="{198988ED-3E18-4328-9BC1-15CDA7B1D4D0}"/>
          </ac:spMkLst>
        </pc:spChg>
      </pc:sldChg>
    </pc:docChg>
  </pc:docChgLst>
  <pc:docChgLst>
    <pc:chgData name="Alexey Potekhin" userId="baa1eff565ea84f4" providerId="Windows Live" clId="Web-{3F129BFB-4C1A-42F5-843A-F0DAB8F52C8A}"/>
    <pc:docChg chg="modSld">
      <pc:chgData name="Alexey Potekhin" userId="baa1eff565ea84f4" providerId="Windows Live" clId="Web-{3F129BFB-4C1A-42F5-843A-F0DAB8F52C8A}" dt="2021-08-11T09:39:07.832" v="17" actId="1076"/>
      <pc:docMkLst>
        <pc:docMk/>
      </pc:docMkLst>
      <pc:sldChg chg="modSp">
        <pc:chgData name="Alexey Potekhin" userId="baa1eff565ea84f4" providerId="Windows Live" clId="Web-{3F129BFB-4C1A-42F5-843A-F0DAB8F52C8A}" dt="2021-08-11T09:39:07.832" v="17" actId="1076"/>
        <pc:sldMkLst>
          <pc:docMk/>
          <pc:sldMk cId="1823541577" sldId="256"/>
        </pc:sldMkLst>
        <pc:spChg chg="mod">
          <ac:chgData name="Alexey Potekhin" userId="baa1eff565ea84f4" providerId="Windows Live" clId="Web-{3F129BFB-4C1A-42F5-843A-F0DAB8F52C8A}" dt="2021-08-11T09:39:07.832" v="17" actId="1076"/>
          <ac:spMkLst>
            <pc:docMk/>
            <pc:sldMk cId="1823541577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5652A-AE74-4C78-9C85-94375E941AC4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50224-8971-4147-B047-97D81F034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4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50224-8971-4147-B047-97D81F03485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50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50224-8971-4147-B047-97D81F03485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18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61D7C-E570-4E9D-909D-B7E659959A4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4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61D7C-E570-4E9D-909D-B7E659959A4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477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61D7C-E570-4E9D-909D-B7E659959A4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0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61D7C-E570-4E9D-909D-B7E659959A4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29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61D7C-E570-4E9D-909D-B7E659959A4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066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80% преступников берут информацию в соц. сетях, которую указываем мы сами.</a:t>
            </a:r>
          </a:p>
          <a:p>
            <a:r>
              <a:rPr lang="ru-RU"/>
              <a:t>Личная информация используется для кражи паролей и может использоваться для совершения таких преступлений как: шантаж, вымогательство, оскорбление, клевета, хищение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61D7C-E570-4E9D-909D-B7E659959A4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99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2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7786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1874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656501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248864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4199750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356645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2878306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026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79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9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34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96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8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4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крупным показател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87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крупным показател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82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45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20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>
          <a:xfrm>
            <a:off x="10652760" y="6391800"/>
            <a:ext cx="990000" cy="304200"/>
          </a:xfrm>
          <a:prstGeom prst="rect">
            <a:avLst/>
          </a:prstGeom>
        </p:spPr>
        <p:txBody>
          <a:bodyPr/>
          <a:lstStyle/>
          <a:p>
            <a:fld id="{9098AB8E-076C-4E23-AB5B-19BB4CB2ED7A}" type="datetime1">
              <a:rPr lang="en-US" smtClean="0"/>
              <a:t>10/14/2022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06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E21CC4C-5943-44E5-AB48-21921D2A4B06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1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53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/>
          <a:lstStyle/>
          <a:p>
            <a:fld id="{1671A1BD-47D6-42C4-B95A-2F9C0F66DC4F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33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8CBE-B208-4F93-8816-526BD51F0B0F}" type="datetime1">
              <a:rPr lang="en-US" smtClean="0"/>
              <a:t>10/14/2022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
           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B50E-40BD-4C66-B04E-E04E0A2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142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C9AF-A182-4EE1-9171-B5CD14A245C1}" type="datetime1">
              <a:rPr lang="en-US" smtClean="0"/>
              <a:t>10/14/2022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
           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B50E-40BD-4C66-B04E-E04E0A2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61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D4D2-6365-460F-A8FC-74F248FB9335}" type="datetime1">
              <a:rPr lang="en-US" smtClean="0"/>
              <a:t>10/14/2022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
           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B50E-40BD-4C66-B04E-E04E0A2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79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99D9-D38E-437F-B4B9-39C1EF8BD76F}" type="datetime1">
              <a:rPr lang="en-US" smtClean="0"/>
              <a:t>10/14/2022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
             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B50E-40BD-4C66-B04E-E04E0A2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93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F634-E186-4A0B-A30B-BB933E93C5F6}" type="datetime1">
              <a:rPr lang="en-US" smtClean="0"/>
              <a:t>10/14/2022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
             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B50E-40BD-4C66-B04E-E04E0A2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03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E039-4660-4F85-880E-F4F4D2A15995}" type="datetime1">
              <a:rPr lang="en-US" smtClean="0"/>
              <a:t>10/14/2022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
            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B50E-40BD-4C66-B04E-E04E0A2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6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EC39-C09A-4230-B27F-04698FDF0DD4}" type="datetime1">
              <a:rPr lang="en-US" smtClean="0"/>
              <a:t>10/14/2022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
         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B50E-40BD-4C66-B04E-E04E0A2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722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9EDE-E616-425E-9E51-2B062C91A4C0}" type="datetime1">
              <a:rPr lang="en-US" smtClean="0"/>
              <a:t>10/14/2022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
             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B50E-40BD-4C66-B04E-E04E0A2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96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D18C-5D64-48C8-8123-305E62B15940}" type="datetime1">
              <a:rPr lang="en-US" smtClean="0"/>
              <a:t>10/14/2022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
             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B50E-40BD-4C66-B04E-E04E0A2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3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058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DF33-3DEE-45FF-AFC0-A0C75653305A}" type="datetime1">
              <a:rPr lang="en-US" smtClean="0"/>
              <a:t>10/14/2022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
           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B50E-40BD-4C66-B04E-E04E0A2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88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F690-D41B-4CF2-91C0-80A4595EC52B}" type="datetime1">
              <a:rPr lang="en-US" smtClean="0"/>
              <a:t>10/14/2022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
           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B50E-40BD-4C66-B04E-E04E0A2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30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991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54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32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59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845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9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411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2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141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1286212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9764948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202183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4627855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2652306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40594278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31764708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16306633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5724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04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754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919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694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455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42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крупным показател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>
                <a:solidFill>
                  <a:prstClr val="white"/>
                </a:solidFill>
              </a:rPr>
              <a:t>
             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833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крупным показател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>
                <a:solidFill>
                  <a:prstClr val="white"/>
                </a:solidFill>
              </a:rPr>
              <a:t>
             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062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688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5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23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92387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767F3-A972-4C4F-B0B8-26DC25DE13F7}" type="datetime1">
              <a:rPr lang="en-US" smtClean="0"/>
              <a:t>10/14/2022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
           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FB50E-40BD-4C66-B04E-E04E0A2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4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>
                <a:solidFill>
                  <a:srgbClr val="888A8D"/>
                </a:solidFill>
              </a:rPr>
              <a:t>
              </a:t>
            </a:r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3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alwareevil.com/downloads/supervirus.exe" TargetMode="Externa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6340" y="3797300"/>
            <a:ext cx="4062411" cy="2117725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sz="2800" b="1" spc="-15" dirty="0">
                <a:latin typeface="Stem" pitchFamily="34" charset="-52"/>
                <a:ea typeface="Stem" pitchFamily="34" charset="-52"/>
                <a:cs typeface="Arial"/>
              </a:rPr>
              <a:t>Безопасность </a:t>
            </a:r>
            <a:r>
              <a:rPr lang="ru-RU" sz="2800" b="1" spc="-15" dirty="0" err="1">
                <a:latin typeface="Stem" pitchFamily="34" charset="-52"/>
                <a:ea typeface="Stem" pitchFamily="34" charset="-52"/>
                <a:cs typeface="Arial"/>
              </a:rPr>
              <a:t>моБильных</a:t>
            </a:r>
            <a:r>
              <a:rPr lang="ru-RU" sz="2800" b="1" spc="-15" dirty="0">
                <a:latin typeface="Stem" pitchFamily="34" charset="-52"/>
                <a:ea typeface="Stem" pitchFamily="34" charset="-52"/>
                <a:cs typeface="Arial"/>
              </a:rPr>
              <a:t> устройств</a:t>
            </a:r>
            <a:endParaRPr lang="ru-RU" sz="2800" dirty="0">
              <a:latin typeface="Stem" pitchFamily="34" charset="-52"/>
              <a:ea typeface="Stem" pitchFamily="34" charset="-52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1"/>
          <a:stretch/>
        </p:blipFill>
        <p:spPr>
          <a:xfrm>
            <a:off x="6088285" y="0"/>
            <a:ext cx="610371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85" y="3067"/>
            <a:ext cx="6090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27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 idx="4294967295"/>
          </p:nvPr>
        </p:nvSpPr>
        <p:spPr>
          <a:xfrm>
            <a:off x="1100508" y="217715"/>
            <a:ext cx="9879290" cy="70643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spc="-1" dirty="0">
                <a:latin typeface="+mj-lt"/>
              </a:rPr>
              <a:t>Как попадает вредоносное ПО?</a:t>
            </a:r>
          </a:p>
        </p:txBody>
      </p:sp>
      <p:sp>
        <p:nvSpPr>
          <p:cNvPr id="132" name="PlaceHolder 2"/>
          <p:cNvSpPr>
            <a:spLocks noGrp="1"/>
          </p:cNvSpPr>
          <p:nvPr>
            <p:ph idx="4294967295"/>
          </p:nvPr>
        </p:nvSpPr>
        <p:spPr>
          <a:xfrm>
            <a:off x="669302" y="1558400"/>
            <a:ext cx="7098384" cy="4343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Вредоносное ПО может попасть на смартфон:</a:t>
            </a: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</a:pPr>
            <a:endParaRPr lang="ru-RU" sz="2400" spc="-1" dirty="0">
              <a:solidFill>
                <a:srgbClr val="404040"/>
              </a:solidFill>
              <a:latin typeface="+mn-lt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из «неофициального» магазина приложений</a:t>
            </a:r>
            <a:r>
              <a:rPr lang="en-US" sz="2400" spc="-1" dirty="0">
                <a:solidFill>
                  <a:srgbClr val="404040"/>
                </a:solidFill>
                <a:latin typeface="+mn-lt"/>
              </a:rPr>
              <a:t> </a:t>
            </a:r>
            <a:endParaRPr lang="ru-RU" sz="2400" spc="-1" dirty="0">
              <a:solidFill>
                <a:srgbClr val="404040"/>
              </a:solidFill>
              <a:latin typeface="+mn-lt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из бесплатных «пиратских» программ</a:t>
            </a: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в результате обмана злоумышленниками (классический «</a:t>
            </a:r>
            <a:r>
              <a:rPr lang="ru-RU" sz="2400" spc="-1" dirty="0" err="1">
                <a:solidFill>
                  <a:srgbClr val="404040"/>
                </a:solidFill>
                <a:latin typeface="+mn-lt"/>
              </a:rPr>
              <a:t>фишинг</a:t>
            </a:r>
            <a:r>
              <a:rPr lang="ru-RU" sz="2400" spc="-1" dirty="0">
                <a:solidFill>
                  <a:srgbClr val="404040"/>
                </a:solidFill>
                <a:latin typeface="+mn-lt"/>
              </a:rPr>
              <a:t>», вредоносные ссылки и сайты)</a:t>
            </a: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tabLst>
                <a:tab pos="0" algn="l"/>
              </a:tabLst>
            </a:pPr>
            <a:endParaRPr lang="ru-RU" sz="2400" spc="-1" dirty="0">
              <a:solidFill>
                <a:srgbClr val="40404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480" y="1767295"/>
            <a:ext cx="3851126" cy="269149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7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298" y="1121384"/>
            <a:ext cx="6287679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tabLst>
                <a:tab pos="0" algn="l"/>
              </a:tabLst>
            </a:pPr>
            <a:r>
              <a:rPr lang="ru-RU" sz="2400" b="1" spc="-1" dirty="0">
                <a:solidFill>
                  <a:srgbClr val="FF0000"/>
                </a:solidFill>
              </a:rPr>
              <a:t>ВСЕГДА</a:t>
            </a: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ru-RU" sz="2400" spc="-1" dirty="0">
                <a:solidFill>
                  <a:srgbClr val="404040"/>
                </a:solidFill>
              </a:rPr>
              <a:t>устанавливайте приложения только из официальных магазинов</a:t>
            </a:r>
          </a:p>
          <a:p>
            <a:pPr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tabLst>
                <a:tab pos="0" algn="l"/>
              </a:tabLst>
            </a:pPr>
            <a:r>
              <a:rPr lang="ru-RU" sz="2400" b="1" spc="-1" dirty="0">
                <a:solidFill>
                  <a:srgbClr val="FF0000"/>
                </a:solidFill>
              </a:rPr>
              <a:t>НИКОГДА</a:t>
            </a: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ru-RU" sz="2400" spc="-1" dirty="0">
                <a:solidFill>
                  <a:srgbClr val="404040"/>
                </a:solidFill>
              </a:rPr>
              <a:t>не устанавливайте пиратское и нелицензионное ПО</a:t>
            </a: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ru-RU" sz="2400" spc="-1" dirty="0">
                <a:solidFill>
                  <a:srgbClr val="404040"/>
                </a:solidFill>
              </a:rPr>
              <a:t>не переходите по подозрительным ссылкам, не посещайте пиратские сайты, не загружайте неизвестные файлы из Интернета</a:t>
            </a:r>
          </a:p>
        </p:txBody>
      </p:sp>
      <p:sp>
        <p:nvSpPr>
          <p:cNvPr id="3" name="PlaceHolder 1"/>
          <p:cNvSpPr txBox="1">
            <a:spLocks/>
          </p:cNvSpPr>
          <p:nvPr/>
        </p:nvSpPr>
        <p:spPr>
          <a:xfrm>
            <a:off x="1013422" y="169776"/>
            <a:ext cx="9879290" cy="706437"/>
          </a:xfrm>
          <a:prstGeom prst="rect">
            <a:avLst/>
          </a:prstGeom>
          <a:noFill/>
          <a:ln w="0">
            <a:noFill/>
          </a:ln>
        </p:spPr>
        <p:txBody>
          <a:bodyPr vert="horz" lIns="90000" tIns="45000" rIns="90000" bIns="450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spc="-1" dirty="0">
                <a:latin typeface="+mj-lt"/>
              </a:rPr>
              <a:t>Как избежать вредоносного ПО?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95071" y="1307690"/>
            <a:ext cx="1297858" cy="953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27" y="1798032"/>
            <a:ext cx="4360822" cy="302387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8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idx="4294967295"/>
          </p:nvPr>
        </p:nvSpPr>
        <p:spPr>
          <a:xfrm>
            <a:off x="523339" y="1377678"/>
            <a:ext cx="11285204" cy="420211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Чтобы не попасться на «</a:t>
            </a:r>
            <a:r>
              <a:rPr lang="ru-RU" sz="2400" spc="-1" dirty="0" err="1">
                <a:solidFill>
                  <a:srgbClr val="404040"/>
                </a:solidFill>
                <a:latin typeface="+mn-lt"/>
              </a:rPr>
              <a:t>фишинговую</a:t>
            </a:r>
            <a:r>
              <a:rPr lang="ru-RU" sz="2400" spc="-1" dirty="0">
                <a:solidFill>
                  <a:srgbClr val="404040"/>
                </a:solidFill>
                <a:latin typeface="+mn-lt"/>
              </a:rPr>
              <a:t>» ссылку, всегда смотрите ее реальный адрес. Для этого:</a:t>
            </a:r>
          </a:p>
          <a:p>
            <a:pPr marL="343080" indent="-343080" algn="just">
              <a:lnSpc>
                <a:spcPct val="100000"/>
              </a:lnSpc>
              <a:buClr>
                <a:srgbClr val="B01513"/>
              </a:buClr>
              <a:buSzPct val="80000"/>
              <a:buFont typeface="Arial"/>
              <a:buChar char="•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зажмите и удерживайте ссылку нажатой</a:t>
            </a:r>
          </a:p>
          <a:p>
            <a:pPr marL="343080" indent="-343080" algn="just">
              <a:lnSpc>
                <a:spcPct val="100000"/>
              </a:lnSpc>
              <a:buClr>
                <a:srgbClr val="B01513"/>
              </a:buClr>
              <a:buSzPct val="80000"/>
              <a:buFont typeface="Arial"/>
              <a:buChar char="•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в выпавшем меню выберите «скопировать ссылку»</a:t>
            </a:r>
          </a:p>
          <a:p>
            <a:pPr marL="343080" indent="-343080" algn="just">
              <a:lnSpc>
                <a:spcPct val="100000"/>
              </a:lnSpc>
              <a:buClr>
                <a:srgbClr val="B01513"/>
              </a:buClr>
              <a:buSzPct val="80000"/>
              <a:buFont typeface="Arial"/>
              <a:buChar char="•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вставьте скопированное в записную книжку</a:t>
            </a:r>
          </a:p>
          <a:p>
            <a:pPr marL="343080" indent="-343080" algn="just">
              <a:lnSpc>
                <a:spcPct val="100000"/>
              </a:lnSpc>
              <a:buClr>
                <a:srgbClr val="B01513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Если скопированный адрес не совпадает с тем, что рекламирует название ссылки – по ней лучше не переходить</a:t>
            </a: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Например, ссылка «лучший рецепт яблочного пирога» не должна вести на </a:t>
            </a:r>
            <a:r>
              <a:rPr lang="en-US" sz="2400" spc="-1" dirty="0">
                <a:solidFill>
                  <a:srgbClr val="404040"/>
                </a:solidFill>
                <a:latin typeface="+mn-lt"/>
                <a:hlinkClick r:id="rId2"/>
              </a:rPr>
              <a:t>https://malwareevil.com/downloads/supervirus.exe</a:t>
            </a:r>
            <a:endParaRPr lang="ru-RU" sz="2400" spc="-1" dirty="0">
              <a:solidFill>
                <a:srgbClr val="404040"/>
              </a:solidFill>
              <a:latin typeface="+mn-lt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4" name="PlaceHolder 1"/>
          <p:cNvSpPr txBox="1">
            <a:spLocks/>
          </p:cNvSpPr>
          <p:nvPr/>
        </p:nvSpPr>
        <p:spPr>
          <a:xfrm>
            <a:off x="1112364" y="103696"/>
            <a:ext cx="9879290" cy="706437"/>
          </a:xfrm>
          <a:prstGeom prst="rect">
            <a:avLst/>
          </a:prstGeom>
          <a:noFill/>
          <a:ln w="0">
            <a:noFill/>
          </a:ln>
        </p:spPr>
        <p:txBody>
          <a:bodyPr vert="horz" lIns="90000" tIns="45000" rIns="90000" bIns="450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spc="-1" dirty="0">
                <a:latin typeface="+mj-lt"/>
              </a:rPr>
              <a:t>Как избежать вредоносного ПО?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1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idx="4294967295"/>
          </p:nvPr>
        </p:nvSpPr>
        <p:spPr>
          <a:xfrm>
            <a:off x="467660" y="1099206"/>
            <a:ext cx="7545124" cy="437197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обращайте внимание на опечатки в названиях (например </a:t>
            </a:r>
            <a:r>
              <a:rPr lang="en-US" sz="2400" spc="-1" dirty="0" err="1">
                <a:solidFill>
                  <a:srgbClr val="404040"/>
                </a:solidFill>
                <a:latin typeface="+mn-lt"/>
              </a:rPr>
              <a:t>tellegram</a:t>
            </a:r>
            <a:r>
              <a:rPr lang="en-US" sz="2400" spc="-1" dirty="0">
                <a:solidFill>
                  <a:srgbClr val="404040"/>
                </a:solidFill>
                <a:latin typeface="+mn-lt"/>
              </a:rPr>
              <a:t> </a:t>
            </a:r>
            <a:r>
              <a:rPr lang="ru-RU" sz="2400" spc="-1" dirty="0">
                <a:solidFill>
                  <a:srgbClr val="404040"/>
                </a:solidFill>
                <a:latin typeface="+mn-lt"/>
              </a:rPr>
              <a:t>вместо </a:t>
            </a:r>
            <a:r>
              <a:rPr lang="en-US" sz="2400" spc="-1" dirty="0">
                <a:solidFill>
                  <a:srgbClr val="404040"/>
                </a:solidFill>
                <a:latin typeface="+mn-lt"/>
              </a:rPr>
              <a:t>telegram)</a:t>
            </a:r>
            <a:endParaRPr lang="ru-RU" sz="2400" spc="-1" dirty="0">
              <a:solidFill>
                <a:srgbClr val="404040"/>
              </a:solidFill>
              <a:latin typeface="+mn-lt"/>
            </a:endParaRPr>
          </a:p>
          <a:p>
            <a:pPr marL="343080" indent="-343080" algn="just">
              <a:lnSpc>
                <a:spcPct val="100000"/>
              </a:lnSpc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смотрите на количество скачиваний</a:t>
            </a:r>
          </a:p>
          <a:p>
            <a:pPr marL="343080" indent="-343080" algn="just">
              <a:lnSpc>
                <a:spcPct val="100000"/>
              </a:lnSpc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обращайте внимание на рейтинг</a:t>
            </a:r>
          </a:p>
          <a:p>
            <a:pPr marL="343080" indent="-343080" algn="just">
              <a:lnSpc>
                <a:spcPct val="100000"/>
              </a:lnSpc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читайте отзывы и обращайте внимание на их качество (живые люди пишут отзывы по-разному: иногда с ошибками, иногда нецензурно, иногда нелогично)</a:t>
            </a:r>
          </a:p>
          <a:p>
            <a:pPr marL="343080" indent="-343080" algn="just">
              <a:lnSpc>
                <a:spcPct val="100000"/>
              </a:lnSpc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посмотрите сторонние рейтинги</a:t>
            </a: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pc="-1" dirty="0">
                <a:solidFill>
                  <a:srgbClr val="FF0000"/>
                </a:solidFill>
                <a:latin typeface="+mn-lt"/>
              </a:rPr>
              <a:t>По возможности скачивайте  приложения по ссылкам с официальных сайтов разработчиков</a:t>
            </a:r>
          </a:p>
          <a:p>
            <a:pPr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400" spc="-1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title" idx="4294967295"/>
          </p:nvPr>
        </p:nvSpPr>
        <p:spPr>
          <a:xfrm>
            <a:off x="1291471" y="110912"/>
            <a:ext cx="10492034" cy="70802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spc="-1" dirty="0">
                <a:latin typeface="+mj-lt"/>
              </a:rPr>
              <a:t>Как безопасно устанавливать приложения?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277" y="1265601"/>
            <a:ext cx="3322608" cy="470042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79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2"/>
          <p:cNvSpPr>
            <a:spLocks noGrp="1"/>
          </p:cNvSpPr>
          <p:nvPr>
            <p:ph type="title" idx="4294967295"/>
          </p:nvPr>
        </p:nvSpPr>
        <p:spPr>
          <a:xfrm>
            <a:off x="1921848" y="139192"/>
            <a:ext cx="8823325" cy="70802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spc="-1" dirty="0">
                <a:latin typeface="+mj-lt"/>
              </a:rPr>
              <a:t>Использование бесплатного </a:t>
            </a:r>
            <a:r>
              <a:rPr lang="en-US" sz="2400" spc="-1" dirty="0">
                <a:latin typeface="+mj-lt"/>
              </a:rPr>
              <a:t>WI-FI</a:t>
            </a:r>
            <a:endParaRPr lang="ru-RU" sz="2400" spc="-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143" y="1058774"/>
            <a:ext cx="8631063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1800"/>
              </a:spcAft>
              <a:buClr>
                <a:srgbClr val="B01513"/>
              </a:buClr>
              <a:buSzPct val="80000"/>
              <a:tabLst>
                <a:tab pos="2955925" algn="l"/>
              </a:tabLst>
            </a:pPr>
            <a:r>
              <a:rPr lang="ru-RU" sz="2400" b="1" spc="-1" dirty="0">
                <a:solidFill>
                  <a:srgbClr val="FF0000"/>
                </a:solidFill>
              </a:rPr>
              <a:t>ЧТО НУЖНО СДЕЛАТЬ</a:t>
            </a:r>
          </a:p>
          <a:p>
            <a:pPr marL="343080" indent="-343080" algn="just">
              <a:spcBef>
                <a:spcPts val="600"/>
              </a:spcBef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  <a:tabLst>
                <a:tab pos="2955925" algn="l"/>
              </a:tabLst>
            </a:pPr>
            <a:r>
              <a:rPr lang="ru-RU" sz="2400" spc="-1" dirty="0">
                <a:solidFill>
                  <a:srgbClr val="404040"/>
                </a:solidFill>
              </a:rPr>
              <a:t>отключить функцию </a:t>
            </a:r>
            <a:r>
              <a:rPr lang="ru-RU" sz="2400" spc="-1" dirty="0" err="1">
                <a:solidFill>
                  <a:srgbClr val="404040"/>
                </a:solidFill>
              </a:rPr>
              <a:t>автоподключения</a:t>
            </a:r>
            <a:r>
              <a:rPr lang="ru-RU" sz="2400" spc="-1" dirty="0">
                <a:solidFill>
                  <a:srgbClr val="404040"/>
                </a:solidFill>
              </a:rPr>
              <a:t> к открытым </a:t>
            </a:r>
            <a:r>
              <a:rPr lang="ru-RU" sz="2400" spc="-1" dirty="0" err="1">
                <a:solidFill>
                  <a:srgbClr val="404040"/>
                </a:solidFill>
              </a:rPr>
              <a:t>Wi-Fi</a:t>
            </a:r>
            <a:r>
              <a:rPr lang="ru-RU" sz="2400" spc="-1" dirty="0">
                <a:solidFill>
                  <a:srgbClr val="404040"/>
                </a:solidFill>
              </a:rPr>
              <a:t> сетям</a:t>
            </a:r>
            <a:endParaRPr lang="ru-RU" sz="2800" spc="-1" dirty="0">
              <a:solidFill>
                <a:srgbClr val="404040"/>
              </a:solidFill>
            </a:endParaRPr>
          </a:p>
          <a:p>
            <a:pPr marL="343080" indent="-343080" algn="just">
              <a:spcBef>
                <a:spcPts val="600"/>
              </a:spcBef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  <a:tabLst>
                <a:tab pos="2955925" algn="l"/>
              </a:tabLst>
            </a:pPr>
            <a:r>
              <a:rPr lang="ru-RU" sz="2400" spc="-1" dirty="0">
                <a:solidFill>
                  <a:srgbClr val="404040"/>
                </a:solidFill>
                <a:cs typeface="Arial" panose="020B0604020202020204" pitchFamily="34" charset="0"/>
              </a:rPr>
              <a:t>использовать только защищённые </a:t>
            </a:r>
            <a:r>
              <a:rPr lang="ru-RU" sz="2400" spc="-1" dirty="0" err="1">
                <a:solidFill>
                  <a:srgbClr val="404040"/>
                </a:solidFill>
                <a:cs typeface="Arial" panose="020B0604020202020204" pitchFamily="34" charset="0"/>
              </a:rPr>
              <a:t>Wi-Fi</a:t>
            </a:r>
            <a:r>
              <a:rPr lang="ru-RU" sz="2400" spc="-1" dirty="0">
                <a:solidFill>
                  <a:srgbClr val="404040"/>
                </a:solidFill>
                <a:cs typeface="Arial" panose="020B0604020202020204" pitchFamily="34" charset="0"/>
              </a:rPr>
              <a:t> сети (безопасное соединение, которое обозначено замком с зелёным текстом и режим «приватного просмотра» в браузере)</a:t>
            </a:r>
          </a:p>
          <a:p>
            <a:pPr marL="343080" indent="-343080" algn="just">
              <a:spcBef>
                <a:spcPts val="600"/>
              </a:spcBef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  <a:tabLst>
                <a:tab pos="2955925" algn="l"/>
              </a:tabLst>
            </a:pPr>
            <a:r>
              <a:rPr lang="ru-RU" sz="2400" spc="-1" dirty="0">
                <a:solidFill>
                  <a:srgbClr val="404040"/>
                </a:solidFill>
                <a:cs typeface="Arial" panose="020B0604020202020204" pitchFamily="34" charset="0"/>
              </a:rPr>
              <a:t>обязательно правильно завершать работу с публичным </a:t>
            </a:r>
            <a:r>
              <a:rPr lang="ru-RU" sz="2400" spc="-1" dirty="0" err="1">
                <a:solidFill>
                  <a:srgbClr val="404040"/>
                </a:solidFill>
                <a:cs typeface="Arial" panose="020B0604020202020204" pitchFamily="34" charset="0"/>
              </a:rPr>
              <a:t>Wi-Fi</a:t>
            </a:r>
            <a:r>
              <a:rPr lang="ru-RU" sz="2400" spc="-1" dirty="0">
                <a:solidFill>
                  <a:srgbClr val="404040"/>
                </a:solidFill>
                <a:cs typeface="Arial" panose="020B0604020202020204" pitchFamily="34" charset="0"/>
              </a:rPr>
              <a:t> (всегда используйте  кнопку «выйти»)</a:t>
            </a:r>
          </a:p>
          <a:p>
            <a:pPr marL="343080" indent="-343080" algn="just">
              <a:spcBef>
                <a:spcPts val="600"/>
              </a:spcBef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  <a:tabLst>
                <a:tab pos="2955925" algn="l"/>
              </a:tabLst>
            </a:pPr>
            <a:r>
              <a:rPr lang="ru-RU" sz="2400" spc="-1" dirty="0">
                <a:solidFill>
                  <a:srgbClr val="404040"/>
                </a:solidFill>
                <a:cs typeface="Arial" panose="020B0604020202020204" pitchFamily="34" charset="0"/>
              </a:rPr>
              <a:t>при работе с публичным устройством используйте пункт «чужой компьютер» и отказывайтесь от сохранения пароля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556" y="2781728"/>
            <a:ext cx="2466975" cy="184785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80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BB333-73AB-44D1-887E-1AAB948C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800" y="261966"/>
            <a:ext cx="9874606" cy="706964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Безопасно ли подключать</a:t>
            </a:r>
            <a:r>
              <a:rPr lang="en-US" dirty="0"/>
              <a:t> </a:t>
            </a:r>
            <a:r>
              <a:rPr lang="ru-RU" dirty="0"/>
              <a:t>смартфоны к компьютерам?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F4576A-0BA0-4514-86A0-163E81B07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02" y="1478312"/>
            <a:ext cx="6886567" cy="472219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 defTabSz="457200">
              <a:spcBef>
                <a:spcPts val="600"/>
              </a:spcBef>
              <a:buClr>
                <a:srgbClr val="B01513"/>
              </a:buClr>
              <a:buSzPct val="80000"/>
              <a:tabLst>
                <a:tab pos="2955925" algn="l"/>
              </a:tabLst>
            </a:pPr>
            <a:r>
              <a:rPr lang="ru-RU" sz="2800" b="1" spc="-1" dirty="0">
                <a:solidFill>
                  <a:srgbClr val="FF0000"/>
                </a:solidFill>
                <a:latin typeface="+mn-lt"/>
                <a:cs typeface="+mn-cs"/>
              </a:rPr>
              <a:t>Правила</a:t>
            </a:r>
          </a:p>
          <a:p>
            <a:pPr marL="343080" indent="-343080" algn="just" defTabSz="457200">
              <a:spcBef>
                <a:spcPts val="1200"/>
              </a:spcBef>
              <a:spcAft>
                <a:spcPts val="1200"/>
              </a:spcAft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  <a:tabLst>
                <a:tab pos="2955925" algn="l"/>
              </a:tabLst>
            </a:pPr>
            <a:r>
              <a:rPr lang="ru-RU" sz="2800" spc="-1" dirty="0">
                <a:solidFill>
                  <a:srgbClr val="404040"/>
                </a:solidFill>
                <a:latin typeface="+mn-lt"/>
                <a:cs typeface="+mn-cs"/>
              </a:rPr>
              <a:t>не используйте смартфон в качестве </a:t>
            </a:r>
            <a:r>
              <a:rPr lang="en-US" sz="2800" spc="-1" dirty="0">
                <a:solidFill>
                  <a:srgbClr val="404040"/>
                </a:solidFill>
                <a:latin typeface="+mn-lt"/>
                <a:cs typeface="+mn-cs"/>
              </a:rPr>
              <a:t>USB</a:t>
            </a:r>
            <a:r>
              <a:rPr lang="ru-RU" sz="2800" spc="-1" dirty="0">
                <a:solidFill>
                  <a:srgbClr val="404040"/>
                </a:solidFill>
                <a:latin typeface="+mn-lt"/>
                <a:cs typeface="+mn-cs"/>
              </a:rPr>
              <a:t>-носителя</a:t>
            </a:r>
          </a:p>
          <a:p>
            <a:pPr marL="343080" indent="-343080" algn="just" defTabSz="457200">
              <a:spcBef>
                <a:spcPts val="1200"/>
              </a:spcBef>
              <a:spcAft>
                <a:spcPts val="1200"/>
              </a:spcAft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  <a:tabLst>
                <a:tab pos="2955925" algn="l"/>
              </a:tabLst>
            </a:pPr>
            <a:r>
              <a:rPr lang="ru-RU" sz="2800" spc="-1" dirty="0">
                <a:solidFill>
                  <a:srgbClr val="404040"/>
                </a:solidFill>
                <a:latin typeface="+mn-lt"/>
                <a:cs typeface="+mn-cs"/>
              </a:rPr>
              <a:t>не заряжайте смартфон от компьютеров и общественных точек зарядки – используйте внешний аккумулятор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20" y="1765300"/>
            <a:ext cx="3369036" cy="267383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9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BB333-73AB-44D1-887E-1AAB948C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44" y="269749"/>
            <a:ext cx="10031407" cy="706964"/>
          </a:xfrm>
        </p:spPr>
        <p:txBody>
          <a:bodyPr>
            <a:noAutofit/>
          </a:bodyPr>
          <a:lstStyle/>
          <a:p>
            <a:r>
              <a:rPr lang="ru-RU" sz="2400" dirty="0"/>
              <a:t>Почему нельзя заряжать смартфон от общественного </a:t>
            </a:r>
            <a:r>
              <a:rPr lang="en-US" sz="2400" dirty="0"/>
              <a:t>USB-</a:t>
            </a:r>
            <a:r>
              <a:rPr lang="ru-RU" sz="2400" dirty="0"/>
              <a:t>порта?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F4576A-0BA0-4514-86A0-163E81B07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094" y="1152636"/>
            <a:ext cx="7448330" cy="524816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2400" spc="-1" dirty="0">
                <a:solidFill>
                  <a:srgbClr val="404040"/>
                </a:solidFill>
                <a:latin typeface="+mn-lt"/>
              </a:rPr>
              <a:t>Существует отдельный тип </a:t>
            </a:r>
            <a:r>
              <a:rPr lang="ru-RU" sz="2400" spc="-1" dirty="0" err="1">
                <a:solidFill>
                  <a:srgbClr val="404040"/>
                </a:solidFill>
                <a:latin typeface="+mn-lt"/>
              </a:rPr>
              <a:t>кибератак</a:t>
            </a:r>
            <a:r>
              <a:rPr lang="ru-RU" sz="2400" spc="-1" dirty="0">
                <a:solidFill>
                  <a:srgbClr val="404040"/>
                </a:solidFill>
                <a:latin typeface="+mn-lt"/>
              </a:rPr>
              <a:t> на смартфоны – это </a:t>
            </a:r>
            <a:r>
              <a:rPr lang="en-US" sz="2400" spc="-1" dirty="0">
                <a:solidFill>
                  <a:srgbClr val="404040"/>
                </a:solidFill>
                <a:latin typeface="+mn-lt"/>
              </a:rPr>
              <a:t>juice jacking</a:t>
            </a:r>
            <a:r>
              <a:rPr lang="ru-RU" sz="2400" spc="-1" dirty="0">
                <a:solidFill>
                  <a:srgbClr val="404040"/>
                </a:solidFill>
                <a:latin typeface="+mn-lt"/>
              </a:rPr>
              <a:t>, или </a:t>
            </a:r>
            <a:r>
              <a:rPr lang="ru-RU" sz="2400" b="1" spc="-1" dirty="0">
                <a:solidFill>
                  <a:srgbClr val="404040"/>
                </a:solidFill>
                <a:latin typeface="+mn-lt"/>
              </a:rPr>
              <a:t>«соковыжималка»</a:t>
            </a:r>
            <a:endParaRPr lang="ru-RU" sz="2400" spc="-1" dirty="0">
              <a:solidFill>
                <a:srgbClr val="404040"/>
              </a:solidFill>
              <a:latin typeface="+mn-lt"/>
            </a:endParaRPr>
          </a:p>
          <a:p>
            <a:pPr algn="just"/>
            <a:endParaRPr lang="ru-RU" sz="2400" spc="-1" dirty="0">
              <a:solidFill>
                <a:srgbClr val="40404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Подключаете смартфон в режиме зарядки, передача данных по умолчанию отключена. Но те контакты </a:t>
            </a:r>
            <a:r>
              <a:rPr lang="en-US" sz="2400" spc="-1" dirty="0">
                <a:solidFill>
                  <a:srgbClr val="404040"/>
                </a:solidFill>
                <a:latin typeface="+mn-lt"/>
              </a:rPr>
              <a:t>USB</a:t>
            </a:r>
            <a:r>
              <a:rPr lang="ru-RU" sz="2400" spc="-1" dirty="0">
                <a:solidFill>
                  <a:srgbClr val="404040"/>
                </a:solidFill>
                <a:latin typeface="+mn-lt"/>
              </a:rPr>
              <a:t>-соединения, которые отвечают за передачу данных, никуда не делись, и если злоумышленник имеет доступ к стороне, с которой поступает электроэнергия, он может точно так же передавать на ваш смартфон информацию или получать ее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223" y="1853640"/>
            <a:ext cx="4057089" cy="270607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04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BB333-73AB-44D1-887E-1AAB948C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105" y="249440"/>
            <a:ext cx="8825659" cy="706964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Подключение по </a:t>
            </a:r>
            <a:r>
              <a:rPr lang="en-US" sz="2400" dirty="0"/>
              <a:t>Bluetooth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F4576A-0BA0-4514-86A0-163E81B07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739" y="1273554"/>
            <a:ext cx="7205191" cy="3402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Правила</a:t>
            </a:r>
          </a:p>
          <a:p>
            <a:endParaRPr lang="ru-RU" sz="2400" b="1" dirty="0"/>
          </a:p>
          <a:p>
            <a:pPr marL="343080" indent="-343080" algn="just" defTabSz="457200">
              <a:spcBef>
                <a:spcPts val="600"/>
              </a:spcBef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  <a:tabLst>
                <a:tab pos="2955925" algn="l"/>
              </a:tabLst>
            </a:pPr>
            <a:r>
              <a:rPr lang="ru-RU" sz="2400" spc="-1" dirty="0">
                <a:solidFill>
                  <a:srgbClr val="404040"/>
                </a:solidFill>
                <a:latin typeface="+mn-lt"/>
                <a:cs typeface="+mn-cs"/>
              </a:rPr>
              <a:t>Никогда не подключайтесь по </a:t>
            </a:r>
            <a:r>
              <a:rPr lang="en-US" sz="2400" spc="-1" dirty="0">
                <a:solidFill>
                  <a:srgbClr val="404040"/>
                </a:solidFill>
                <a:latin typeface="+mn-lt"/>
                <a:cs typeface="+mn-cs"/>
              </a:rPr>
              <a:t>Bluetooth</a:t>
            </a:r>
            <a:r>
              <a:rPr lang="ru-RU" sz="2400" spc="-1" dirty="0">
                <a:solidFill>
                  <a:srgbClr val="404040"/>
                </a:solidFill>
                <a:latin typeface="+mn-lt"/>
                <a:cs typeface="+mn-cs"/>
              </a:rPr>
              <a:t> к незнакомым устройствам</a:t>
            </a:r>
          </a:p>
          <a:p>
            <a:pPr marL="343080" indent="-343080" algn="just" defTabSz="457200">
              <a:spcBef>
                <a:spcPts val="600"/>
              </a:spcBef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  <a:tabLst>
                <a:tab pos="2955925" algn="l"/>
              </a:tabLst>
            </a:pPr>
            <a:endParaRPr lang="ru-RU" sz="2400" spc="-1" dirty="0">
              <a:solidFill>
                <a:srgbClr val="404040"/>
              </a:solidFill>
              <a:latin typeface="+mn-lt"/>
              <a:cs typeface="+mn-cs"/>
            </a:endParaRPr>
          </a:p>
          <a:p>
            <a:pPr marL="343080" indent="-343080" algn="just" defTabSz="457200">
              <a:spcBef>
                <a:spcPts val="600"/>
              </a:spcBef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  <a:tabLst>
                <a:tab pos="2955925" algn="l"/>
              </a:tabLst>
            </a:pPr>
            <a:r>
              <a:rPr lang="ru-RU" sz="2400" spc="-1" dirty="0">
                <a:solidFill>
                  <a:srgbClr val="404040"/>
                </a:solidFill>
                <a:latin typeface="+mn-lt"/>
                <a:cs typeface="+mn-cs"/>
              </a:rPr>
              <a:t>При отсутствии необходимости держите </a:t>
            </a:r>
            <a:r>
              <a:rPr lang="en-US" sz="2400" spc="-1" dirty="0">
                <a:solidFill>
                  <a:srgbClr val="404040"/>
                </a:solidFill>
                <a:latin typeface="+mn-lt"/>
                <a:cs typeface="+mn-cs"/>
              </a:rPr>
              <a:t>Bluetooth</a:t>
            </a:r>
            <a:r>
              <a:rPr lang="ru-RU" sz="2400" spc="-1" dirty="0">
                <a:solidFill>
                  <a:srgbClr val="404040"/>
                </a:solidFill>
                <a:latin typeface="+mn-lt"/>
                <a:cs typeface="+mn-cs"/>
              </a:rPr>
              <a:t> отключенным</a:t>
            </a:r>
          </a:p>
          <a:p>
            <a:pPr marL="343080" indent="-343080" algn="just" defTabSz="457200">
              <a:spcBef>
                <a:spcPts val="600"/>
              </a:spcBef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  <a:tabLst>
                <a:tab pos="2955925" algn="l"/>
              </a:tabLst>
            </a:pPr>
            <a:endParaRPr lang="ru-RU" sz="2400" spc="-1" dirty="0">
              <a:solidFill>
                <a:srgbClr val="404040"/>
              </a:solidFill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11" y="1637958"/>
            <a:ext cx="1921028" cy="1438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94" y="3880350"/>
            <a:ext cx="4324550" cy="243336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2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idx="4294967295"/>
          </p:nvPr>
        </p:nvSpPr>
        <p:spPr>
          <a:xfrm>
            <a:off x="551782" y="928136"/>
            <a:ext cx="11177587" cy="544289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6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ru-RU" sz="2500" b="1" spc="-1" dirty="0">
                <a:solidFill>
                  <a:srgbClr val="FF0000"/>
                </a:solidFill>
                <a:latin typeface="+mn-lt"/>
              </a:rPr>
              <a:t>ПРАВИЛА БЕЗОПАСНОСТИ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500" spc="-1" dirty="0">
                <a:solidFill>
                  <a:srgbClr val="404040"/>
                </a:solidFill>
                <a:latin typeface="+mn-lt"/>
              </a:rPr>
              <a:t>При регистрации в социальных сетях информацию о себе вводите осознанно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500" spc="-1" dirty="0">
                <a:solidFill>
                  <a:srgbClr val="404040"/>
                </a:solidFill>
                <a:latin typeface="+mn-lt"/>
              </a:rPr>
              <a:t>Настройте приватность в соц. сетях и других сервисах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500" spc="-1" dirty="0">
                <a:solidFill>
                  <a:srgbClr val="404040"/>
                </a:solidFill>
                <a:latin typeface="+mn-lt"/>
              </a:rPr>
              <a:t>Не публикуйте информацию о своём местонахождении и (или) материальных ценностях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500" spc="-1" dirty="0">
                <a:solidFill>
                  <a:srgbClr val="404040"/>
                </a:solidFill>
                <a:latin typeface="+mn-lt"/>
              </a:rPr>
              <a:t>Хорошо подумайте, какую информацию можно публиковать в Интернете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500" spc="-1" dirty="0">
                <a:solidFill>
                  <a:srgbClr val="404040"/>
                </a:solidFill>
                <a:latin typeface="+mn-lt"/>
              </a:rPr>
              <a:t>Не доверяйте  свои секреты незнакомцам из Интернета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500" spc="-1" dirty="0">
                <a:solidFill>
                  <a:srgbClr val="404040"/>
                </a:solidFill>
                <a:latin typeface="+mn-lt"/>
              </a:rPr>
              <a:t>Ведите себя в Интернете вежливо, как в реальной жизни</a:t>
            </a:r>
          </a:p>
          <a:p>
            <a:pPr marL="0" indent="0" algn="just">
              <a:buNone/>
            </a:pPr>
            <a:endParaRPr lang="ru-RU" sz="2500" spc="-1" dirty="0">
              <a:solidFill>
                <a:srgbClr val="404040"/>
              </a:solidFill>
              <a:latin typeface="+mn-lt"/>
            </a:endParaRPr>
          </a:p>
          <a:p>
            <a:pPr marL="200025" indent="-200025" algn="just"/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title" idx="4294967295"/>
          </p:nvPr>
        </p:nvSpPr>
        <p:spPr>
          <a:xfrm>
            <a:off x="1414020" y="82632"/>
            <a:ext cx="10586302" cy="70802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spc="-1" dirty="0">
                <a:latin typeface="+mj-lt"/>
              </a:rPr>
              <a:t>Как безопасно пользоваться </a:t>
            </a:r>
            <a:r>
              <a:rPr lang="ru-RU" sz="2400" spc="-1" dirty="0" err="1">
                <a:latin typeface="+mj-lt"/>
              </a:rPr>
              <a:t>соцсетями</a:t>
            </a:r>
            <a:r>
              <a:rPr lang="ru-RU" sz="2400" spc="-1" dirty="0">
                <a:latin typeface="+mj-lt"/>
              </a:rPr>
              <a:t>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03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BB333-73AB-44D1-887E-1AAB948C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779" y="196955"/>
            <a:ext cx="8825659" cy="70696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  </a:t>
            </a:r>
            <a:r>
              <a:rPr lang="ru-RU" sz="2400" dirty="0"/>
              <a:t>Телефонный </a:t>
            </a:r>
            <a:r>
              <a:rPr lang="ru-RU" sz="2400" dirty="0" err="1"/>
              <a:t>фишинг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F4576A-0BA0-4514-86A0-163E81B07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145" y="1177688"/>
            <a:ext cx="11232485" cy="51479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Подмена номера</a:t>
            </a:r>
          </a:p>
          <a:p>
            <a:pPr marL="343080" indent="-343080" algn="just">
              <a:lnSpc>
                <a:spcPct val="100000"/>
              </a:lnSpc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Банковская </a:t>
            </a:r>
            <a:r>
              <a:rPr lang="ru-RU" sz="2400" spc="-1" dirty="0" err="1">
                <a:solidFill>
                  <a:srgbClr val="404040"/>
                </a:solidFill>
                <a:latin typeface="+mn-lt"/>
              </a:rPr>
              <a:t>многоходовка</a:t>
            </a:r>
            <a:endParaRPr lang="ru-RU" sz="2400" spc="-1" dirty="0">
              <a:solidFill>
                <a:srgbClr val="404040"/>
              </a:solidFill>
              <a:latin typeface="+mn-lt"/>
            </a:endParaRPr>
          </a:p>
          <a:p>
            <a:pPr marL="343080" indent="-343080" algn="just">
              <a:lnSpc>
                <a:spcPct val="100000"/>
              </a:lnSpc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С вашим родственником случилось несчастье</a:t>
            </a:r>
          </a:p>
          <a:p>
            <a:pPr marL="343080" indent="-343080" algn="just">
              <a:lnSpc>
                <a:spcPct val="100000"/>
              </a:lnSpc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Установите приложение</a:t>
            </a:r>
          </a:p>
          <a:p>
            <a:pPr marL="343080" indent="-343080" algn="just">
              <a:lnSpc>
                <a:spcPct val="100000"/>
              </a:lnSpc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Перепутанный счет</a:t>
            </a:r>
          </a:p>
          <a:p>
            <a:pPr marL="343080" indent="-343080" algn="just">
              <a:lnSpc>
                <a:spcPct val="100000"/>
              </a:lnSpc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Возмещение ущерба</a:t>
            </a:r>
          </a:p>
          <a:p>
            <a:pPr marL="343080" indent="-343080" algn="just">
              <a:lnSpc>
                <a:spcPct val="100000"/>
              </a:lnSpc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Сброс звонка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2400" dirty="0"/>
          </a:p>
          <a:p>
            <a:pPr algn="just"/>
            <a:endParaRPr lang="ru-RU" sz="2400" dirty="0"/>
          </a:p>
          <a:p>
            <a:pPr algn="just">
              <a:buFont typeface="Wingdings" panose="05000000000000000000" pitchFamily="2" charset="2"/>
              <a:buChar char="q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q"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05" y="3545656"/>
            <a:ext cx="5491327" cy="2728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788" y="824341"/>
            <a:ext cx="2917731" cy="252225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6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 idx="4294967295"/>
          </p:nvPr>
        </p:nvSpPr>
        <p:spPr>
          <a:xfrm>
            <a:off x="1646582" y="233576"/>
            <a:ext cx="9877425" cy="70643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strike="noStrike" spc="-1" dirty="0">
                <a:latin typeface="+mj-lt"/>
              </a:rPr>
              <a:t>Почему важно знать правила безопасной работы со смартфоном?</a:t>
            </a:r>
          </a:p>
        </p:txBody>
      </p:sp>
      <p:sp>
        <p:nvSpPr>
          <p:cNvPr id="114" name="PlaceHolder 2"/>
          <p:cNvSpPr>
            <a:spLocks noGrp="1"/>
          </p:cNvSpPr>
          <p:nvPr>
            <p:ph idx="4294967295"/>
          </p:nvPr>
        </p:nvSpPr>
        <p:spPr>
          <a:xfrm>
            <a:off x="546755" y="1708086"/>
            <a:ext cx="7070102" cy="441642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 dirty="0">
                <a:solidFill>
                  <a:srgbClr val="404040"/>
                </a:solidFill>
                <a:latin typeface="+mj-lt"/>
              </a:rPr>
              <a:t>C</a:t>
            </a:r>
            <a:r>
              <a:rPr lang="ru-RU" sz="2400" strike="noStrike" spc="-1" dirty="0" err="1">
                <a:solidFill>
                  <a:srgbClr val="404040"/>
                </a:solidFill>
                <a:latin typeface="+mj-lt"/>
              </a:rPr>
              <a:t>мартфон</a:t>
            </a:r>
            <a:r>
              <a:rPr lang="ru-RU" sz="2400" strike="noStrike" spc="-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strike="noStrike" spc="-1" dirty="0">
                <a:solidFill>
                  <a:srgbClr val="404040"/>
                </a:solidFill>
                <a:latin typeface="+mj-lt"/>
              </a:rPr>
              <a:t>- </a:t>
            </a:r>
            <a:r>
              <a:rPr lang="ru-RU" sz="2400" spc="-1" dirty="0">
                <a:solidFill>
                  <a:srgbClr val="404040"/>
                </a:solidFill>
                <a:latin typeface="+mj-lt"/>
              </a:rPr>
              <a:t>это не просто средство связи или красивая игрушка, но и </a:t>
            </a:r>
            <a:r>
              <a:rPr lang="ru-RU" sz="2400" strike="noStrike" spc="-1" dirty="0">
                <a:solidFill>
                  <a:srgbClr val="404040"/>
                </a:solidFill>
                <a:latin typeface="+mj-lt"/>
              </a:rPr>
              <a:t>цифровая копия всей жизни пользователя</a:t>
            </a:r>
          </a:p>
          <a:p>
            <a:pPr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</a:pPr>
            <a:endParaRPr lang="ru-RU" sz="2400" strike="noStrike" spc="-1" dirty="0">
              <a:solidFill>
                <a:srgbClr val="404040"/>
              </a:solidFill>
              <a:latin typeface="+mj-lt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lang="ru-RU" sz="2400" strike="noStrike" spc="-1" dirty="0">
                <a:solidFill>
                  <a:srgbClr val="404040"/>
                </a:solidFill>
                <a:latin typeface="+mj-lt"/>
              </a:rPr>
              <a:t>Для злоумышленника смартфон любого человека </a:t>
            </a:r>
            <a:r>
              <a:rPr lang="ru-RU" sz="2400" b="0" strike="noStrike" spc="-1" dirty="0">
                <a:solidFill>
                  <a:srgbClr val="404040"/>
                </a:solidFill>
                <a:latin typeface="+mj-lt"/>
              </a:rPr>
              <a:t>- неиссякаемый источник информации и денег, </a:t>
            </a:r>
            <a:r>
              <a:rPr lang="ru-RU" sz="2400" spc="-1" dirty="0">
                <a:solidFill>
                  <a:srgbClr val="404040"/>
                </a:solidFill>
                <a:latin typeface="+mj-lt"/>
              </a:rPr>
              <a:t>а также</a:t>
            </a:r>
            <a:r>
              <a:rPr lang="ru-RU" sz="2400" b="0" strike="noStrike" spc="-1" dirty="0">
                <a:solidFill>
                  <a:srgbClr val="404040"/>
                </a:solidFill>
                <a:latin typeface="+mj-lt"/>
              </a:rPr>
              <a:t> множество способов получить доступ к личным аккаунтам «жертвы»</a:t>
            </a:r>
            <a:endParaRPr lang="ru-RU" sz="2400" b="0" strike="noStrike" spc="-1" dirty="0">
              <a:latin typeface="+mj-lt"/>
            </a:endParaRPr>
          </a:p>
        </p:txBody>
      </p:sp>
      <p:pic>
        <p:nvPicPr>
          <p:cNvPr id="5" name="Picture 2" descr="C:\Users\Tanusik\Desktop\для презентации\images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984" y="1343271"/>
            <a:ext cx="4129214" cy="39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21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BB333-73AB-44D1-887E-1AAB948C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351" y="222007"/>
            <a:ext cx="8825659" cy="706964"/>
          </a:xfrm>
        </p:spPr>
        <p:txBody>
          <a:bodyPr/>
          <a:lstStyle/>
          <a:p>
            <a:pPr algn="ctr"/>
            <a:r>
              <a:rPr lang="en-US" sz="3200" dirty="0"/>
              <a:t>  </a:t>
            </a:r>
            <a:r>
              <a:rPr lang="ru-RU" sz="3200" dirty="0"/>
              <a:t>Телефонный </a:t>
            </a:r>
            <a:r>
              <a:rPr lang="ru-RU" sz="3200" dirty="0" err="1"/>
              <a:t>фишинг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F4576A-0BA0-4514-86A0-163E81B07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80" y="1165162"/>
            <a:ext cx="6427628" cy="518553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buClr>
                <a:srgbClr val="B01513"/>
              </a:buClr>
              <a:buSzPct val="80000"/>
            </a:pPr>
            <a:r>
              <a:rPr lang="ru-RU" sz="2400" b="1" spc="-1" dirty="0">
                <a:solidFill>
                  <a:srgbClr val="FF0000"/>
                </a:solidFill>
                <a:latin typeface="+mn-lt"/>
              </a:rPr>
              <a:t>Правила</a:t>
            </a:r>
          </a:p>
          <a:p>
            <a:pPr marL="343080" indent="-343080" algn="just">
              <a:lnSpc>
                <a:spcPct val="100000"/>
              </a:lnSpc>
              <a:spcAft>
                <a:spcPts val="1200"/>
              </a:spcAft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Никогда не сообщайте никаких данных незнакомым людям, позвонившим вам по телефону</a:t>
            </a:r>
          </a:p>
          <a:p>
            <a:pPr marL="343080" indent="-343080" algn="just">
              <a:lnSpc>
                <a:spcPct val="100000"/>
              </a:lnSpc>
              <a:spcAft>
                <a:spcPts val="1200"/>
              </a:spcAft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Никогда не переводите никаких средств по рекомендации или просьбе незнакомых людей, позвонивших вам по телефону</a:t>
            </a:r>
          </a:p>
          <a:p>
            <a:pPr marL="343080" indent="-343080" algn="just">
              <a:lnSpc>
                <a:spcPct val="100000"/>
              </a:lnSpc>
              <a:spcAft>
                <a:spcPts val="1200"/>
              </a:spcAft>
              <a:buClr>
                <a:srgbClr val="B01513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Не торопитесь с выводами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2400" dirty="0"/>
          </a:p>
          <a:p>
            <a:pPr algn="just"/>
            <a:endParaRPr lang="ru-RU" sz="2400" dirty="0"/>
          </a:p>
          <a:p>
            <a:pPr algn="just">
              <a:buFont typeface="Wingdings" panose="05000000000000000000" pitchFamily="2" charset="2"/>
              <a:buChar char="q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q"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36" y="2029924"/>
            <a:ext cx="4337249" cy="219038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0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32265-261A-492F-8043-5A6C4D53C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3877" y="1415124"/>
            <a:ext cx="8319643" cy="396186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  <a:br>
              <a:rPr lang="ru-RU" dirty="0"/>
            </a:br>
            <a:br>
              <a:rPr lang="ru-RU" dirty="0"/>
            </a:br>
            <a:r>
              <a:rPr lang="ru-RU" sz="4000" dirty="0">
                <a:solidFill>
                  <a:srgbClr val="FF0000"/>
                </a:solidFill>
              </a:rPr>
              <a:t>И не попадайтесь на уловки мошенников!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7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BB333-73AB-44D1-887E-1AAB948C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333" y="158418"/>
            <a:ext cx="8825659" cy="706964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Что может сделать злоумышленник?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F4576A-0BA0-4514-86A0-163E81B07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76" y="1164493"/>
            <a:ext cx="6444683" cy="51972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j-lt"/>
              </a:rPr>
              <a:t>копировать и удалять вашу информацию</a:t>
            </a:r>
          </a:p>
          <a:p>
            <a:pPr marL="342900" indent="-3429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j-lt"/>
              </a:rPr>
              <a:t>показывать рекламу</a:t>
            </a:r>
          </a:p>
          <a:p>
            <a:pPr marL="342900" indent="-3429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j-lt"/>
              </a:rPr>
              <a:t>устанавливать приложения</a:t>
            </a:r>
          </a:p>
          <a:p>
            <a:pPr marL="342900" indent="-3429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j-lt"/>
              </a:rPr>
              <a:t>отправлять сообщения и т.д.</a:t>
            </a:r>
          </a:p>
          <a:p>
            <a:pPr marL="342900" indent="-3429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j-lt"/>
              </a:rPr>
              <a:t>украсть деньги</a:t>
            </a:r>
          </a:p>
          <a:p>
            <a:pPr marL="342900" indent="-3429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j-lt"/>
              </a:rPr>
              <a:t>получить доступ к рабочей переписке</a:t>
            </a:r>
          </a:p>
          <a:p>
            <a:pPr marL="342900" indent="-3429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j-lt"/>
              </a:rPr>
              <a:t>получить данные, с помощью которых можно нанести ущерб вашей организации – организовать </a:t>
            </a:r>
            <a:r>
              <a:rPr lang="ru-RU" sz="2400" spc="-1" dirty="0" err="1">
                <a:solidFill>
                  <a:srgbClr val="404040"/>
                </a:solidFill>
                <a:latin typeface="+mj-lt"/>
              </a:rPr>
              <a:t>кибератаку</a:t>
            </a:r>
            <a:endParaRPr lang="ru-RU" sz="2400" spc="-1" dirty="0">
              <a:solidFill>
                <a:srgbClr val="404040"/>
              </a:solidFill>
              <a:latin typeface="+mj-lt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ru-RU" sz="2800" dirty="0"/>
          </a:p>
          <a:p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56" y="1164493"/>
            <a:ext cx="4108206" cy="457880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 idx="4294967295"/>
          </p:nvPr>
        </p:nvSpPr>
        <p:spPr>
          <a:xfrm>
            <a:off x="1706251" y="158259"/>
            <a:ext cx="8824913" cy="70643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spc="-1" dirty="0">
                <a:latin typeface="+mj-lt"/>
              </a:rPr>
              <a:t>Защита физического доступа</a:t>
            </a:r>
          </a:p>
        </p:txBody>
      </p:sp>
      <p:sp>
        <p:nvSpPr>
          <p:cNvPr id="118" name="PlaceHolder 2"/>
          <p:cNvSpPr>
            <a:spLocks noGrp="1"/>
          </p:cNvSpPr>
          <p:nvPr>
            <p:ph idx="4294967295"/>
          </p:nvPr>
        </p:nvSpPr>
        <p:spPr>
          <a:xfrm>
            <a:off x="679274" y="1493322"/>
            <a:ext cx="6732244" cy="481966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lang="ru-RU" sz="2400" b="1" spc="-1" dirty="0">
                <a:solidFill>
                  <a:srgbClr val="404040"/>
                </a:solidFill>
                <a:latin typeface="+mn-lt"/>
              </a:rPr>
              <a:t>Используйте автоматическую блокировку экрана.</a:t>
            </a:r>
            <a:r>
              <a:rPr lang="ru-RU" sz="2400" spc="-1" dirty="0">
                <a:solidFill>
                  <a:srgbClr val="404040"/>
                </a:solidFill>
                <a:latin typeface="+mn-lt"/>
              </a:rPr>
              <a:t> Оптимальное время автоматической блокировки: 1,5 - 2 минуты бездействия</a:t>
            </a:r>
            <a:endParaRPr lang="en-US" sz="2400" spc="-1" dirty="0">
              <a:solidFill>
                <a:srgbClr val="404040"/>
              </a:solidFill>
              <a:latin typeface="+mn-lt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 dirty="0">
                <a:solidFill>
                  <a:srgbClr val="404040"/>
                </a:solidFill>
                <a:latin typeface="+mn-lt"/>
              </a:rPr>
              <a:t>Отключите </a:t>
            </a:r>
            <a:r>
              <a:rPr lang="ru-RU" sz="2400" b="0" strike="noStrike" spc="-1" dirty="0" err="1">
                <a:solidFill>
                  <a:srgbClr val="404040"/>
                </a:solidFill>
                <a:latin typeface="+mn-lt"/>
              </a:rPr>
              <a:t>предпросмотр</a:t>
            </a:r>
            <a:r>
              <a:rPr lang="ru-RU" sz="2400" b="0" strike="noStrike" spc="-1" dirty="0">
                <a:solidFill>
                  <a:srgbClr val="404040"/>
                </a:solidFill>
                <a:latin typeface="+mn-lt"/>
              </a:rPr>
              <a:t> сообщений при выключенном экране</a:t>
            </a:r>
            <a:endParaRPr lang="en-US" sz="2400" spc="-1" dirty="0">
              <a:latin typeface="+mn-lt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 dirty="0">
                <a:solidFill>
                  <a:srgbClr val="404040"/>
                </a:solidFill>
                <a:latin typeface="+mn-lt"/>
              </a:rPr>
              <a:t>Будьте осторожны с функцией голосового помощника: она должна быть отключена при заблокированном  экране</a:t>
            </a:r>
            <a:endParaRPr lang="ru-RU" sz="2400" b="0" strike="noStrike" spc="-1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400" b="0" strike="noStrike" spc="-1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" b="6540"/>
          <a:stretch/>
        </p:blipFill>
        <p:spPr>
          <a:xfrm>
            <a:off x="7632295" y="1384664"/>
            <a:ext cx="4056719" cy="407561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0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BB333-73AB-44D1-887E-1AAB948C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196" y="222008"/>
            <a:ext cx="8825659" cy="70696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  </a:t>
            </a:r>
            <a:r>
              <a:rPr lang="ru-RU" sz="2400" dirty="0"/>
              <a:t>Как защитить смартфон?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F4576A-0BA0-4514-86A0-163E81B07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70" y="1215266"/>
            <a:ext cx="11390570" cy="51942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Настройте функцию удаленного управления устройством в случае потери или кражи</a:t>
            </a:r>
          </a:p>
          <a:p>
            <a:pPr marL="342900" indent="-342900" algn="just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Регулярно делайте резервные копии </a:t>
            </a:r>
          </a:p>
          <a:p>
            <a:pPr marL="342900" indent="-342900" algn="just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Обязательно блокируйте доступ к устройству надежным паролем</a:t>
            </a:r>
          </a:p>
          <a:p>
            <a:pPr marL="342900" indent="-342900" algn="just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Перепишите себе </a:t>
            </a:r>
            <a:r>
              <a:rPr lang="en-US" sz="2400" spc="-1" dirty="0">
                <a:solidFill>
                  <a:srgbClr val="404040"/>
                </a:solidFill>
                <a:latin typeface="+mn-lt"/>
              </a:rPr>
              <a:t>IMEI </a:t>
            </a:r>
            <a:r>
              <a:rPr lang="ru-RU" sz="2400" spc="-1" dirty="0">
                <a:solidFill>
                  <a:srgbClr val="404040"/>
                </a:solidFill>
                <a:latin typeface="+mn-lt"/>
              </a:rPr>
              <a:t>и серийный номер устройства</a:t>
            </a:r>
          </a:p>
          <a:p>
            <a:pPr marL="342900" indent="-342900" algn="just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При потере рабочей информации сразу сообщите ответственным за безопасность</a:t>
            </a:r>
          </a:p>
          <a:p>
            <a:pPr algn="just"/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r="11129"/>
          <a:stretch/>
        </p:blipFill>
        <p:spPr>
          <a:xfrm>
            <a:off x="8448431" y="4587142"/>
            <a:ext cx="3149600" cy="185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3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BB333-73AB-44D1-887E-1AAB948C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935" y="247060"/>
            <a:ext cx="8825659" cy="70696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  </a:t>
            </a:r>
            <a:r>
              <a:rPr lang="ru-RU" sz="2400" dirty="0"/>
              <a:t>Украли или потеряли телефон. Что делать?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F4576A-0BA0-4514-86A0-163E81B07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61" y="1244732"/>
            <a:ext cx="11232485" cy="51479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Зайдите в программу удаленного администрирования мобильного устройства и заблокировать его. Выведите на экран свои контактные данные</a:t>
            </a:r>
          </a:p>
          <a:p>
            <a:pPr marL="342900" indent="-342900" algn="just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Включите отслеживание телефона</a:t>
            </a:r>
          </a:p>
          <a:p>
            <a:pPr marL="342900" indent="-342900" algn="just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Позвоните на смартфон или воспользуйтесь функцией «</a:t>
            </a:r>
            <a:r>
              <a:rPr lang="ru-RU" sz="2400" spc="-1" dirty="0" err="1">
                <a:solidFill>
                  <a:srgbClr val="404040"/>
                </a:solidFill>
                <a:latin typeface="+mn-lt"/>
              </a:rPr>
              <a:t>Прозвон</a:t>
            </a:r>
            <a:r>
              <a:rPr lang="ru-RU" sz="2400" spc="-1" dirty="0">
                <a:solidFill>
                  <a:srgbClr val="404040"/>
                </a:solidFill>
                <a:latin typeface="+mn-lt"/>
              </a:rPr>
              <a:t>»</a:t>
            </a:r>
          </a:p>
          <a:p>
            <a:pPr marL="342900" indent="-342900" algn="just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Удаленно сотрите все данные</a:t>
            </a:r>
          </a:p>
          <a:p>
            <a:pPr marL="342900" indent="-342900" algn="just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Свяжитесь с сотовым оператором и заблокируйте </a:t>
            </a:r>
            <a:r>
              <a:rPr lang="en-US" sz="2400" spc="-1" dirty="0">
                <a:solidFill>
                  <a:srgbClr val="404040"/>
                </a:solidFill>
                <a:latin typeface="+mn-lt"/>
              </a:rPr>
              <a:t>SIM</a:t>
            </a:r>
            <a:r>
              <a:rPr lang="ru-RU" sz="2400" spc="-1" dirty="0">
                <a:solidFill>
                  <a:srgbClr val="404040"/>
                </a:solidFill>
                <a:latin typeface="+mn-lt"/>
              </a:rPr>
              <a:t>-карту</a:t>
            </a:r>
          </a:p>
          <a:p>
            <a:pPr marL="342900" indent="-342900" algn="just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Свяжитесь с банковскими сервисами и сообщите, что смартфон украли и привязка к счетам недействительна</a:t>
            </a:r>
          </a:p>
          <a:p>
            <a:pPr marL="342900" indent="-342900" algn="just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Обратитесь в органы правопорядка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2400" dirty="0"/>
          </a:p>
          <a:p>
            <a:pPr algn="just"/>
            <a:endParaRPr lang="ru-RU" sz="2400" dirty="0"/>
          </a:p>
          <a:p>
            <a:pPr algn="just">
              <a:buFont typeface="Wingdings" panose="05000000000000000000" pitchFamily="2" charset="2"/>
              <a:buChar char="q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q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q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q"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8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 idx="4294967295"/>
          </p:nvPr>
        </p:nvSpPr>
        <p:spPr>
          <a:xfrm>
            <a:off x="1423446" y="0"/>
            <a:ext cx="8824913" cy="102393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spc="-1" dirty="0">
                <a:latin typeface="+mj-lt"/>
              </a:rPr>
              <a:t>Защита от вредоносного ПО</a:t>
            </a:r>
          </a:p>
        </p:txBody>
      </p:sp>
      <p:sp>
        <p:nvSpPr>
          <p:cNvPr id="122" name="PlaceHolder 2"/>
          <p:cNvSpPr>
            <a:spLocks noGrp="1"/>
          </p:cNvSpPr>
          <p:nvPr>
            <p:ph idx="4294967295"/>
          </p:nvPr>
        </p:nvSpPr>
        <p:spPr>
          <a:xfrm>
            <a:off x="978978" y="1506427"/>
            <a:ext cx="6584700" cy="426243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 dirty="0">
                <a:solidFill>
                  <a:srgbClr val="404040"/>
                </a:solidFill>
                <a:latin typeface="+mn-lt"/>
              </a:rPr>
              <a:t>Необходимо защищать мобильные устройства от вредоносного ПО</a:t>
            </a: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 dirty="0">
                <a:solidFill>
                  <a:srgbClr val="404040"/>
                </a:solidFill>
                <a:latin typeface="+mn-lt"/>
              </a:rPr>
              <a:t>Мобильное вредоносное ПО пытается получить доступ к банковским данным, логину/паролю, заблокировать телефон, шпионить за вами и т.д.</a:t>
            </a: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Если смартфон заражен вредоносным ПО – крайне важно выявить это как можно скорее</a:t>
            </a:r>
            <a:endParaRPr lang="ru-RU" sz="2400" spc="-1" dirty="0">
              <a:latin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None/>
            </a:pPr>
            <a:endParaRPr lang="ru-RU" sz="2400" b="0" strike="noStrike" spc="-1" dirty="0">
              <a:latin typeface="+mn-lt"/>
            </a:endParaRPr>
          </a:p>
        </p:txBody>
      </p:sp>
      <p:sp>
        <p:nvSpPr>
          <p:cNvPr id="4" name="AutoShape 4" descr="data:image/png;base64,iVBORw0KGgoAAAANSUhEUgAAAacAAAIcCAYAAABSCmGzAAAAAXNSR0IArs4c6QAAIABJREFUeF7snQeYXFX5/793djcFQm+hS1URpYhKF0iWJqAiVhQU+KugguJPBQtgBRUVUYoFlY6gCIi00EtC7yC9SC8JSQhpuzPn/3xmz9ncnczu3Ds75c7M+z5PnkD23HPP+Z67971v+76RTAwBQ8AQMAQMgYwhEGVsPbYcQ8AQMAQMAUNAppzsITAEDAFDwBDIHAKmnDJ3JLYgQ8AQMAQMAVNO9gwYAoaAIWAIZA4BU06ZOxJbkCFgCBgChoApJ3sGDAFDwBAwBDKHgCmnzB2JLcgQMAQMAUPAlJM9A4aAIWAIGAKZQ8CUU+aOxBZkCBgChoAhYMrJngFDwBAwBAyBzCFgyilzR2ILMgQMAUPAEDDlZM+AIWAIGAKGQOYQMOWUuSOxBRkChoAhYAiYcrJnwBAwBAwBQyBzCJhyytyR2IIMAUPAEDAETDnZM2AIGAKGgCGQOQRMOWXuSGxBhoAhYAgYAqac7BkwBAwBQ8AQyBwCppwydyS2IEPAEDAEDAFTTvYMGAKGgCFgCGQOAVNOmTsSW5AhYAgYAoaAKSd7BgwBQ8AQMAQyh4App8wdiS3IEDAEDAFDwJSTPQOGgCFgCBgCmUPAlFPmjsQWZAgYAoaAIWDKyZ4BQ8AQMAQMgcwhYMopc0diCzIEDAFDwBAw5WTPgCFgCBgChkDmEDDllLkjsQUZAoaAIWAImHKyZ8AQMAQMAUMgcwiYcsrckdiCDAFDwBAwBEw52TNgCBgChoAhkDkETDll7khsQYaAIWAIGAKmnOwZMAQMAUPAEMgcAqacMncktiBDwBAwBAwBU072DBgChoAhYAhkDgFTTpk7EluQIWAIGAKGgCknewYMAUPAEDAEMoeAKafMHYktyBAwBAwBQ8CUkz0DhoAhYAgYAplDwJRT5o7EFmQIGAKGgCFgysmeAUPAEDAEDIHMIWDKKXNHYgsyBAwBQ8AQMOVkz4AhYAgYAoZA5hAw5ZS5I7EFGQKGgCFgCJhysmfAEDAEDAFDIHMImHLK3JHYggwBQ8AQMARMOdkzYAgYAoaAIZA5BEw5Ze5IbEGGgCFgCBgCppzsGTAEDAFDwBDIHAKmnDJ3JLYgQ8AQMAQMAVNO9gwYAoaAIWAIZA4BU06ZOxJbkCFgCBgChoApJ3sGDAFDwBAwBDKHgCmnzB2JLcgQMAQMAUPAlJM9A4aAIWAIGAKZQ8CUU+aOxBZkCBgChoAhYMrJngFDwBAwBAyBzCFgyilzR2ILMgQMAUPAEDDlZM+AIWAIGAKGQOYQMOWUuSOxBRkChoAhYAiYcrJnwBAwBAwBQyBzCJhyytyR2IIMAUPAEDAETDnZM2AIGAKGgCGQOQRMOWXuSGxBhoAhYAgYAqac7BkwBAwBQ8AQyBwCppwydyS2IEPAEDAEDAFTTvYMGAKGgCFgCGQOAVNOmTsSW5AhYAgYAoaAKSd7BgwBQ8AQMAQyh4App8wdiS3IEDAEDAFDwJSTPQOGgCFgCBgCmUPAlFPmjsQWZAgYAoaAIWDKyZ4BQ8AQMAQMgcwhYMopc0diCzIEDAFDwBAw5WTPgCFgCBgChkDmEDDllLkjsQUZAoaAIWAImHKyZ8AQMAQMAUMgcwiYcsrckdiCDAFDwBAwBEw52TNgCBgChoAhkDkETDll7khsQYaAIWAIGAKmnOwZMAQMAUPAEMgcAqacMncktqAWRmALSeMSrv9uSXMTjrVhhkDHIWDKqeOO3DacAoExkjaStLKkt0laU9KqkiZKWt7/99L+v1NMO2QoCupVSW9ImiXpGf9nuqTnJD0t6Vn/s2rvYdcZAi2HgCmnljsyW3AdEeD3AWW0r6RdJW1Wx3ulmdpJelDSFZLOl3RnmottrCHQigiYcmrFU7M11wKBsZLeLmlrSZtI2ljSuyUtU4vJJRUk/S82V4+3uLpqMP9sr6zul3SvpGmSHpbUX4O5bQpDIBMImHLKxDHYIhqAQM7Hg9aVdKCk/SUtl/C+fZLy/uWPAsDdhuK5WRKKAiWB8P9JBbcgVtp4rxxXk7ShpPdKWlISSqzb/2HtlWSOpD9L+oN3Ay7wCrLSdfZzQyCTCJhyyuSx2KJqiMCKkiZJ2l0SCQsohErymqT/emvkKUlP+LgQsZ9XJKGs6ikrSeLPGj7ORbyLdeNmXMsrrpHuf5+keyRdJulSSfPquVib2xCoBwKmnOqBqs3ZbARwzfFiP9LHj0ZaDwkJWD9YQxf5l3mwhJq9j3L3X8HHw/aUtI2kpSRNqKCwTpF0rE+6wMIyMQQyj4App8wfkS0wBQLvlLSfpF18DIk4TznBkrha0lXeOiJe83KK+2RlKErpHZLY9wclTZa09jCLm+8TKbCmTvOWYFb2YeswBBZDwJSTPRStjgB1RetJOkLSJyWVU0jEi0jTflLS7yWd2wDXXDNwZe87SzrUuwCXHQYPlPMvJP3NW4zgY2IIZAoBU06ZOg5bTEoEPifpyz6hgCSCUsFauEDShZIe8DVDZNG1u5BAQYIFGYi7SQKncskfxNZukfQ7Sde2Oyi2v9ZCwJRTa52XrVbCGtheEnEUXsClglXwvKRzJJ0gaaaBJuJUX/LxN7IVy7FYXCLpKEmPSkKpmxgCTUXAlFNT4bebp0TgU5K+5+uTSt13uKZQSFgBjxmjQllkSRTBmjp4mESRN70lhVvw8ZRnY8MNgZoiYMqppnDaZHVAAAohUsCPk7Rdyfy46Ehk+I/PRoPqxyQZAqSm/0TS+70FWvou+LWkU01JJQPTRtUeAVNOtcfUZqwdAtT3nCxpW58yHZ+Zr/xv+9TvF63gtCrQKfLFNXqApG9JWiI2C4r/dZ9A8jNfhFzVTewiQ6AaBEw5VYOaXVNvBAjef1oSL8VSOiHiSWdK+qmkt+q9kA6aH3ff0b5guTR54i7/IWBJEx30QDR7q6acmn0Cdv9SBEh2OFHSuzx1T/znxJNwN8HUABmqSW0RwJKCheIkSe8rmZpU/H94CwsGdRNDoK4ImHKqK7w2eQoEcC+RUfaNEhceVEFQ8GAp8QVv0hgEPh+rl4rfkZT870iaYkSzjTmITr2LKadOPfls7XsdSaQyE6SPk5xiIX3Bs25benPjz4y0fVx9XyuhRyJdHwv2+41fkt2xUxAw5dQpJ53NfRKAP8zX18Rrb+C6I1PsNy1KK5RNtKtfFcS5ZPZtWTLFVElfl3RH9VPblYZAeQRMOdmT0SwE6CgLcwOxjXiPI6ylD3tGh05gc2gW/mnvy8cD1hI1UkGI+2HR0n4EJg4TQ6BmCJhyqhmUNlEKBOgye7xPegiXwQ6OtQR7NinMJtlE4KO+5ozeU0Fw88HYgQvQWM+zeW4ttypTTi13ZC2/YLjweJHFBcUEaSuJDybZR4Auwjf6At74am+QtIcpqOwfYCus0JRTK5xSe6yR2hmYw6HGCfEl3EKwO5D9RdsKk9ZBgPozCneJGdK6IwjdgDljmh2aGAJVI2DKqWro7MIUCKCMKJzdJ3YNKeKnSzqkTdtXpICnpYdypmf4dvNhIxRK90p6pKV3ZotvKgKmnJoKf0fcnDTxsyVtFdstMQrqmf7QEQi0/yahlyJeSOF0ENrZk8n3dyuYbv8HoB47NOVUD1RtzoAATQCv9M0Aw7+95Du2mhuvvZ6TNTyDBNmXoVYN/sMPSSLl3Boattd51303ppzqDnHH3gAanH+VtA2nDcPHJd3Xsai098Zh+SDdnOSWIPTTgt3jV2ZBtffh13p3ppxqjajNBwIwPVwlafUYHNdJ2t0a2XXEA0J8kd5bcPUhxBcPlHSexRc74vxrsklTTjWB0SaJIfBuT0VEu4sguHX4miZQbtL+CJDJ93tJn41tFQV1pLeg2h8B2+GoETDlNGoIbYIYAm/3hKBrxv7tfEmQiJIEYdJZCEB5RJlAsKBgM9/ZE/gaq3xnPQupd2vKKTVkdsEwCKCYLpdEdl4Qim35WqbdgknnIUCxLu1PvhjbOgwSuPj4aDExBIZFwJSTPRy1QIDY0jWSUFBB/u1deWYx1QLh1p6DejZcfCGL738+Y5MEGRNDoCwCppzswRgtAiv5GFOcsRoam70lzRjt5HZ9WyCwpKTTSrL4XpC0myf4bYtN2iZqi4App9ri2WmzQVvzR99SPez9Ns+vZuStnfY0VN7vZV4hhZHw8+0piRYpJobAEARMOdkDUS0CPZJom0732iC0u9hGEl/FJoZAKQLL+xo3CnaD3Clpa0sxt4elFAFTTvZMVIsAQe0TYqSf0NXsYgW21cLZMdetJekKSe/0O6Zn148lHdMxCNhGEyFgyikRTDaoBIEPeloisrGCfMwzQliKsD0ulRDYzrfcCONoWEiMkmxPE0OgiIApJ3sQ0iKwsq9leo+/kBcLtSykDJsYAkkRwPLGLTzeX0ANFErroaQT2Lj2RsCUU3ufbz12d6tvMheenYt9FtaCetzM5mxbBHh++KD5qt8hFvdNkrDKTQwBs5zsGUiFwDd9e/VwEY3l4MuDfdrEEEiLAAkSfNzQciMItEc8ZwvTTmbj2wsBs5za6zzruZtlJdHuInSxJf2XhnK31/OmNnfbI0A5AsW4E/1OKdreXhJZfCYdjIAppw4+/BRbhwGCwlr6MyGQeH7NmgWmQNCGjoTAZ3xDyjCGXl9w8FlJQgc/N6acOvjwU2ydXjyH+/HEBuBFoyWCiSFQKwROknRwLEnrIh/LNPderRBusXlMObXYgTVhuZtLohfT0v7e033LdeNFS3cYuEM/4LPRmsWeQSuL90t60Lto0+2gvqN5vmitElq9E8ekMSWdlE06EAFTTh146Cm2zAsDF0toGog7j0JblFUnCgpmsu9LhXJ+KyEIYyT9V9K6kp6QtGMVva1oQwKTAueBcklTT8bvOWf4D68gX5S0qaTXEq6/UcOgMvqnJNhHEBhHUFZJcW7UOu0+DUDAlFMDQG7hW3xb0s8kdfk9nCNp3xbez2iX/gtJ35DUL+kO31CPl2m+wsSQ4k7zYxj7YUn/SbEYstr4IKC2DIviQz7tOukUuGB/KSlOG0Tzxyy2rThW0hGxjf1G0rcSYJwUCxvXIgiYcmqRg2rCMmEbxzrAFYSQRYVb6oEmrCUrt8TttFXJYiC+pQh55giLLM10JF2ahJIkAqP3BSWEqftLOiPBxVhsrO1HsbFYXE95RTc3wRyNHkKRN4Swof0K1t2kDn/uGn0GmbifKadMHEPmFkHnUgLSfKEHoaL/L5lbafIF4Y4j2/Cvo6ihwQL5syQURlz+5RNERgreYylRE4aQhRa3YobbBf2PUCzfiw3g44BU65GUYRhOfAmW+LhcJelQSY8mh67hI1G+f4vd9VqvoBq+ELth8xAw5dQ87LN8Z/rs4K4K1DK0OogrqiyvvdzaqMfipYzwojtI0tNVbmIFSUdL4gUakkSYimJSUqKHs0ZoVY9iDIKrr1RxDP7QXbdD93IfvXf3mTNnEicKMRgUElbE3QnXvrF3J1JLRNwGiy3uMks4TVOGgedesTvTrPDspqzEbtoUBEw5NQX2zN+UFzhB+yAoJhRUswRLBavn/ioXEE+FZ4onfc+pR6qcjxgcyQm421aJzQH57YXDzLm+JKifUG4IFhFKbjFx1+0w8ZkFE4/dcM9/frKvry98IDCO7DU+GpImQ2B5kW1JG5P7JN2SojUF7jWUOorx6ioSOKqEdvCyd/sPilCcC7URlidt3k06AAFTTh1wyCm3yNcqX61BKL7dIeUctRzOy3yKpM3830f6Fy1JCUkF9xZuylVjF2BJfcTH0pLOUzqOlzcKqhiX22qTVb98w8kb3+ZUWD8X5TaKIm0aRVrHOa01fXZ092b73bbei6/MWoexyy+zxLT7z/3g91dfdsF8ad49en7awgWrTlqvpye3r3M66sXZy2qtXZi6KIVVV1ryxBcv3+oYPbXcnOgTF1RKwKh2P+E64o1YecFa3iNlAsdo78/1fAD8QRLu5CC4Vf9ei8ltjuwjYMop+2fUyBUSuCcrjDRjhB5NfHmTetws4eVEnCcIX86XSPpySk4/+gfhItsovPAlkQn2f6PYWG7z92y088SJK/56921XedsBO86aOaarsJSiCDfaEHGKCt86dbY74fRbi5mPG66/pv7y40laYlxX/+V3FC7sGdM9YfUVo/eP6cqvyM+nz+rXMSdcoZdffkVjx/a444/+wgtLju+a15+P5ucL0YI58/tf78lFT3R36Z6vHnnqXZKwAmtBvoulgpXMx0CQZign7r2UpGfQ5X4huDXXts65o3hiW+hSU04tdFgNWOrnfNIDCRHIqZK+wpf7KO6NS240dSrv88oouHfCUpgT1goUzoyE61vNx3niyQgb+NqjhFNo3B47bbLCAZ/edqOJE6Z/eJmx8w6YO2/h+HnzF+i116brjQVLa+bc8ZrxVrfemOP05tx+vfTKHPXn+3X3ff/Vm2/WzyvV3d1d2GCDdWcsv+yEvrVXW75r5WX16vPPPXfR+mstOb976U3uK+Ryz/zs+NNQYmWtTuJcWx96z4HTHpjFuQehLotkEmqOmiF0WiZWFp7Jr0v6bTMWYvdsLAKmnBqLd9bvRu3OFrFFUldTbeo4L5PTJO0k6VxJPxjFlz1fy6eUpFOzTF6yWHW0Xfh3QnCJCxFYD40Sf1jahfWtG3fafMntryWxAWUGBiQWEIMhDtLV1ZUbu8xS45ePolx3vuDU319Qfz6v+fNrYbgk3EWKYWN6ejRu3JjCwr6+OQsW9M1YZZWVn91+6y1ufPn118+88cbbikwf7qZtl8t3jT/vwutf2eoT370fiwVBk5K40cweS7hiiZUV3aGS7vExNEobTNoYAVNObXy4Kbe2j4+fhMtIG4/7+1NOJyweXIQh7ZqXCkWsxHqSWjql90SxkG2G2zF8STOGFG5iSvysUhYe8SGY1Dfkwi03W1d7bbfSG2df+cKNDz/2Qm7DDdb94KOPPRnPwku770Tj11h9osaNjTcSdm7uvAXz3po7b0FfX39+7ty5/SuuuMISyy49Ycha3pg1W9On05evZkJa+w0//tr7N+7dcpX3RLkxuv/JPl163RN/u/iahzkvmC2aLRThspYgFIJTEG7SxgiYcmrjw02xNV7YZGQFq4lY03tHyQpNwS5Zf0vE1oF7EEuHwtBqXy680UnZLq25IoONwlRStssJ1g9p2GS8oTgpUK2pLLPM0tpj14FeeVtsPJDEt+FqTkuMyWtMV7/WW+FldUcDHrXunm7lokW/fjPf6vrCN3/T/6/7n3uuMGPGDPfaa6/pxct2OmjCEl3ExQYlny8onx/Ih3h+9ip6Y954vTKrWy+9IT353Jt6Y9Zcnf33pEbkonlZyZgxPerpjrTzpK30/s03/Mv8Z/u+cszf/kan42YLcTqUJC5YhI8RLNlZzV6Y3b9+CJhyqh+2rTQzzd4oEg1f6SQgwBCdJiOudL/w0DEHiQu8VEqfNVyIpKMRfK/GbURqNsWkX4y56E72Lr63+YA+FhaKaJOSTL1EZ7PCCstplZVW0MSVltBySw4omWXHvaV3vXN9LTVhvNZebWkttUSkZcfnterSM5SLkmZ4D95+jiKdvnBe33FL7Hj986WLcldstXz/0hMuzEVa1xWVunsmcnrO5dzj6s8939VdeCbvoq9KETgPkRdnL6eZc7v09It9j9z30KMTX3199rLPz1xGr84s6OFHn9XMWZX7Q06YMGHunDlzLvcWMFYwvH7lBOWxn3e98vFAE0pq5WoZYCP2eULMYubc/5ToIG1QSyJgyqklj63mi8aK+XRsVlLHSSGvhZAB+BOfWLHY+9enchPX4sVzXsob8lIkFkHaM7EJlB2p8Gt5hYXrL9EzvuEG62irLd6jD2yysjZaY6HWXvY1LTt+gbq6cgN/IimKXFEBxQyelMtdNNxJ93W73D7a6sqnomj4hBN32W5jtXq+WzMW5vXa9X3RJ4by+LkHNxrT/+bqU6MBS3dxccorUpdzUn8hp3xBWriwTw+/urr+ePHLOuPvZOlXFLQuMR7qw0jlL+UFhCuQZyhYyfVQTnxw4I4lzR3B0ieV36RNEUj0i9ume7dtDSBAajXxoODmokXBrnUAB7carApU+pdm3oXb4aaBNQEOO/r7VGotQbCehAuyyeC8C116yy5/nbetuWDjDVcZu8YKeW20Vpfe+fa1tfqK3Vp1mfmaMCYNzZybH0mvuGLCRBTYG0greF2KiqngpZIvRPrfG8tq2v2vFa6787WZ/7r2ubtnzpwVj5v9z6dNkxYOt1xFeqIHz99ozNtXX/WrUS4HWWpVbsqpjy+tH5zyX90wbTijqCyUKCkUFFYVLjas33gAjSQTPkhGY3mXu/HxvoU7P8PdyJnfW4dn1abMAAKmnDJwCE1eAi68eOLDdt4tE5ZFPOoLPuGAmpPRCgqExAXYvUdKPBgpZRimAFx4ZPElkZd333ql3S4+fpPzoigKhKJJris7plAoHJbDzZbLDVbJFgdGmiknLMVBKbhI9764ho74/SO69np0bmI5XdJhI8VV+m6aNDnqzhFgGlEpV7rjvP7x+urJ/Tr93EUkIBNXWVkfeP+muvjfgfWp0iyDPz/OW1eJL0gxkOfl5RitVrMLxFMs3YamRcCUU1rE2ms8X/m0ciB+g8DZhqskZNPhHuMrPigBlMrPawQBzA/Eurgflk9caRDxh/8uTv5J3IhkBxRTMdOujFD7hOVByvdy/ue4oz6/YOoO93dF3ddJ0XBWW4Jtub7IuR+7KAcVEOnx8WSPIdfP7Runs66eq3OufEm33f24+vpohZVawAFLlqJj3GaDgaKFN+24Sa6re4qiQTdX6snjF8ye16VvnDJHp1+AR25ADv3CZB257zJ69Ln+vn9c81zfKefeNyufz8dZNkrvifmFWxXLaiTheXqHJ59N+8FDecIBscmJK3IeJm2GgCmnNjvQlNuB/QE3WnAv0fOHHk5BoP25Pvalyr+TJYdVUzminm4x1BOhkIhf0NKBfkN03SUri4w1suzgiosLsRDcSnxNY2kwDqVEM76gOFC+vW7qVmML0ZLXOUXcpypxzl3pCjom1xVdM5xiwn13/SPL6sCjb9Hzz5OlXTOBl4+X8mPust2688v1XS5Fcf7D2I3cfCl6KVYblGgRc/vH60Pfed7dNLXIK1t8N1x3+qe07QbTi3G2SO6BMdtefVw+r+96rsNyFhsfCGRjUks2nGuS2BGJKpwznIlphI8TWOCDG/P7kn6aZgIb2xoImHJqjXOq1ypLEyGwoOJfvbzgsZSo0g+xFdLBeXvxQsClVA+eN5QQVhXZeFhW5dx/MB2c6TPJWE+ogC1lsx50U/ZP3emjirqGI2YdEWNHBlq/+0HUHZF8QXB+MXly+go6/qxndPYl92nu3LrUiKKILzz8M2uf+YuvbXCGFAUSWb8W90oURSflCoU7ClHuN27AOkkl/75z3GWf+fZVO8+bt6D4wbL3bpvp7O+tpJ6ugUzErqgwMdrymld9qQGxSVzC5fB4zqf2/7pMXVs8rTHtO4gCYSylUJTLxxWxR5M2QyDtg9Fm2+/o7WBhxIthSdvaeRhEjvFxhHjQHSVFQJyf0RuoFpYUzyPZWLBJkIIeTxhgaQTBaT4Hm3e8/URYNq6/eIAcaiMsrqL0T+09RVFx3rTyaiGvD+W63PFSNFDI5IWY0qMvLqHj/r5AZ18AHPWXZZaZsOCq32+T32w9t0QucvPl9KKL3Bnd8/t/Hu14/fz+myftq1zudLL0kq+GfL7clZJb+su/69/6z+eQOS5NmLCk7j5nZ6270hzJuYu7t74asty4YD3B0HGIz5IsvSfp5FjjZ8WeESxPkhlQMqXNG5MsmYxBOjQHoQV9M/kfk6zZxqREwJRTSsDaaDgutFAngvWDG412DOUEpcRXMl/BpW4YLBYsF5QCAeo7fdZZ3KLiBUYcCDogMgPJTCsVyD2/KQl+vzVLfshcpA7D+XaFV1Ll1hlv8Y0i28XHzOSu22FCYVzP7U6CADa5OC0oOPeNXKRdFEW4HIfIX6/u0dEn364XX6qUWJj8lklGrrDC8vnP77Hqs9/93FrfWb5r3vXRjtcPLmDhzZO3zOV0naIoTaLEbOf0SBTp/S/PXkrv2/8WvfQytdjSIQd+RCce9Jac07E9W0/BpVdOiOXt6fkOSy02Am48F7hdSSJhLO5VngU+NtIKrCP4TEOXZoqvyQQ1aSMETDm10WGm2Apft6RmBUuJAlDiF5B8jiQolxN9+nZIOBhuPMoB106o6g/jsLJ4MYWusbxg+Hqm3XmpUiK/G2YALCXWO1KVKwqUnj/EyZDHfFv5YtzD3bLzxvnIXZsqgcApH0X6bcG5l6IoIh43RO56arx2PvhqzZo9JA0da5SXZzy1OsXRFAtdeXkHJu6RriVVG8uVtQ3pwutu32FiId/zE1eeggqrtzR+xyYGEzz+7099OuEvhBsH5IUp+2iVCbNw620SbXlNpb5auGMpml23jPVLcgeW1Gg78VITxwcVgtXOvRr7hZDmVG1sagRMOaWGrC0u4MXHl2zw20MzREX/SG3Gw8Z5Zij4xD0Gx1mar/MwB9RGBMVJyMAao3FfrF6oOIy8axrykT6WhNWcuBRJAOEFC1Esrqai9E+bvLdcdH4aV5eT7so5/cfJfVdRNMTFOGvBBO15+F2aevcQI5BYDIoChVHayj3Jg8PLlYJk8GEfWBxYpCQPDCcoKCxGsBpSV9Q/dfJURdFQt5lzMxXhHh05a/Hc63XjF3904/bz5g2E8i49eQ/tutkCrKff9mw9hYSYSoKCpdUGayut/eKcsHZwzc2uNNEwP4chgn5PCDjBu5iet6nKm9tl9UfAlFP9Mc7iHejVE2/1zUucl3laIZPua74ZIX5//n+klzJFthCz4rrj5cK1ccF9RwYX7h9ShpMoy3A9FD7UPiHMA0/gYPypb1rvb6NAd2LwAAAgAElEQVSBBIukMkNR4TC5iDhTvNutZs/r1hd+OVMXX04i4KAQW0HhUhRcK2EfWBihB9Vw83JvMIX8tij9t0z+f8pFWKNenHOK7sipcLZTcU+lHwNhXL9z7qjLHljv/v2/deb5M2fPKyr7wz+3sX5xCFnk7oWuN3rWi3a/PCkFO9eTPAO9Uak1CF5k9vEhkuasWRLlBHHri27Ho+nNVaszs3lqhIAppxoB2WLT8PKPf/3y1iEdu1rBeuIFjnIigwxXXqnbCEWBctrbv0ipoYqPwQ0IswAZeNXkYOPSI8MPIZWcGNeg9E/tvUPRkHYgI+zV9UXFeFy0m1tkXQ6O//VFY3Tk8ZcLEtaY4K5CMS3WaLBaUFNeR4AIl2bRlOufOvlSRVHoZKtCwZ0dqXBGlOuiPmsEl6HrjxS9WChEj+79o1lb/vvK24rtMz662/t0wVG+vrjg9uje5upSCqORlovVSazvx75UID4Wq5gPEQqO0wjPDjHOcOYoOixOkzZBwJRTmxxkim3wxczLP3CUkWAApRBCXVFa4cuYuBHXDvf1S4wL1xT8eaUvEGId9OuBMaIaAljWO15SPPBDXGzIy65/Wu/FktsThrwEG5wRSbNdmRRpyFM3/fQUzZw5SIjNy/VS71aKu/7QXNArlFJB0e+CuFTa+p4Eyy7G7bCC825a7179cr+MFI1xBXd298L+Y/Jje85RtCh7sdKE59y2tvb7+kAT4o032lD3nuZrsZ07o3vrq6tJQODZoyyBxJfS9HOKp7Gm4xZ9pSXy3PIxE4SY5WIEupUmsZ9nE4Ekv6jZXLmtqloEcHfBCB6EbKmQBk7MBFcJVg6WDHGpUsF9h6XFPLyt+H+sBeaEwaE0pZwXBnElki9K65Vw8VFYinKqikLBL464Spwb6BMlvanI1puYH9c1SS76c8UstkgL5cpz1e1/3Os6+2KSzAble14hgENcSN5AccUtKdge6E30UW8lpj1DYkr8GS7Ox1mSTk9MR+62SSu8NTffs6T0emF891ddQb8sjZ2NtIDHpq+ujfYYIOmgYeHcG+EDLqr3l7q2nEJyTLVCPIp4E7RYceEDB05F4mdJ6udIguFDK8S0SJzhWpM2QMCUUxscYsot4OOH/6zWQgyCGiCKIhFcfHzZYhHF26LzM16epIXX6kUCo3roD4UFRd8mGBUGhRbk/WO7j42iqOq4xMuzxmmrA6bquRcHDczQiC9pejrmFq5L0uD4k7apIYXHWF4j1QYt1tl34Y07vT/X0xXOJdW5LzP5Fr311oBReueFX9KmqxIS1Oyu2dFq0S5XJUlUGe5+uOV4PlDucToqLE7MNeJU5UoOSuejPg/6KwSrC9dmEsWWCgcb3HgETDk1HvNm3pHz5iX+Kb8IrCN+kavJLCvdBy8q2BhIM6YZIFlruA5LY08kXpDNxld+6gZIw4CHmwjGaoTUcbL/hnRwXXjjTpvnerp4kSVJ0S57m5vvm6WdDrlThcJArGnChAnz58yZw9d76R5HOmPwxn1JLVAlJnEKS+MWClqCe42UIQmufBgMSv/U3msUVZeoseVXXtadd5NAKP31hEP0uQ88TjHunPkL+jeYsOP1o4lThvVh9VBvV1rcSykAz+kQM7UMsMSxoDBC2Dtu40rdkJv5O2j3ToiAKaeEQLXJMGpvcKGF3j9U6FOMS/EkxKu81Khf4oVB/KQcSSrxEmJLmA8oAv4f8k5eIig7UswJUpe+sHFp0WqbtPVaSzzBg8QAXFsDFaRe+m/p/ZxyRSJZvy53R+S0gosi6mMSyYmXjtfhPyXvQVpiiSWKHWkXLBhMWgvxtqBwMDEgzSUex3oS38cvBnYLLM5qqHm43/3ufHX1r9778yhXjPFUJR/6/ixdeQ25BtIfjv+KDtzmsVorJ6YGM9aIyzNeP8cZ8u/nj+D2JV09pJDDGUWhdKImVVUBYhc1DAFTTg2DOhM3Iv6BIgmcbL/z/HUsjmcBhUTyAn/4/3L0N8FlQuwjpKsRQyGuRMZe6TW8pAme42ardX8f1o2ygfQ1JHVgbZB6PZix4G7beZ1CvnC5G2yX4a4rSOfmFGHFJab4+c4ZS+pXpwxka++9V6/G9SzUOf8s9mREQxHQx90WfqeI25GyHywdKHdwqQ6Twj3k+WBdfEjE2bfTPEAkYVzZf8vkjykHI0OiJJCy83/m2Hk6/5IBpvLDv/ZZ/eIzr9RDOYV70/MLxRL/KCIWCb8jlFblhFq9oq/RW+IosyGt7dMAZ2Ozg4App+ycRSNWwks7nhFHWjcMz9UILwUYonG98FIufcnDNkFciWwqEi3qJShU0qP38TdA+YbiYs2/adKG3V256xQtco8VCu6UKIreC1VPmkXtedQCXT4FY0j60OQttCWOuSXfrr65z9//49/f+HbnXGCFwN0FQ0KcZBalRJ1VcD8yTciajLv3sD5xd5KBmERCIklc6VHzdFbf1N7b0u6x9IZx5XTA5z6mPx4yG+U0s+v5q1cs7cqbZLEJxpBsQ1IEHzxxgQ0fxVOO6Rwcg/vz7zG3dYLb2ZCsImDKKasnU591QRsT78dE4cqghZHwlrj8qPpHKfECLVVKvFy5By68NO1lE95+sWEjKqe+qb0fjCJHH6f4sz5dcssntiicm6MomhBXTmEVS4wbo/33+UDhlLNuYv5wDxRTKAiOLxgrivRyEjYQlNBofweJIdLTKF6oC1vChflpvU+XS4dPA3Q55RRJD3ZtNWVIHVmaOROMRVmTEEEtXkjPx0rHOt2+DLci8c2Q6AL907sS3MOGZByB0f5iZHx7trwSBKjHCYWZBJyTdIUlZkKNEi9UYkmh6LEUXBIQ+Gqlj08ljr5aHsyIymnhtJ02z6kLiu20mXHFNUbSq05uvBQtVU45MWbzTd+lu+8dNEixmsB1OFoeLIKq2naUAY14H+S2R/m4YRhC9to1+Vt7D3OuWFtWtQxjOf2le+ur492Tq55/hAtRUJQmkFkaj0NRMkDCzbOxa3kmKcIOYizl9TiRBs9pyqnBgDf5dvHsOIgzScEuJ2S0Ebcg5gEh7EjZaFheuFuo8m+GjKycbundNIflFEVD2qcnW6gjwL5Qiors1+WU0y69H9TMN97QbXcOcqEulspdci/S7RcxqiZbyHCjSDIhIQDXacjAZCwMHU/0Tes9LhqIc1Utwyinfbu3vjqk7lc9d8ILYd1AmQcGci7jmcOpGrIF+fCAZDh8gJAUMZC5YtKyCJhyatmjS71wMr/4BQ5CfUnoiUPMiJcYlEK47UrZwcvdjNTxw72lNJp6l9QbKblgROXkbtlpvUKu6zpXbk/OzVdE1mFUWkDrb+HexGIK9zvoxC797VwINRbJxz+6q/733Itx5cSLFLfacAJm8MCNVkjCIJOPxAvibJ6+odgjadP8rb1fca7oXk1XJuCKyR3dniD39pV2u33uGzNnFatvQ8ypy+U2iLa+spHWMfukf1e8FQdF3/SRIpUQ9zJ/k1CBlHZ0Hi3Wdn0TEDDl1ATQm3TL+Bc7FhR1JeHrEgbTkVKWydAjVZqge4gBUEhLrKOeyQ5JoOIZpk4muJmGZOu5WyetUnA5lNOQQlnn3JHd/QtOK/SMfcCVELsOc9P8/r/JPXH2+VcOcYVO2mEb5fMLdP1NQ8g0SMhAYZQK+EGvM6QOKckmhxlD+j6p+/EC2wP7p056VVGO3lyV6qgq3nqj/Z6447HHny6yoh//oy/r671Pqity20VbXj2Qwtc4AVMsTj6g4kJdE8W37Hcv/wPWRs2dSQsjYMqphQ8v5dJhhSblGiFpATqh4KeHsihepc8YXFp8lfOLjp+fGBVtDkKNFN1MQ2V+yqXUfHi8zglXD8H6Ym8fmCHy47pJiCiJleV3jxRt4JT7bYLVFCK5U39/idvmsGOvoYZoiOywzaa6/pZ4A15BikoH3nivdiwYkiQ4h7TCxwQfEiQDxOMvJAlgKZGyjsz5w/c2OuCgPVb7pVMULKm09xoy/l37P/nyo489VUztDnVOBacvj9l6SmhXMar5U17MnnBHxz+kiHUSd6MJYuhyDJMGSqvadhwpl2XD64GAKad6oJrNOcl8CvUfpOPiyuOXGEFREVR/XCo2u6N4h8yoUhoY3IKBioi6nXrQIFWDXilDRHxvyk+d/EtXQlvknP4VRW6rSn2NigpO7r9S7vwHns4f/cEv3qo35yTyYsJWgDVHMIoYHtmLwylz6r9KW9IHHIICIgOQj4P1hwNo9VWXf/b+Mzcfv8ySUa0sM23wmUdnPv30/4rxusAQ4eS+37PV1WTTNUPYPx9GcQuKDxLcqaF/F7RHKPJ40kQz1mr3HAUCppxGAV6LXRq3Lnhx8rWdtjVFPKGC7L16sD1UAytND8/yF6I5iJEM+tnm39y7V3eXLh4ycZHc1fVUSiePpNcKUWFfFXInvjhz3Du2PnCqXnipGvL2YbeFW5R4H5lpuF7jAt58KOC2IkOtHGPH4PgfHLL1gqM+u+SYKBp1evrgnGO3vbaQz+eLCTExbr2/dW81pZS0tZpzq/YaXHwwaNCscuD7YcAbEGrDOKDeBNRH1d7frmsAAqacGgByBm5BLRJf3bzgEOJF1IJAIppUeOGTkh0kS88OGYVBUWKFEHu4PCzUTd1qfD434TW5lMkBcvOUj/ZRzk1UFJ3Wl+/Wjl+5X7feV16nLzVhvJZYYrxeeZUM74qCRYRVRcEsWJKGX0ogy1540Q5pduhfxtyEl3GxGeDSS0/QQ//YXasuleZIR17jS3NW1Jq91Df7h+baT8xbefyMGblIn2pCzKl0scT+qBkrjUExjg8UCsQHKqZNWhKBLL1gWhLAFlk0LiO+NEmxRQjWw/WWhniVL2Wq9BGU22haJtQaNl7ecRJSMuKGUNjkb+09w7miIkgj5/X3F47u7opuC6noJ1+1og49etEL++0brKdHH3+yOOe2W22iU7+1tr7163seuPzm5+jXFFrG82MUDW7SwCLB/1ODRJsHrLykzObMxV7pfjvo4vvFEXvp8A/HQ1zlt+mcuyaKolAEPCIW1z2+jnr3G2imu/JKK+rFCzfZsyvn/httc+3AhpsvKCYYToIFFVZUmvDT/JXaClIjYMopNWQteQEs1lg9IZDMF/tigf0KO4NJnBcpQqwqzcu0EaDFKWwgwBtCf9N306TJUXcOBR2vlxl+Xc690OVymxdy7gduIGW5KLMWTNA6e07R7DfRDdLH9tpB/7xkoGxps/e8U9eduL6OO2fG/4774y2lX/QQ7pIOPdC9b5FgwRJDGdFl54fz0iWFGysRwt4iO8c279uwcNFx6+eWW2LEllh5J/1WTu+MIu2W5EBOu3ENfek7LFlaf721pz/x5LOhb1KSyxs1hkQXXLqk/McZ5zkzaJBMWhQBU04tenApl12qnKrhH4srpyxl6gUoyIQ72P8PcZwhrjB3/se7Fq7xxie7oggGi5HFKR/lokMX9BUuHdOlmxRFQxTNoac6nXz61YvNMXGVlbX6il168PHpWrBwsabAaLD3lLxAyZIkaYJi2iT1SKTJkxZIAstgAsUlJ3/0rt02nQNX4AjiLpUiFgWf4kiC1sXiyx34m36dfv6AJ3fcuDFT589fuE0l6Jr0c2JQkBrzXIYOz7TRaFbSRpNgaK/bmnJqr/Mcbje8bKiJCenitI5IG9COKycqURN9fTcQ3tJuuFiJizXYWzh10oGKog/kXLSPoiFp2YNLJTuvu6t/p/6+7oOiXES/oCEy7eE+9X5lqubPH64rfaJd45ojCYL5i3VEI2kW36GYGAqsHUExkQTw475pk6dGkf4lV54FI5KecZH+J1fMYBtenJsfRfqVU/S9eX1j9c6PX6fnXxnMTCR1PKRqJ9pgEwbF6/UomwBfkxZFwJRTix5cymXzVUk9SEgDhwCWKvo0knXlxB5pMhdcT7BfwIJRVvJTJx/rouiIcj/sV36vsfMLN+XH9RCbW8wNOK+vR9sd/JC796FnR/P7Q70TrsdS9u1yS3rQZ1aSih4n2r3g+Uu3O33iCuNOldzqI2QeokUrFuRGTscWcpoeOR3/1OtLaev9p+j1GW+G9dBrKc6onubZadRYzNkQTxuJnqtR67H7jAKB0fxyjeK2dmmDEShVTrROT0sImnXlBPsCL6dgHVCvtUVJIewg7P1TJ5+hKFosQcI5Te2+asp2/TtP+n4U5eDJK6u//n7r6sfu+42/UTs2SG/EQLL15s4dMTEBeiCSNUgq4AxGcucRY6Jmh3qduNWTX2e1pabdc+72N0wYs5A1JHEJjvzIEWNT4QP9UdehkfTta+9z+vA3bta8eRhnRUGJDjSzyq7EyyUui5EcZ3fFtrJhETDl1BkPR62VUxYTIjhJXvaH+SOFIYJ27RQWLyb5qb0/dJH7wRBrw5FN577Ylcvdl3eOpIOyTOZO7oHZb7y57Zr7PHDYvHnzfuicK/4erbH6qvrjD3u1+0Fk7Q8rMMMTE6M2K2TuDTeYdHM03RDl8871V7h12p+2WHXCuAIciGlaxA+7KOf04+6tpxydn9ZL/Kv3uL8v1PdPKDZSDFIkk834r0tcOWFt1rOtR8ahaP3lmXJq/TNMsoNaKKd4nRNMEeXqS5KspZ5jaAfCyx/hxY4CwL2zmLx28zZLLdc1bm9FuRPkNMBY7lx/FLlfOBd9XlE0bKq8c4Xvdj8w8/iX1l3rvMN+89TeF1wGg9CArLjiCnr99WGLdLGayJSsFGMqi9GYnu784V9437M/+fySqymKSHKpiURO9+ZmPr1ltPsTC/LTel910kp7/+gtXXI5rFVFgQ8wCRlwTdYziklMOY0CvKxdasopaydSn/XUQjnR2r3IV+df/Inbm9dnS2VnZU24wYJi4dO/yKhdThbcOGmjrp7owZj19KzkxmlEIlj3ctf8/jX7x/R8M+rSz/r7c7ndvztd1944hPi1Hlt+/tZz9521+dqvbpSrIQOEX+hzXbnog33RwmVy+Z57Xp+7nFbf+R/K59HvRaFF+k/qsakazxlnCjHLqcbgNno6U06NRrw596uFcmLlmAShlgQrBb9+1gTOv9AKhLWVzdrjB/3TivQHg32QokhPOVcsTh5OCpErHJLr0ZR8X+4ORQNYvPbmeB3yq+fmX3b9Q+MWLEiWwdfd3a3111371ddef+ON6TNmDNv0cdy4cXPWWm3Zm3528Nuu+Mi2SyUhqa32PCBJJbux96QrV9RhxwwWGuNWpKatFXjqPhmzlE05VfskZOQ6U04ZOYg6L6NWyimeqktPotAau87LTzU9VhPJECHLrmxN15s3brfS+O6xTypa1K8pwV2emT+/b6vxY3sOdZFQggPi3JMLC/rsX69dbtpXjrogwTTJhuzau71+//WJetvytaMkqnTn+f1j9I59ro+nkGN9wvqNSzLrYsop6yeUYn2mnFKA1cJDa6WcTonVutCXnNhJZc6cxgJHkgFxp8AAjpsP7r2n4svou6V35yinfydJsV6khPSHLvWdkI968OENJikU8jo416U94XN76KUVddL5T+rvlz+iWbPSd2yYuMqK2nXbdbTvrqtox40brw8eeLZb2x90g96cMzdsGzZ1Uu7TUF019sQX3c2UU7OQr8N9TTnVAdQMTlkr5UQRJgoK4c0L8zMdSLMmhwqqnkVCuvUQl1j+1t7DnEuXTt81v2/V/nE9f4niBchOV6lQOEO53Om+e2zxrn35nE68anV950eBjnBkiDZ6x7r66Td3087vfFZjuxqvlMLqjj6nRz/93RBvLX2RsnjG5QCNt04xt17WfitTrseUU0rAWnR4aRtrqH7oD5RWoIkJFgjRclxbfFlnTdgv1EAhw4xiWtKKBwjxiDeVq3Mqtm0fJgvO6aR8f+Hkrp4czRdDw7+nuyL3mbyLCNC8bRAE52YGoth8IdIz05fW868t1EuvTNfJ5z104vgx0diPTV7zS2uvtbpWWn4JrbZ8pIlLzQqXz4+c+6GL6K8VhRYQw+Pr3O+doh2iaLBFedVn8eqcZfSBz9+s514Y5NClFTrMG6V9vaq+R50vtGy9OgPcyOlNOTUS7ebdqxbcemH1uLRCN1xqiAiWZ/Hltb8nWg3POPEx4mRF6ZvW+59ooK1CMWgkRcSmIBENLBrx05pf6O/foaur6wAXRV8MP3DOfTtSNFlRkevOz+QelXNfiHLRv4Zm/TknpzO7xugHhT5NcYpKOw8PTBC5c/MFPds1DHtFySME1x5JDMOwTBT3leh3nJFHnT1Wx54UMvGLqfjgQZyxVcSUU6ucVIJ1JnpwE8xjQ7KNAHEY2BNCq3L64BDkrkYobIXEFEYGpBoqpGrum/YaCEAp1AltJWBkoJlfsRlT/9TJ+ykqMoTPKuQLR87vK1y0xLgemjAuJk7ufpePfpfrcidLUXHfzrk7c1F0gRvgxgvUQHP7Xd8mY8fr9fz87guliFjXgM6RpjvnSKQ4IlI0XHHodBX0DeWK66pIN+SzJclGjLNxL1o/RcXRELqjYTF8bnqPaKT40is0SS7KrZ5gdpC/KO0BNGH8qZK+5O9LMfGuTViD3bJGCJhyqhGQGZ8GolBcT/v4deLmwkVXjaDo+MUPXVt52fMSLsvEUM0NangNtTlxfj0omH4Ugvvu5t7V5hTm9y21/U1FpdR/S+/nlCvyx5HsMJjwEEXFVhMfcosUXV5R4RC56IQS19t5XVdO2bd/l97fRBJxLy9ujqLo8sjp3U56R/n9uT4XuQ9FLgex62B6+whYPC25/0lRaffc4S9xxYy76YoW78V13D/G6Pu/+k/82q9J+n0Nz6IRU8WzSY1brxGI1/EeppzqCG6GpqY49UxJn/ZrouKf2prBlKyUa4WTLnD0kMV1jqTPppyjEcNJJ+eFFXpPQRSHKy/e0XfIOt66uXe1MV26IlpEfTNfcjcrinaSG6QKmite9CWs5k6FXhVyvVGkwxQNUhMtjOROkqJd3Ug9sJy7KFLudif340rWTiQ3rxDp3shFxIOSiVPeOf1ckdsmioYqtDufXUG7fPE/mjV70EjC4iTbMWuZmJX2ClUHbUmQVmBRr7Sfjv65KafOOf64P56IN7/EZd1YCSDBeqJ5Xog9cQmZUnDbDdIKJJinEUNI8abJYHCTkdBAAXHZPG9326QN84UcyRSpxDndmesq/NkVcriWBiWSHik4F0VRNGyhbbGteOQOlcNSSZAEIdcnReBciZvPr4Pxulku6ovHx/jhnAXd+uCX79Z9j7wS1kzSCNbY3akAyMbgeLq79XPKxplUvQpTTlVD13IXfkfScX7VMySRIjwaIk+UG3Gs0NyNdLOPS5qSMWToZYVLcy+/Ll7qKFGU6WKSv3XyEc5Fx6bcw9xIhR84RWTYLWqxUXSjuecVRbRsH1YKcofnXLSHIrdj0gSGNOuL5F52irCCFnPl/uXaCfrqDy/VwoWDXXSxgumDNGJb3TT3b9BY4m5xUkMSV/7UoHvbbeqAgCmnOoCa0SnpuBpahOO/oQUDXVWrFZ4dMuDiqeS8ALfzjQ2zZEGt7i2BlWObBQ96kA9+bZ9/vrr2XmPyX8u10hgRpEhvyYm079QM4ZHcw85F9ykadLlWex6pris46YaHJ6j3oH/FryP7D2t4MJc81aTNHbyRJArDEZ69j0jFImuTFkXAlFOLHlwVyyZz6XJ/HV/FdLKlrfVoBLcSRbnxrroveTbwYeM6o7nhKK79hCQ6AIfaIdYJJrCED8pAFl9EF9WGiHPu0iiKKGZO6KKrzbKefm28Pvx/9+jhxyCYLwofFrhAR/tM1GaB6WcBQ7JQEdr3Elukc7BJiyJgyqlFD66KZccLaLkcBmdcOKMV2k0wT7xtOy+6gyWdTRLcaG9Qo+tJCoElIl58TEIIFuRd4R7uuh0m5Md2HacoepdclFNUbA2yqMC2Rovx07wRyS10I7Kg1/aGzPbSzB7t/q2n9MCDtOUalJMkwaTR7PPincQzRW0eLlKaOaK4+TfOkLOA8QQrOFjCkA/i0iPOhMCeT0fcIR8etUfSZqwnAqac6olutuamPidOmU19zlE1WiKt0Uk6iKc1o6DIEKT532A71Rrdr9ppeMkRf4oXrfICo/5rSD2Pm7rVeI1ZGOUXLg8tUUjBr/a+w1xXTGwI9WI1nrv8dG/O69KnfvSirrx+yHubtOuDvMXRkHX4m8AAz0cTjQzpWgxpL3+wbsGFv1FSlEIQOxzObYobD2spdCWmVIIzLda0mbQmAqacWvPcql11vA6EopY9qp2ozHV85eLiC+nqYQjpvdQaXZERJgksIajD3x/bA+SwMEpQXDwo7s739uQXLneBoujD/h/f8P2eKtMK1RDYWkwFA8TjL+Z02ElvaMp1Q6jyyLokkQU3Z62EjwASZVaRRB8wLBzS+fmIwfIhQWTEJJGUCyFuiKs6ZGT+15/vIF1VyvlseAYQMOWUgUNo4BKg7znc349MPb5Yaym8tA+R9HPvgglzY0VhWfF1nqzhUS1XtfhccOMRE9sk9iPS6olTDOkauPCW3k27IvdPV3QpRUdGkU5wi9xJ9V1lDWd/5NVV9Mnv3KyHHsGoGBQCTmRdDtJCVHlLrB8SKbB+YKqHlQMFhdWDwuC/UyeLVFgL5wXrB0KGKGcXShtGw4BSJQR2Wa0RMOVUa0SzPR8WwEWxJWLtpO/rMPIeeQmRIIG1VJq6TFzgp5L+6TvWNhOtd/nGdBvHFoHiJAORWqXFUqn7b538Mbno/Dq8aGuHg9NrvgB4aSbtK3Tr7Gudvv2b2zVjBhUEg4IVTcYiVkYlId6DFUTWIxYRNVtwA5Ihh2tuUfp8pZkW/zkuuVd9zIjYEe5VnhPcdFi0/IwYEoXjWEJkEpYqU2JQBNBYH/JDSbCBmLQwAqacWvjwqlh6aS0Ibr0hnDVVzDncJRP9y7+UXoeXEZbUH2NWXA1vm2oqLL1LYr2fuBgSWwp1yevBuyEAACAASURBVO7jxTgofVMnk1lHAe+AOPeUIlxWES/H4YSkC7RCOUJZ5rhCUVQbDjin050K50VRDvbWrqemL6+PffsOPfzoM/GW66zzWl+IPFwsEOWDFQRLBPVwvPSJ+xAHIimhWisIJYMSAV/+PO3jQmBOIgZ/83ykJRKGfZ5OveF9Nmz341RPhw1uKgKmnJoKf8NvTlCZWpCQfUax6XdTrIIXLFl5uIJwCUERM9jrYZh5oDUiCyzOJhGG4poh0w9rjkBItXRKKbaw2FBevHxps854OvcDvoYLd2TxJd4/tfeCkBzhnLvJyf0zF0XHScO12XBvusgdl1Pu625RsXJQbG9Gkb7jnD6kuMJLuxNqrKRLXEGn9Ww95Zr+aZM++cSry5731/+8rLMufUIvvDjI/MDM7IPaLs4dZYNbl48I/uaZwBJa28eJ0q6E5wDlQ60UFg//DdMG/43VA/divc6XglueRYQPH9y2zWuKlRY5G18WAVNOnfVg4P+njiWwk1OEu1kCCHiBwS5B0kAQvnBhgA6FvZWmIWsPUlVeiuWElxkZhMxXr5fYSGuMN1KMj6Mlxd68dN+4bodlJ4ztPshJ819Y0P/nNcf1/M7H0crM61whX/hi1N39rsg5lPMQKRQKh43Z5poT+6f1Vt1hljraBfP7PjVhx+tD0SzJHpC1Uq9UTlC4KDMsi9EKFhDJFPDw8XdqyqfRLiB2/U2xZxrapXIfQjW8nU3VCARMOTUC5ezcg/PmyzkoGaLjuG2GuK/8colZ0FYD9xbuHeIOceGlCiXSL1Nsj5cn8Siq9zcd5jriDiQr4PbBmqLhXaOSKGC3wKrYpmRtfI2f5mNlvAiLbqf8tN77XYwg1knPRIF13OnUvOs7qYuW7otIYLlsYRTpuK4tpxzdN3WnraOoixd7USK5V1zeHRZ1545wbhCfGVLhQinXI7n95HSXi3STCoWLera5NhSZYvERQ6OubBjW8xSnNDCU+A6NJXlGcL/xB9cZ/8bflSzm1Des8gJcqvEygBN9+UKV09llWUHAlFNWTqJx6/iqJL74EV4wvJD5oh54Pw7Uk9C24We+2LF0ZbyYiaHwsqYlBV/i1QgKihcJacYjsSPwkoRjBxZ0rBgUFckK9aRHImkDnIpJBSUCywZtN+5ZcPPkn3R1RbTGmF/Iu116uqPp+UJ0TJQrPNC15dXH9U2b/OtI0TcWXe/6IunPueeu/lr0CeXd7TtMzOd7aH0xVi56uaswd4to21twi2nhzb1bRFGh55m7nr17g0OfAHNiPVid/L2q77VEejYfDtVkXfJxQZyHP+DJRwFZb3wQwJmIMmoFob9YUPDsCV7AwJjfCuu3NQ6DgCmnzns0aLOAKwbhBU+NC0kBKCn+m4A/Fk45IdBOjRAvsVrUxRBY574kBBDLiqd2l7s/SpGYGSnED/tMM/7mSz5tEH2kk+f3goQAFBQuvdKEB17md664bM9DB+21xsK9d1zlivc9e+t/omMWKcwiT9+avRcGwtko0lv5QuF7PQ/MPDn60l2DmYB9t03aLlfQZvn+wm1jtrsO5Qv2ZDkSC6MuCMWDMkKJ82/8dzV1Vpw1uD0W+xtFCHYoIpRTKwrK/9d+4WSe0pUYHE1aHAFTTi1+gFUun5djiP0Qg6KxXrk4BC80gui42ahfIrhdTyGtm/gMSpL4GH+SZIbxYsX6w+WGO5DCXyyuePZXNVlg7BXr5GRJfKEP152W4DsFvBf77EeU6MI5N+70mZ6u7pMKBZebM2/hL1fa+Qbqv/idw/pBCfGH+B+uOJQQCQmj+Z0MllD4G4siZMbxdzsKVhL9xRASL+gyPNq6rXbEqeX2NJpfhJbbrC14EIGzPLfeSJBQjAr9EMwOfHHX0jKpdBRYKrywUQykohMD4uXNSz2p8BVNvQyuS5RFSOkmfoSSRVmRcRjckiRk8KecoMhR3lh3pN9XaqHOfclOe2WVlZenLmipV16dwf3IIsNtSkp/EqU70l75aAjZcPf4PWEJkZ4X/q462SIpyBkYR0yMDEMEaqrPZGBNtoQaIGDKqQYgtuAUxCmooi89f6wNXtikl9NuoJEKqRKMZAzictzJWxu85HFvVdWqotLNmvxzLB9ia1hk4W+UHRlyt3rLMMQJm7zUpt4+3iaDhdSzbq+pG+3Em5ty6sRTH6hteTBWz4JbDFZqEg946WW90RyWC3sgDgNzASwFWFd8QVODheJqFYFGCoJS4j5kwvHfuKew+HBPcTZYfs1mC88insRKQ9o81irPhOGUxZOqYk2mnKoArQ0u4eVNHCmQn0Jls2PCwkUUA64qKGuImRCk58VAFltWCh8hFYXdmvRqEhtgEECJYWXhGmT/PPswHoRMQf49baJBnFgUKxOXIYLLLVg/WD7UIaF0UEShOBXXW+CGa9VHCgzBjD02WilwnvGmiObSa9WnaJh1m3JqswNNuB3OnRbWcKshxGB2qJA+jJXyKe864eUfzxrjxUTCRJbbYoc+QcSPiP0Q8+HFSjIIgqIqlzo+EqTxtuBYm6H2h3gXL2ziXM0oKE74GIx6GGn0H/PPDVlzjcz4g/0+9CPjw4A+XYElYtQbswmaj4App+afQbNWQIo0BKwIv9z460l+iAvPBwzT1D0dUWGhZKJVGtOsvdp9a48ACj4wyWIp8vw0sosuigjaIoSkFizkId0Ta79lm7GRCJhyaiTa2boX7Qz48g/xGYpqaWkRF9pr8CewPZfbAYqNuika+MUtiTCWzDTmwEo5soFsD9lCu/1Ww3MDNyJ/494kk7GR6erUZ4V6PLIVadWRpQSe9jvxBu/IlFODAc/Y7VBIWEUIwXeUEG4oEgtO8DRD8SXzhUwiBfxlV/reR8PVPuE+IysQOqBAVYTbL3ztZgyKtl8Ov+skD0BHBSUUNWG0ywhxsmoAIPkE1x4ZhNBiNUo5sA+SIYLw/xSIm7QRAqac2ugwq9gKbBHws4WC3E/6X3LcMyRLxGtxqHsixZy/UWSVamig+PlmSeYcX9YwQiQVXqQwUfAiNRkdAliuUBOF/lW45MgQ/IV37zZKsYxuFwOxQT6Owj7YA67netJZjXbNdn0VCJhyqgK0NrqE1Fsy9UILDVgOeIlBBhuEIDc8ezCKJxGy5EhLhzsvLlhcWE3cr5JQcAu7NlQ0CC6j0nhYpTlG83OU8iSfnk69112jmSwj1+J+46VOr6a48FLno4EuyWRcZr2MAEYN6LNwSyPwRGK9mbQZAqac2uxAU26H87/Mc9txKS8q/i08FxR+ohj4Ok3yZYo7kJc5Kdxxq+svvsNskmwuOqxSIEw8IayDVhpHpdzbaIaTjXiDT0cnXRmF2+oClliiuGv5KCkV3Hu4ymCNH42rr9448ZFEDDM8GzDn87yYtBkCppza7ECr2A4vI5RHqUALQ7ou8YQkgrUDtxyUQ0Fw/9HID0sqyRc5/HW0fQiWHPPAWAHXXqPIPKmfgZU73r4dRck6GiG4TuGKo24H12g5+bCk73vSVl7UaTgPqefCIqW5Ii/2FUpuAC8hLVX4O2uC9UeROEXXCPvmeWvndP2snUHD1mPKqWFQZ/ZGvKwoCKWOKQj8bMSjkrZN4OVNPIM5wjMFywHxJZRcEqEImJbx8UJYGMex3NK8fJPca7gxrB2G63hzQJjFqeVphFBnRSyIM8FShfWi3McBNVTEXoj7ocT2rWJxWLYUU9P2hDYT8SaQWE58EHAeWRL6h9H0Mghs9iTmmLQhAqac2vBQq9gSGXXxGqVv+xhTpaQHbkWq+Pk+RhNuTVyJosyk1g4WEwWVgcCTFzPuRgorG6WYWDvKgKyv0FgRYtXg1kwCKy5JxlOMy37SNknEaqKXFALbBu63cgzbWDVkygWhOPrvSRZYZgyKkJq375W0LCFNHKXFOWRBSuOjxDBhIDdpUwRMObXpwabcFgWM0BmFvkVpYjy48vaK3Y9CSF7yoUCz0lIIcJdm4xHvoagzTg9UaZ7R/hyFhJUHLVMQamfITkwqYAjTBgJjxilJL/Tj4rU7WExYr+WEpAbWFc4LzLE843Q+KW9dVMisP96hGOsX6qcsCDV4FN6GWCYfP8TPTNoUAVNObXqwKbeFO4kX0+b+Oiwf4hHx9telU/LFfZjP8go/gzuOGFbSYkxiS2RekQqMYDFRe0WTv7RWB9ejWLiWmAmuSr78k7oV4y4j1oF771spcSTtPSQbpH15onDIpgtF0WQrfm2Y+8NviOILNWoMq0V7cuJP4M/HBu8G4n/EprIgfMDwIYNQb4fVxPNm0qYImHJq04OtYlvUJIV0cRQD/YuovB9O6NZKijU0NkhalgAUCa6ZNfz1uBB5AVFQCTddWiG1mJcpLqogxI5+m2Ai4i2QsAbGASyG90p6NcG18SFxNyjxtqRKmjlIvf9HrGcVNWe4S4cTOAHpChxcoYyrRcsIYn5kRsKXSAlBFjL3iH8FLMAYy/7olGdjw1sMAVNOLXZgdVwuwXFaNgRXEem5WE/lBMWCpbVZ7Ic/8GwQSYs5YRTAsglyraR9qiQPRamc6rPQQkNC+NawAJi3khBkx3IKQsM6Eg3SCM0RYVwIAtsG1ltSoRg2bqmRkVYpIYX4Fi/tcGYkpZCJFwhok947y+OwRKm/C/VZfETgbk1SlpDlfdnaKiBgyskekTgCFGLijgrPBS9ckgJKBYvkN/4f+ZIlow3FklR2L8kEI1ZCrKbcvSrNSayEJAbiXEFIJuBFT4FmJcGlSD1XEHgC43NVuj78PE6pg4KOZ78lmePeWEIC7ipS8ysJihjyXlLLg+BqxcXXLkIm4ukxixIlHv+QaJd92j5KEDDlZI9EHAFaolNEu5T/RywKMsji7ircSWSLUaiKEGeBQ4+07yRCwB33XfjaJ66FSyuJhVM6PzGyC2J1L/yc+XCJwXaQRLD4Qj0RrixiZrSxTytkO5L1iCRVLuEeYElSQ1BoB3tLMMkaSN/HvRrco9STYfFi2ba6YKHjWsaFjOBipPtt0jhiq++/o9dvyqmjj3+xzRO3wXII7rrHfOwlnjXHC4NMvJA1RZHtMQlh5Hk7zzMVcAlKDwsHiy2tYNXBC4g7MsyFokTBpgmUE/eC0QLBgsNiqSZLEOuNNvIIbiiy55IK6eN8BCAoFxIe0gjF0n+LXUd9ErVZWWn+mGYvYSzPF88VHw8ISSp8APyymsnsmtZDwJRT651ZvVcMO8EZ/ia4p0iJ/mPsprw4L/L1PGTaEdcheyqJYNGc6QtIGY9iIAMrbYyEuh5iTPG0b+I9zA+DQFIhaQELI8SpvjyKhnX3x+puSGwgiJ9EwBPrAIsAIW4U5zZMMgcZfij90LIcBUetWiunWvPxgZKHsQMBIxR+2mclCX42JoMImHLK4KFkYElYHsFthzVBcL40awv3HDGipNlcBLZ5wYRUazLyyIhLY+XAikC8ioLT0F4d64sWEBC1prF4ePbhkiPDDYEVoxznXJLjQLnRfj0U75IhGGeZGGkOsGX9FDMjKF3cemmFrD3crXGFTbo1HwCtJlhNfMSQmBJkNB8OrbZ/W28s8G1gGAJxBEiKIK08uO6Iw+A2Go3AAYdLJsxJKvBw3HHD3Qc+Of4ExcQ4rDjYzmE0SCPEMbB2QuyLOBNWYzUCMSwxoxCrw1WZlMWd7DrccCHexBqqiXmxbnCgPgoljlAeQL1WqwkYkM0ZLFq4DvmIaGU3ZaudQdPXa5ZT048gkwsg7kLSQnCppI2hlNtUPLaDhQOxKowISQQFQkyGTrpxwf1IwW01gjsS91t4kX+pxH2ZZk4sFBgdQgEtbAYUsyYR2tvjgguSJIV8uHmxvtgTMUPcX7g/kxL3JllrI8aQ4MGzBxUUAn0T7jyyGU06CAFTTh102Cm2ynNBOjJsCwhZbNSWjOYFQbp2YIL4f5L+nGI9xLxgQwhf0lxKJiGJBGlcefFbYrVhhYXfAZIikmYcli6d2BV1YaHHEPEmlEQSIUYWGNBHoixKMhdjKIrGxYdyQvknaXWSdO5GjENZ/1/MwoYJg35NPIMmHYSAKacOOuyUW4XKBoUSGCCwfAjUV9ueABoclBJErkndZxSyEugPtDVsgWA/FlQ1GX5xCEg1h9UaIV4Usv5SwlQcTp8k2CmCaw5OvCQWC0kQsDwEQQHjzupUoV4LN20QnhU+itIydXQqfm21b1NObXWcNd8MhbbxwH4ai6B0MTxruL1QLkl48yAc/Zd3UYU4FdYArBLEaJL0hxoJENgXQt8oFB1f69UK7OkU/Ibfp6SuOay3kCqN0ofpYnq1i2jx60jkgPB3E78P8CAdvpEdkFscwvZavimn9jrPWu+G2MUtsR5LxAK2r/VNyswHSzrxpHjjQqiACPBjSY1WsJLiX+PURlEzVa3EC3mZg/mxxkYSYl1gi2WAUEgLM0UnBv1x15K4EW+3TlIIsbtOxKPa57CtrjPl1FbHWfPN8HyQpbefn5n4xUd9CnbNb+YnJBCOS4y07PB8ophIFSd1PUmPqUprg5ECqywIimI0MQ2sphCfY84kv1fUN6EQQ03Tn3y2XaW1t+PPyQYlBhksZGJlxOGqjSe2I0Ydt6ckv0QdB4pteAgCKAmYIkJMhjgAlk3a1O2ksJJhFiddTdu4MMl9SISA2RqBCifQ4yS5ttwY6qVCASx9loI1VGk+kjBQ/ChcehVVInqtNF8r/hxXJko6sKtT/8YHUDV0Vq24f1vzMAiYcrJHIwkCccsA64k4VBJS1SRzl44h9kBfI+I2FJWStDCaJnrl1kCXWih/EF6MuPVGI7SYgGoHFxRpz0mSIUZzv3a5luxGCrNhgwhyku9jVQsLuV1w6sh9mHLqyGNPvWlcLFgEofiVzD0y0urldlnRB8Zp816Pe5D23etRuDKWtZcaGH8BuGAtPZeidqvae7XLdcSZYNIgmSRIO3ACtsv5NH0fppyafgQtswAsg3iDt9FmuDVz4/FMPWJqxDxMGosAFE0nx24JmfD7fdPHxq7E7pZJBEw5ZfJYMrkoXDDEf+DUQ1q5cp/iXSiGSIQgNZ1+QSaNQwBXLQkpoWiZEgFq32jXYmIIFBEw5WQPQhoEDixhdhgNfVCa+9ZjLHx4kL0m7dxbjzV04pyr+jhToMYihsmHQityAHbi+TVsz6acGgZ1W9xoaZ9FBZs4QiEsHXDJVjMxBCohQKt1uiaH9iCMh4OQ+qZqmUcq3dN+3qIImHJq0YNr4rLJrCJRAUWFEL+BW+6FJq7Jbp19BOigTEt5uvQiZOPRDyz8f/Z3YCtsKAKmnBoKd1vcjEJJaI1CNT9uMUhiaYlhYgiUQwCmcRgfQoYkYyio3q1Da7vsKUmAgCmnBCDZkMUQoGASNu3Qv4gBvHjou2NiCMQRIOmEAuN4RuSTnjPxTYPKEBgOAVNO9mxUiwD9kOhIGzKuYDDfQRJUQyaGAAhA9EvLi31j7U7e8hYTPI0mhsCwCJhysoejWgTghqO9Q7yVNqwRsEe0Wg+hajGw64ZHYLzvl3VEjDMPpg8+YHDpmRgCIyJgyskekNEgAC8aVEP0fkKIP8EcTuW/SeciQIyJDxeSHeINIiHcvbhzYbGdp0HAlFMatGxsOQR44dBoL7Qo5+uYl9L9BldHIkCreBjW947tnh5VtL+INxLsSHBs08kRMOWUHCsbWR4Bur+eKokC3SAWf+rMp4XmjcQhoSEKQoxpZ0lTOxMS23W1CJhyqhY5uy6OAEzi1KzEW0VQbEkgfL5B1REIvMf3/qJBZRBq32i9TiNFE0MgFQKmnFLBZYNHQIDeRNdICrQ0sEfQ/uAbhlrbI7CT5ydcI7ZT+mTBl0e3X2t/0faPQO03aMqp9ph28ow0zsPFR6ZWkMM8+/RoOs12MqZZ3jsZm1+S9ItYSQHrxYX3WSuwzfLRZX9tppyyf0attEKeJ5TR8bEsLdx6xKNo8GfSPghQ30Zr9Y9LQkkFucG78mAaNzEEqkbAlFPV0NmFwyAAh9rvfSuKMAQFxZc0cShz8bT+o0PCA5RVH4htBTcu507PL2N+aP0zbvoOTDk1/QjacgFk8NGbh749QXhhkbVlLcxb+8ixgim2jrtu50k6RNKZ1oKktQ83S6s35ZSl02ivtdC3B1cejABxC+qrvk1Ce+22/XcDG/13JH1aEm3pg1CETT+m640ZpP0fgkbu0JRTI9HuzHvBobZtydYhAaU9uklrIPBuSVdJmliy3Du8dUyLdRNDoKYImHKqKZw2WRkEoDiiDXrcgmLYz318YoGhllkESA0/yjOK46oNMkfSMT7GZOeX2eNr7YWZcmrt82ul1eP22V5S/Jm7XRL0Ry+10kY6YK247SiehR8v0FKxbZJZoKXaQ9LzHYCDbbGJCJhyaiL4HXbr1SX9pCSLj5cdMYsfS7rUgumZeCKwcLGWcMXSiykIrrtfS/qjpNcysVJbRFsjYMqprY83k5s7zrNGxGtjKNDl3ynmtDTkxh8bzOG4X+lwjMUUF1LEn/BUVPc0fml2x05FwJRTp5588/ZNCjIvQNpq0FohLjdL+pmky5u3vI6783qSvi3pQ5KwbuPyhqTv+eQV0sVNDIGGIWDKqWFQ241KEHivb61AJlg82M6wMyT91H+xW+PC2j86WEoopa9IOrTM9DN9nRo/N0u29vjbjAkQMOWUACQbUjcE6P0D3RExjlKB0fofPqvPEiZqdwSwOqCQdpRELVqpXCLpWEmkidM80sQQaAoCppyaArvdtAQBXpgnS9qkpHMqw+Z6RoK/SHpOkrmX0j8+fARsLOm7vhFk6Qxg+pBvq35l+untCkOg9giYcqo9pjZjdQgsJ2k3nxRRGvtgRrLFHvbWFIrK3E3JcF5f0j8lbVTGfcoM10r6ke+5RP2SiSGQCQRMOWXiGGwRMQSW9UH4fSTRWbWcEBO5WtJZPi5Fa3hagZsMRYAaJch2dykBBsbwOz15K248E0MgcwiYcsrckdiCfKEuTQv38vGocpYUQJEsMdtbVVhWV0h6wL94nzIki5x3P4yRtKKUaHNxmqTHJVmPLXtIMouAKafMHo0tzCNA36C9JdHIkMw+gvhJnltevFhWX5bUqRQ7KCdqxxDalpAEYazw9qvVEggk+SVviY3YItseASh1UExbeJYJ6nKSCHEsLKpOFBjEQ5NHlBMtSyDiNTEEMo+AKafMH5EtcBgEiKdAsYOy2twzZkNUuqIkGh4G4WedymywtaRbPBBYkvtKOt+eKEOgFRAw5dQKp2RrrIQARby4/2CfONLTI3ENHHDErjq1++66kp704IEB9U10qzUxBDKPgCmnzB+RLTAlAvDDfd1fc6+kzVJe307DUdpw4wUh/kTDQBNDIPMImHLK/BHZAlMiAD/fNv6af/lkipRTtNXweLNH6p1I0TcxBDKPgCmnzB+RLTAlArTgCNYS3XbputvJcqqkL3kA6J8FG4eJIZB5BEw5Zf6IbIEpEYjHl3DvwX7eyQIGuDoRasFW6GQwbO+tg4App9Y5K1tpZQSWkQR7RJCDfMFp5Svbd8SmJdmKtCmxZoHte95tszNTTm1zlLYRSe+Q9N8YEnR1vcGQKTJphN914nFTDRNDIOsImHLK+gnZ+tIgsH1MGZGl9kFJ09JM0KZjX4y1xzhE0iltuk/bVhshYMqpjQ7TtlKkOSIjDYG1fDtJ9xkuussXKgMF3Hr/zzAxBLKOgCmnrJ+QrS8NAvHgP3EVGBKeSDNBm469SNKH/d5oIvj+Nt2nbauNEDDl1EaHaVvRD3xvIqCge+6Wkv5nuOhPkkgOQZ6VRI8nYyS3ByPTCJhyyvTx2OJSIoDL6kB/DS0z3ufTp1NO03bDaSaI4kbofUUdGH+bGAKZRcCUU2aPxhZWBQJnSvqsv+4xTwprHXOlL0r6g8eFVHtaZ0DtZGIIZBYBU06ZPRpbWEoE4JH7t6Rd/XW8fGEk71TS1zh8NG282P/DXEl7+vbsKSG24YZA4xAw5dQ4rO1O9UVgjKTrJW3lb3NVmfbk9V1BdmePt85Y6Pn1UOQmhkBmETDllNmjsYWlRICWGdQ0wYiA0Io8JAGknKrthq8jKd62/vOSTm+7XdqG2goBU05tdZwdvRkaDD4iiYaDyHclHdvRiCzaPNjMiWHxQ0nHGDaGQJYRMOWU5dOxtaVBYIKkx31HXK47WBKM3CYDCLwgaTUPxhmS9jdgDIEsI2DKKcunY2tLg0Ap6Stp5HemmaDNx14Ri8FNkbRzm+/XttfiCJhyavEDtOUPIrCRpIdieLzTu/kMogEEfinp/zwYkOOCl4khkFkETDll9mhsYSkR+JCkS2PX2LM9FED49P7o/+ktSbhBTQyBzCJgv8CZPRpbWEoEvi3p5/6a1yWtlPL6dh9eqryXKkmSaPf92/5aDAFTTi12YLbcYRGg2yvEr8iDkt5tWA1BoDQmZ32d7AHJNAKmnDJ9PLa4FAjcJGlbP/48SZ9OcW0nDMWNR6wppNpbNmMnnHoL79GUUwsfni19CAJYS+/y/2Kp0os/HEtIxb5OdAtGfibpe/YMGQJZRcCUU1ZPxtaVFoE4h973Jf007QRtPn6spOti9E5/lXRAm+/ZttfCCJhyauHDs6UPIlAaT7FW5Is/HBDj0iUYEljkdkkfsGfIEMgqAqacsnoytq40CGwgiRYZQT4SY+FOM087j+2SdJakT/lN4gZ9rySIYE0MgcwhYMopc0diC6oCge0k3eiv65O0m6Rrqpin3S+JZzTSvh4Gd9LuTQyBzCFgyilzR2ILqgKBeA3PPEm9km6pYp52v+Sbko73m6QTLk0HIcs1MQQyh4App8wdiS2oCgTinV5nS6KGB7eVyVAE4iwRWEyTJN1vIBkCWUTAlFMWT8XWlBaBwyX9yl80wwf6cVuZDEWALsGX+3+ihcbukqgPMzEEMoeAKafMHYktqAoEUEwoKAR31XskvVbFPO1+CawZwVLKSyJxJM5H2O77i2E7VQAAHOlJREFUt/21EAKmnFrosGypZRHgGYbQNHS9fdEzbs8yvBZDYG1Jz8T+lcy9vxtOhkAWETDllMVTsTWlQYD6nXMl7eMv4uVLW3KTxREgnbw/9s/WLdiekswiYMops0djC0uIwBgfR9nJj7/aZ+slvLzjhk2XtLzf9S8kfafjELANtwQCppxa4phskSMgMM7T8mzpx+CmCoWmBtziCEyTFLAyglx7QjKLgCmnzB6NLSwhAqVs20dKOi7htZ047HxJH/cbn+rT7jsRB9tzxhEw5ZTxA7LlVUQA5fRUrLngNySdUPGqzh1gfa869+xbauemnFrquGyxZRAoJX2FkudWQ2pYBL4k6VT/U3j1YCs3MQQyh4App8wdiS0oJQIbS3ogds1akp5LOUcnDf+kJGJNQewd0Emn30J7tQezhQ7LlloWgTivHgPsmR75QdlQ0qOxIe+TdKc9W4ZA1hCwX+SsnYitJy0Cx0o6wl/0P0kUmpoMj0BpIS4p+DQhNDEEMoWAKadMHYctpgoESH44zF+Hew/qIpPhEZgo6R5J/I0cHItBGW6GQGYQMOWUmaOwhVSJAMSl2/prL5L00Srn6ZTLVpF0t6TV/IaxOn/eKZu3fbYOAqacWuesbKXlEYCuKLjy6PT6OQNqRASW9W68Tf2o02K8hAadIZAZBEw5ZeYobCFVIuBi11F8SxGuyfAIkHpPl2BatCNXSdrFADMEsoaAKaesnYitJw0CK5a0xvhWrNNrmnk6aSx0T/+SRG8n5F5Jm3USALbX1kDAlFNrnJOtsjwCsI/DDhHk85JON7BGRACi3H9I2tOP+q+3omhvb2IIZAYBU06ZOQpbSBUIQGAKkSlC87yPSbq4ink67ZK/SkKRI3QMptZpZqeBYPvNNgKmnLJ9Pra6kRHYWdKVfkifJApypxhoFRE4SdIhfhRsGih5mjSaGAKZQcCUU2aOwhZSBQL7xdx4831K+V1VzNNpl5A+TvEyQlt7+AjjHXI7DQ/bbwYRMOWUwUOxJSVGIE5iSswE99RDia/u3IFflwQ7OULzwW1KKI06FxnbeWYQMOWUmaOwhVSBwNGSjvHXzZEEb9xLVczTaZdQqHxhDLftfNZep+Fg+80wAqacMnw4trSKCPxe0lf8qNm+GNcC+xVhUzxWh8W5vZG/VgbNRjQWAVNOjcXb7lZbBOJZZyil5Wo7fdvO9k5JD8d2t4OkG9p2t7axlkTAlFNLHpst2iMAu0Gv/29Syrc2ZBIh8DZJT8dG7u0LcxNdbIMMgUYgYMqpESjbPeqFAK0e+OpH/iNpj3rdqM3m5fe+ENsTCRK/bbM92nZaHAFTTi1+gB2+fL7+sQKQH8aSIzoclkTbXyAJtgjke5J+lugqG2QINAgBU04NAtpuUxcEZsTiTBSVnlKXu7TnpLTNCJx6xO4OaM9t2q5aFQFTTq16crZuEIgzkpMOfbPBkhiBOyRt4UefI2nfxFfaQEOgAQiYcmoAyHaLuiBAPyI6ugahpxNt2k2SIYCV+WU/1JjJk2FmoxqIgCmnBoJtt6opArtJuiw2oz3L6eA15ZQOLxvdYATsF7rBgNvtaoYAzBAwRCAwa29Qs5k7Y6I4hRE7tndBZ5x7y+zSHsiWOSpbaAkCcXaI+ySFtuMGVDIEDpT0Z7M8k4FloxqPgCmnxmNud6wNAtdL+qCf6gpJuPlMkiMQ59fjKngJH09+uY00BOqLgCmn+uJrs9cPAQheJ/rpz5X0mfrdqi1n3qSE7JW0chIjTAyBTCBgyikTx2CLSIlAKcPBiZIOSzlHpw9/tyRqnbo9EJMkXdvpoNj+s4OAKafsnIWtJDkCK0l6NTb8SEnHJb/cRkpa37e4X9Gj8QVJfzNkDIGsIGDKKSsnYetIgwA1TaFzK4W4X5V0cpoJbKzWkTQ15hr9miSSTEwMgUwgYMopE8dgi0iJAMwGMBwg/T7edEHKOTp9OPE6kkre7oGA+JX0chNDIBMImHLKxDHYIlIiABM5jOQIBKZk6oX/TzlVxw7HNXqNJGJPiPHrdeyjkM2Nm3LK5rnYqkZGYB9JwVKaL2lHSbcaaKkQmCCJFPxt/FVYUeBoYghkAgFTTpk4BltESgQI3v/FXzNHEp1dn085R6cPH+d7YO3kgUC50669r9OBsf1nAwFTTtk4B1tFOgRIGz/BXzJb0lqSZqWbwkb77rcf8UhQ4wSzO8rexBBoOgKmnJp+BLaAKhD4laTD/XWklK9SxRx2iXSqpC95IGCHoM396waMIZAFBEw5ZeEUbA1pEYATDm445HJJu6edwMYXEfiJ74LLf5Oav5Wklw0bQyALCJhyysIp2BrSIoBC2tVfdLqkz6edwMYXEdhPEvghMyW9zzO8GzyGQNMRMOXU9COwBVSBAC4oGA4QY4eoAkB/yZ6SLvH/Tb3Y5pIeqH46u9IQqB0Cppxqh6XN1DgEXpG0sr/dHj7rrHF3b587bVyijD4g6fb22Z7tpJURMOXUyqfXuWuHsijIe+xrf1QPQhzLgySdNqrZ7GJDoEYImHKqEZA2TcMQQBnRXDCIPcOjgz5uhf4o1l14dLPa1YbAKBGwX+xRAmiXNxyBfSWd5e9KhhkEpibVI4Abj0QI5E+Svlj9VHalIVA7BEw51Q5Lm6kxCPxQ0lH+VtaeffSYk61H1h4yzdc6jX5Wm8EQGCUCppxGCaBd3nAE/hOra6I5Hk3yTKpH4LuSfuovf0sSnHsmhkDTETDl1PQjsAWkROBZT1fEZWdL+mzK6234UARobw+OQZY1Kih7RLKAgCmnLJyCrSEpAuMlvSRpGX8BNEb/l/RiG1cWgU0k3SMpvAs2kwTPnokh0FQETDk1FX67eUoE3ibpQUlL+uu+J+lnKeew4UMR2FDSXTF33t6eENZwMgSaioApp6bCbzdPicB7Jd0siXYPyP6Szkg5hw0figCM7mTsBfJcLFEsUhNDoKkImHJqKvx285QI9Ho2iB5/3S6Srko5hw0figAdccnSW8//80mSvmogGQLNRsCUU7NPwO6fBgFqnM60+EgayCqOxUV6kyRiTQjZkHDuxZkjKk5iAwyBWiNgyqnWiNp89UTgCEnHxm5AAS6FuCbVI8A7gBbtdMFFUFRYqAuqn9KuNARGj4App9FjaDM0DoGTJR0cu509v7XB/q+xtiMP+UJcOgybGAJNQ8B+uZsGvd24CgSukEScCbnVN8erYhq7pAQBsh5pPIjAtUd6OX+bGAJNQ8CUU9OgtxtXgcDTkkgnR/jaP6CKOeySxREgffyf/p/flPQOSS8aUIZAMxEw5dRM9O3eaRHIS8r5iw6X9Ju0E9j4sghs6gtxww+tDYk9KE1HwJRT04/AFpAQgdIX6NY+BTrh5TasAgLx7Lz/J+nPhpgh0EwETDk1E327dxoEvl5iKdmzmwa9ymOhMOIDADlB0jcqX2IjDIH6IWC/4PXD1mauLQK/ixWHvhZr017bu3TubBdL2stvn8LmkHjSuYjYzpuKgCmnpsJvN0+BwC2xXkOkO2+c4lobWhkBOAqP9MNIili68iU2whCoHwKmnOqHrc1cOwTg0ntM0pp+yqt9oWjt7mAzxTsMgwZce68aLIZAsxAw5dQs5O2+aRCA/+1+SRP9RedL+mSaCWxsRQRgiIApIrwTtvBs5RUvtAGGQD0QMOVUD1RtzlojQGoztDrB1fRLSd+u9U06fL53e8b3gPGBkv7S4ZjY9puIgCmnJoJvt06MwHaefTy0yjhE0imJr7aBSRBY26fmr+oH/yDGGpHkehtjCNQUAVNONYXTJqsTAmSRXRRzOfH//67TvTp12uUl3SFpXQ/AWZL2M3byTn0cmr9vU07NPwNbQWUEjpZ0TGwYmXpk7JnUFoE7JdHQESGd/MOS5tf2FjabIZAMAVNOyXCyUc1FgG63n4stYQlJ85q7pLa8+9mSPuN3Ruv2SZJmteVObVOZR8CUU+aPyBbo3U1kjyEQkq5uqNQFgTg7+QveijJ28rpAbZNWQsCUUyWE7OdZQGCOJDq2InTCJRZiUnsEdvedcJm5T9L6+v/tnWmsLUUVhVdklkGQUVQQ9TEjgkpAMKJEHDEQUFCMgIrRKEOEHw4kIo4/MIgSRxJRIxKRIUZFMQgqYTAakBhEBGUSCPMg81PMgt1JcYV3T79zus/u6m8nN5d3b3fVrm8XZ93qqt5bumH23dAiBBYngDgtzogr5kvAG/TXFi74CLmPkmOzJ7CxJK+YGnNFXL/wjEGgdwKIU+/I6bAlgX0l/aS4h5dDWwJsefmdknxyz+bHfE5rhEGgdwKIU+/I6bAlgc9KOibu8SEIZ4mghHhLiC0uv1jSznH9mZL8xwEGgd4JIE69I6fDlgR+KmmvuOdGSVtJeqBlG1w+OQFXGD44Lr++qDw8eQtcCYEZEECcZgCRJjojsIokv3vTZCC/VJJzwD3aWY80fJSk4wsMPojyIFgg0DcBxKlv4vTXhoAf4V0kabO4yVkh9pHkcu1YNwTM14/zGuOF52440+oiBBAnpkhmAk74ep6k9cJJFxw8PLPDFfi2SzBfLcaytyQXIsQg0CsBxKlX3HTWksBuks6RtEbcd4Skr7Zsg8vbEdgyEsCuHbcdJumkdk1wNQSmJ4A4Tc+QFroj8A5Jrt3UmEuHO+cb1h0BZyW/XNIG0QWr1e5Y0/IyCCBOTI/MBFy24bjCwc0l/T2zw5X49o9in+8MSQdIWlrJ2BjGQAggTgMJ1EjdLBO+Ojt2sw8yUhy9DdurU2eHsP1O0p6SHumtdzqCQFEfBxgQyEjAZTG2Dsd8am/XjE5W6FO5Yr0p3i1zfkMMAr0RYOXUG2o6Wg4CzgjRVL/9uqSPLEcb3NKegF969svPNq9YNyQrR3uI3DEdAcRpOn7c3R2BJZKuLpr34Ygyx153PdOys5GXe3s7SroMLBDokwDi1Cdt+mpDYOHLoE5bdFWbBrh2KgK3SVo/WiAT/FQouXl5CCBOy0ONe/og8DFJX46O7om9p1v66Jg+niDg4+TbB4tTJB0CFwj0SQBx6pM2fbUhcLqk/eIG13PaSdJdbRrg2qkInCZp/2jBj/h8jB+DQG8EEKfeUNNRCwIrSjpfkjNE2Lzf4YSvnBhrAXHKS/1+mU/tNeYkvCTcnRIqt09OAHGanBVX9kdg3RCn7aJLV2N1CXGXDsf6IfABSd8putqUku39gKeXJwkgTsyEjARcmt0rp03CuVMlHZjR0Yp98ou3ZxcvPvvfv654vAwtGQHEKVlAcOcJAs5GbnFqyoV/UdInYdMrgVdEdvLnRK/vlfSDXj2gs1ETQJxGHf60g39NiNMK4aEPRjjHG9YfAT/G+0ORAPZTkr7QX/f0NHYCiNPYZ0DO8R8kyceXG9shjjbn9LZOr5yZ42/Fo9WTJR1a51AZVUYCiFPGqODT5yT5L/XGfECCY+T9z4uLJe0c3boK8dv7d4Eex0oAcRpr5HOPu3zH6VZJrjGE9U/g28Vq6RJJrpKLQaAXAohTL5jppCWBMhv5byXt3vJ+Lp8NgfdL8uM8m7NzbDybZmkFAosTQJwWZ8QV/RN4vOjym5I+3L8L9BiP9PxorzE+L5gWvRFgsvWGmo4mJLCZJFdibcxlMlwuA+ufwFqS7i269WM9P97DINA5AcSpc8R00JLAHpKcEaIxHyu/sGUbXD47Ai42+Pxo7jOSjp1d07QEgWcmgDgxO7IRKNPmuNjgKyVdmc3JEflTntj7oaT3jGjsDHWOBBCnOcKn66cl4Bc9PxG/cU0hP0oqH/OBrV8CPkL+tujSfyRs02/39DZWAojTWCOfd9w/knRAuOdKuD6pRx2n+cXLNbVcW6uxlSQtnZ879DwWAojTWCI9jHGuLOlnkt4Q7v4p/vvuYbhfpZeHS/pKkST6hZK8D4VBoFMCiFOneGm8JYG1JZ0r6VVx33mS3irpkZbtcPnsCLxb0vclNXkOd4z6WrPrgZYg8DQEECemRSYCG0m6QNIW4dSZkvbN5OAIfXlzlM7wqtbm05S/GSEHhtwzAcSpZ+B0t0wCfsfpIkkWKZv3O46G2VwJeKXko/yrhRdeSXlfEINApwQQp07x0nhLAptHmYamhpBrOLmWEzY/Ak5ZdJWkNcMFH444YX7u0PNYCCBOY4n0MMa5/YLSGO+SdNowXK/WS+813SHJ+4E2C1N5eq/agTOw+RJAnObLn96fSsCPjPyiZ2N+Adcn9rD5ErhC0nbhwqmSDpyvO/Q+BgKI0xiiPJwx+tjyiYW7Tptz83Dcr9ZTH+/3qUnbLyX5kAQGgU4JIE6d4qXxlgS+IelDcc9jkpoTYi2b4fIZE/h4sfd3jaQlM26f5iDwfwQQJyZFJgK/krRnOOSaTttmcm7Evuwt6awY/7+LwxEjRsLQuyaAOHVNmPbbEPizpJfFDRQZbEOu22sdE8emMZfSuL/bLml97AQQp7HPgFzjd862JhPB9yQdnMu90Xrjz4n/FqPfNd5HGy0QBt49AcSpe8b0MBkBv9t0T3HpcZI+PdmtXNUDgdslrRf9vE/Sd3voky5GTABxGnHwkw19S0l/LXw6csHJvWTujs6df0p6UYzaJU2+NDoCDLhXAohTr7jpbBkEdpP0++L3riH0c4ilIeDYOEa2MyTtl8YzHKmSAOJUZVgHOajyRNjjkl4nyYcisBwEflG83+T8h953wiDQGQHEqTO0NNySwAclfSvuuS+KDF7Wsg0u746A95iaAyreG1ynu65oGQIS4sQsyEKgfNHzrlg5OW0OloNAWRHXfzy8gOPkOQJTqxeIU62RHd64XG31iHD7uhAnf8dyEPDJyWPDFb+I6ywRt+ZwDS9qJIA41RjVYY6pfGx0bYjTjcMcSpVel49dH4pqxc7igUGgEwKIUydYabQlgRWjgF1zAuzyEKfyvaeWTXL5jAl4v6l5t+lhSbssKG8y4+5obuwEEKexz4Ac4181cre9KdxxmQyf1iNFTo742AvnPHTuQ5uT8joz+Xl53MOT2gggTrVFdJjjWT3eaXptuH9BiNMwR1On17tLOj+G5jRTe0X5jDpHy6jmTgBxmnsIcCCqrPqD7+VB4xxJb4FMKgI7FoUfnWfPVYp/nMpDnKmKAOJUVTgHOxiXAC/F6WuSXHgQy0PAqYucwqgx70E5OS8GgU4IIE6dYKXRlgQ2iL/K/e6Mze/UHN2yDS7vlsBGkm4pujhM0knddknrYyaAOI05+nnG7g8+Z4Pwd9uhkk7O4x6e6MkX9suyGU786gSwGAQ6IYA4dYKVRlsS2FjSlZJcNsN2iKRTWrbB5d0TcM7DxhCn7nmPugfEadThTzP4TSWV2SDISJ4mNE9xxC/dbh0/OV3SO3O6iVc1EECcaoji8MewUJx24AXPlEH1Ef/muP/ZkvZJ6SVOVUEAcaoijIMfxBsXvDODOOUMKeKUMy5VeoU4VRnWwQ1qf0mnFV6vKcnJRbFcBLwPeFC4dKmknXO5hzc1EUCcaormcMeyUJyYlzlj6azkzk5uu0rSVjndxKsaCPAhUEMUhz+GoyQdXwyDeZkzpohTzrhU6RUfAlWGdXCDOkHSkeG1sxC8eHAjGIfDiNM44pxilIhTijCM3olSnP4iabvRE8kJwCmlTgzXXK143Zxu4lUNBBCnGqI4/DE4l95HYxiIU954lpnJ7SWfH3ljNXjPmFyDD2EVA3BdoNfHSCiXkTekiFPe2FTnGeJUXUgHOaCLi2PJPlLucgxYPgKIU76YVOsR4lRtaAc1MMRpGOFCnIYRpyq8RJyqCOPgB4E45QvhsyStVuwrPSxpt6IaLntO+WJWlUeIU1XhHOxg7pW0VnjvLATOSo51S8BVh12ixF8vlbSGpM1DkNzzCvGz5jPiQUnPLqoVI07dxmf0rSNOo58CKQCUpRiOkfT5FF4Nz4lGUCz0/rLgrCppJ0nbSHI1W3850e605tXuq6dthPsh8EwEECfmRgYCiFP7KPgdoy3iy2mE/N8WHj+KWz1WOV7prNy+6Ynu4ODKRJi4aHkJIE7LS477ZkmgFCe/5Ony337U92h8n2VfGdtyottVYrVjMVlPkvd81okXXV2M0aud58ajt5cUj9+mGc8jku4Pxo9Fsl3vLdmWxs+b2LgQ5ErxO1fE9er23Gk6514ILIsA4sT8yECgFKeHJPnLwuQPQX/3B+UVkvwB6oSj94TTLu3uD1h/oF6eYSALfLCIrB8/20zShiFCLthnMdo2Vjn+0Pcjuea7H8X5/01fMyu7RNL1UdTR3Pyy833BtGFtvv8pBMg/b8yiacG0OV7mjkGgMwKIU2doabgFgduKD/EWtz3jpTc9TckNi9ok9q8QBq9WFjOvJp634KItF7tphr+3eDuNkMX6bkm3S7pD0g3xdY2kWyRdGyI0w65pCgLdEkCcuuVL65MR8Cmxs4oS4JPdNa6rLDA3xwryaklOkOvVpFc3XvH4u1czrGjGNS+qHS3iVG1oBzcwb+LvIWkTSV6ReN/Fm/ve+PfjLf97xTj63Dzyah6ZDWGwD8Tqxqsdr3AsKF7t+OcurOjVj7/ulOTVmx9teuXj33v1g0FgVAQQp1GFe3CD9fz0XozN35t/+7u/mj0QP4JrymxYwLZfcGDAez1LJhi9Dxx4P8h7WH+c4HqLyZWxN9ZcfmFxnx8vXhf/9j6Nhcnfm30df29+7t9hEIBAEECcmAoQgAAEIJCOAOKULiQ4BAEIQAACiBNzAAIQgAAE0hFAnNKFBIcgAAEIQABxYg5AAAIQgEA6AohTupDgEAQgAAEIIE7MAQhAAAIQSEcAcUoXEhyCAAQgAAHEiTkAAQhAAALpCCBO6UKCQxCAAAQggDgxByAAAQhAIB0BxCldSHAIAhCAAAQQJ+YABCAAAQikI4A4pQsJDkEAAhCAAOLEHIAABCAAgXQEEKd0IcEhCEAAAhBAnJgDEIAABCCQjgDilC4kOAQBCEAAAogTcwACEIAABNIRQJzShQSHIAABCEAAcWIOQAACEIBAOgKIU7qQ4BAEIAABCCBOzAEIQAACEEhHAHFKFxIcggAEIAABxIk5AAEIQAAC6QggTulCgkMQgAAEIIA4MQcgAAEIQCAdAcQpXUhwCAIQgAAEECfmAAQgAAEIpCOAOKULCQ5BAAIQgADixByAAAQgAIF0BBCndCHBIQhAAAIQQJyYAxCAAAQgkI4A4pQuJDgEAQhAAAKIE3MAAhCAAATSEUCc0oUEhyAAAQhAAHFiDkAAAhCAQDoCiFO6kOAQBCAAAQggTswBCEAAAhBIRwBxShcSHIIABCAAAcSJOQABCEAAAukIIE7pQoJDEIAABCCAODEHIAABCEAgHQHEKV1IcAgCEIAABBAn5gAEIAABCKQjgDilCwkOQQACEIAA4sQcgAAEIACBdAQQp3QhwSEIQAACEECcmAMQgAAEIJCOAOKULiQ4BAEIQAACiBNzAAIQgAAE0hFAnNKFBIcgAAEIQABxYg5AAAIQgEA6AohTupDgEAQgAAEIIE7MAQhAAAIQSEcAcUoXEhyCAAQgAAHEiTkAAQhAAALpCCBO6UKCQxCAAAQggDgxByAAAQhAIB0BxCldSHAIAhCAAAQQJ+YABCAAAQikI4A4pQsJDkEAAhCAAOLEHIAABCAAgXQEEKd0IcEhCEAAAhBAnJgDEIAABCCQjgDilC4kOAQBCEAAAogTcwACEIAABNIRQJzShQSHIAABCEAAcWIOQAACEIBAOgKIU7qQ4BAEIAABCCBOzAEIQAACEEhHAHFKFxIcggAEIAABxIk5AAEIQAAC6QggTulCgkMQgAAEIIA4MQcgAAEIQCAdAcQpXUhwCAIQgAAEECfmAAQgAAEIpCOAOKULCQ5BAAIQgADixByAAAQgAIF0BBCndCHBIQhAAAIQ+B/Jk5Z2JS46sgAAAABJRU5ErkJggg=="/>
          <p:cNvSpPr>
            <a:spLocks noChangeAspect="1" noChangeArrowheads="1"/>
          </p:cNvSpPr>
          <p:nvPr/>
        </p:nvSpPr>
        <p:spPr bwMode="auto">
          <a:xfrm>
            <a:off x="8454001" y="797537"/>
            <a:ext cx="402907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770" y="909753"/>
            <a:ext cx="4035902" cy="514547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1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 idx="4294967295"/>
          </p:nvPr>
        </p:nvSpPr>
        <p:spPr>
          <a:xfrm>
            <a:off x="1791094" y="214313"/>
            <a:ext cx="10151948" cy="70643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spc="-1" dirty="0">
                <a:latin typeface="+mj-lt"/>
              </a:rPr>
              <a:t>Как понять, что на смартфоне есть вредоносное ПО?</a:t>
            </a:r>
          </a:p>
        </p:txBody>
      </p:sp>
      <p:sp>
        <p:nvSpPr>
          <p:cNvPr id="128" name="PlaceHolder 2"/>
          <p:cNvSpPr>
            <a:spLocks noGrp="1"/>
          </p:cNvSpPr>
          <p:nvPr>
            <p:ph idx="4294967295"/>
          </p:nvPr>
        </p:nvSpPr>
        <p:spPr>
          <a:xfrm>
            <a:off x="566530" y="1014069"/>
            <a:ext cx="11376512" cy="159992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B01513"/>
              </a:buClr>
              <a:buSzPct val="80000"/>
              <a:buFont typeface="Arial"/>
              <a:buChar char="•"/>
              <a:tabLst>
                <a:tab pos="0" algn="l"/>
              </a:tabLst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смартфон быстро разряжается, нагревается и «тормозит»</a:t>
            </a:r>
          </a:p>
          <a:p>
            <a:pPr marL="343080" indent="-343080" algn="just">
              <a:lnSpc>
                <a:spcPct val="100000"/>
              </a:lnSpc>
              <a:buClr>
                <a:srgbClr val="B01513"/>
              </a:buClr>
              <a:buSzPct val="80000"/>
              <a:buFont typeface="Arial"/>
              <a:buChar char="•"/>
              <a:tabLst>
                <a:tab pos="0" algn="l"/>
              </a:tabLst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экраны известных приложений выглядят необычно</a:t>
            </a:r>
          </a:p>
          <a:p>
            <a:pPr marL="343080" indent="-343080" algn="just">
              <a:lnSpc>
                <a:spcPct val="100000"/>
              </a:lnSpc>
              <a:buClr>
                <a:srgbClr val="B01513"/>
              </a:buClr>
              <a:buSzPct val="80000"/>
              <a:buFont typeface="Arial"/>
              <a:buChar char="•"/>
              <a:tabLst>
                <a:tab pos="0" algn="l"/>
              </a:tabLst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появляются неожиданные всплывающие окна и показывается слишком много рекламы</a:t>
            </a: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ru-RU" sz="2400" spc="-1" dirty="0">
              <a:solidFill>
                <a:srgbClr val="40404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529" y="2923620"/>
            <a:ext cx="4725140" cy="3108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530" y="2853172"/>
            <a:ext cx="6286554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3080" indent="-343080" algn="just">
              <a:spcBef>
                <a:spcPts val="1000"/>
              </a:spcBef>
              <a:buClr>
                <a:srgbClr val="B01513"/>
              </a:buClr>
              <a:buSzPct val="80000"/>
              <a:buFont typeface="Arial"/>
              <a:buChar char="•"/>
              <a:tabLst>
                <a:tab pos="0" algn="l"/>
              </a:tabLst>
            </a:pPr>
            <a:r>
              <a:rPr lang="ru-RU" sz="2400" spc="-1" dirty="0">
                <a:solidFill>
                  <a:srgbClr val="404040"/>
                </a:solidFill>
                <a:cs typeface="Arial" panose="020B0604020202020204" pitchFamily="34" charset="0"/>
              </a:rPr>
              <a:t>появляются запросы на установку неизвестных приложений</a:t>
            </a:r>
          </a:p>
          <a:p>
            <a:pPr marL="343080" indent="-343080" algn="just">
              <a:spcBef>
                <a:spcPts val="1000"/>
              </a:spcBef>
              <a:buClr>
                <a:srgbClr val="B01513"/>
              </a:buClr>
              <a:buSzPct val="80000"/>
              <a:buFont typeface="Arial"/>
              <a:buChar char="•"/>
              <a:tabLst>
                <a:tab pos="0" algn="l"/>
              </a:tabLst>
            </a:pPr>
            <a:r>
              <a:rPr lang="ru-RU" sz="2400" spc="-1" dirty="0">
                <a:solidFill>
                  <a:srgbClr val="404040"/>
                </a:solidFill>
                <a:cs typeface="Arial" panose="020B0604020202020204" pitchFamily="34" charset="0"/>
              </a:rPr>
              <a:t>приложения не принимают ваши пароли</a:t>
            </a:r>
          </a:p>
          <a:p>
            <a:pPr marL="343080" indent="-343080" algn="just">
              <a:spcBef>
                <a:spcPts val="1000"/>
              </a:spcBef>
              <a:buClr>
                <a:srgbClr val="B01513"/>
              </a:buClr>
              <a:buSzPct val="80000"/>
              <a:buFont typeface="Arial"/>
              <a:buChar char="•"/>
              <a:tabLst>
                <a:tab pos="0" algn="l"/>
              </a:tabLst>
            </a:pPr>
            <a:r>
              <a:rPr lang="ru-RU" sz="2400" spc="-1" dirty="0">
                <a:solidFill>
                  <a:srgbClr val="404040"/>
                </a:solidFill>
                <a:cs typeface="Arial" panose="020B0604020202020204" pitchFamily="34" charset="0"/>
              </a:rPr>
              <a:t>неизвестные приложения запрашивают доступ к СМС, контактам, звонкам, </a:t>
            </a:r>
            <a:r>
              <a:rPr lang="ru-RU" sz="2400" spc="-1" dirty="0" err="1">
                <a:solidFill>
                  <a:srgbClr val="404040"/>
                </a:solidFill>
                <a:cs typeface="Arial" panose="020B0604020202020204" pitchFamily="34" charset="0"/>
              </a:rPr>
              <a:t>геолокации</a:t>
            </a:r>
            <a:r>
              <a:rPr lang="ru-RU" sz="2400" spc="-1" dirty="0">
                <a:solidFill>
                  <a:srgbClr val="404040"/>
                </a:solidFill>
                <a:cs typeface="Arial" panose="020B0604020202020204" pitchFamily="34" charset="0"/>
              </a:rPr>
              <a:t> и т.д.</a:t>
            </a:r>
          </a:p>
          <a:p>
            <a:pPr marL="343080" indent="-343080" algn="just">
              <a:spcBef>
                <a:spcPts val="1000"/>
              </a:spcBef>
              <a:buClr>
                <a:srgbClr val="B01513"/>
              </a:buClr>
              <a:buSzPct val="80000"/>
              <a:buFont typeface="Arial"/>
              <a:buChar char="•"/>
              <a:tabLst>
                <a:tab pos="0" algn="l"/>
              </a:tabLst>
            </a:pPr>
            <a:r>
              <a:rPr lang="ru-RU" sz="2400" spc="-1" dirty="0">
                <a:solidFill>
                  <a:srgbClr val="404040"/>
                </a:solidFill>
                <a:cs typeface="Arial" panose="020B0604020202020204" pitchFamily="34" charset="0"/>
              </a:rPr>
              <a:t>быстро кончаются деньги на мобильном счете и многое другое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2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idx="4294967295"/>
          </p:nvPr>
        </p:nvSpPr>
        <p:spPr>
          <a:xfrm>
            <a:off x="636619" y="1120247"/>
            <a:ext cx="10811256" cy="432117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Просканируйте устройство антивирусом</a:t>
            </a: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Постарайтесь воздержаться от использования смартфона</a:t>
            </a: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Если вы </a:t>
            </a:r>
            <a:r>
              <a:rPr lang="ru-RU" sz="2400" spc="-1" dirty="0" err="1">
                <a:solidFill>
                  <a:srgbClr val="404040"/>
                </a:solidFill>
                <a:latin typeface="+mn-lt"/>
              </a:rPr>
              <a:t>авторизовывались</a:t>
            </a:r>
            <a:r>
              <a:rPr lang="ru-RU" sz="2400" spc="-1" dirty="0">
                <a:solidFill>
                  <a:srgbClr val="404040"/>
                </a:solidFill>
                <a:latin typeface="+mn-lt"/>
              </a:rPr>
              <a:t> на каких-либо сервисах, зайдите на них с другого устройства и поменяйте все пароли</a:t>
            </a: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B01513"/>
              </a:buClr>
              <a:buSzPct val="80000"/>
              <a:buFont typeface="Wingdings 3" charset="2"/>
              <a:buChar char=""/>
            </a:pPr>
            <a:r>
              <a:rPr lang="ru-RU" sz="2400" spc="-1" dirty="0">
                <a:solidFill>
                  <a:srgbClr val="404040"/>
                </a:solidFill>
                <a:latin typeface="+mn-lt"/>
              </a:rPr>
              <a:t>Покажите устройство специалисту. Если проблемы с вашим личным устройством, отнесите его в фирменный или авторизованный центр обслуживания компании-производителя устройства</a:t>
            </a:r>
          </a:p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spc="-1" dirty="0">
                <a:solidFill>
                  <a:srgbClr val="404040"/>
                </a:solidFill>
                <a:latin typeface="+mn-lt"/>
              </a:rPr>
              <a:t>Если вы проигнорируете признаки заражения – последствия могут быть самыми неприятными</a:t>
            </a:r>
          </a:p>
        </p:txBody>
      </p:sp>
      <p:sp>
        <p:nvSpPr>
          <p:cNvPr id="130" name="PlaceHolder 2"/>
          <p:cNvSpPr>
            <a:spLocks noGrp="1"/>
          </p:cNvSpPr>
          <p:nvPr>
            <p:ph type="title" idx="4294967295"/>
          </p:nvPr>
        </p:nvSpPr>
        <p:spPr>
          <a:xfrm>
            <a:off x="744718" y="115773"/>
            <a:ext cx="11255604" cy="70802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spc="-1" dirty="0">
                <a:latin typeface="+mj-lt"/>
              </a:rPr>
              <a:t>Что делать?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94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Тема1" id="{0B33E622-0F57-4022-A409-E95E30C2EAA2}" vid="{B306514E-B692-4E13-BC21-35DD2488FD5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2686</TotalTime>
  <Words>1036</Words>
  <Application>Microsoft Office PowerPoint</Application>
  <PresentationFormat>Широкоэкранный</PresentationFormat>
  <Paragraphs>158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Stem</vt:lpstr>
      <vt:lpstr>Wingdings</vt:lpstr>
      <vt:lpstr>Wingdings 3</vt:lpstr>
      <vt:lpstr>Тема1</vt:lpstr>
      <vt:lpstr>Тема Office</vt:lpstr>
      <vt:lpstr>2_Тема Office</vt:lpstr>
      <vt:lpstr>Презентация PowerPoint</vt:lpstr>
      <vt:lpstr>Почему важно знать правила безопасной работы со смартфоном?</vt:lpstr>
      <vt:lpstr>Что может сделать злоумышленник?</vt:lpstr>
      <vt:lpstr>Защита физического доступа</vt:lpstr>
      <vt:lpstr>  Как защитить смартфон?</vt:lpstr>
      <vt:lpstr>  Украли или потеряли телефон. Что делать?</vt:lpstr>
      <vt:lpstr>Защита от вредоносного ПО</vt:lpstr>
      <vt:lpstr>Как понять, что на смартфоне есть вредоносное ПО?</vt:lpstr>
      <vt:lpstr>Что делать?</vt:lpstr>
      <vt:lpstr>Как попадает вредоносное ПО?</vt:lpstr>
      <vt:lpstr>Презентация PowerPoint</vt:lpstr>
      <vt:lpstr>Презентация PowerPoint</vt:lpstr>
      <vt:lpstr>Как безопасно устанавливать приложения?</vt:lpstr>
      <vt:lpstr>Использование бесплатного WI-FI</vt:lpstr>
      <vt:lpstr>Безопасно ли подключать смартфоны к компьютерам?</vt:lpstr>
      <vt:lpstr>Почему нельзя заряжать смартфон от общественного USB-порта?</vt:lpstr>
      <vt:lpstr>Подключение по Bluetooth</vt:lpstr>
      <vt:lpstr>Как безопасно пользоваться соцсетями?</vt:lpstr>
      <vt:lpstr>  Телефонный фишинг</vt:lpstr>
      <vt:lpstr>  Телефонный фишинг</vt:lpstr>
      <vt:lpstr>Спасибо за внимание!  И не попадайтесь на уловки мошенников!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Постникова Татьяна Васильевна</dc:creator>
  <cp:lastModifiedBy>Валерий Гречишников</cp:lastModifiedBy>
  <cp:revision>235</cp:revision>
  <dcterms:created xsi:type="dcterms:W3CDTF">2021-07-26T09:08:28Z</dcterms:created>
  <dcterms:modified xsi:type="dcterms:W3CDTF">2022-10-14T08:04:14Z</dcterms:modified>
</cp:coreProperties>
</file>