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8" r:id="rId1"/>
  </p:sldMasterIdLst>
  <p:notesMasterIdLst>
    <p:notesMasterId r:id="rId39"/>
  </p:notesMasterIdLst>
  <p:sldIdLst>
    <p:sldId id="256" r:id="rId2"/>
    <p:sldId id="20741" r:id="rId3"/>
    <p:sldId id="20746" r:id="rId4"/>
    <p:sldId id="20713" r:id="rId5"/>
    <p:sldId id="20747" r:id="rId6"/>
    <p:sldId id="20753" r:id="rId7"/>
    <p:sldId id="20754" r:id="rId8"/>
    <p:sldId id="20743" r:id="rId9"/>
    <p:sldId id="20748" r:id="rId10"/>
    <p:sldId id="20750" r:id="rId11"/>
    <p:sldId id="20751" r:id="rId12"/>
    <p:sldId id="20752" r:id="rId13"/>
    <p:sldId id="278" r:id="rId14"/>
    <p:sldId id="20749" r:id="rId15"/>
    <p:sldId id="20744" r:id="rId16"/>
    <p:sldId id="20745" r:id="rId17"/>
    <p:sldId id="859" r:id="rId18"/>
    <p:sldId id="279" r:id="rId19"/>
    <p:sldId id="864" r:id="rId20"/>
    <p:sldId id="865" r:id="rId21"/>
    <p:sldId id="870" r:id="rId22"/>
    <p:sldId id="280" r:id="rId23"/>
    <p:sldId id="20715" r:id="rId24"/>
    <p:sldId id="20730" r:id="rId25"/>
    <p:sldId id="20736" r:id="rId26"/>
    <p:sldId id="276" r:id="rId27"/>
    <p:sldId id="882" r:id="rId28"/>
    <p:sldId id="883" r:id="rId29"/>
    <p:sldId id="885" r:id="rId30"/>
    <p:sldId id="888" r:id="rId31"/>
    <p:sldId id="880" r:id="rId32"/>
    <p:sldId id="878" r:id="rId33"/>
    <p:sldId id="879" r:id="rId34"/>
    <p:sldId id="894" r:id="rId35"/>
    <p:sldId id="891" r:id="rId36"/>
    <p:sldId id="900" r:id="rId37"/>
    <p:sldId id="901" r:id="rId38"/>
  </p:sldIdLst>
  <p:sldSz cx="9144000" cy="5143500" type="screen16x9"/>
  <p:notesSz cx="6858000" cy="9144000"/>
  <p:embeddedFontLst>
    <p:embeddedFont>
      <p:font typeface="Calibri" panose="020F0502020204030204" pitchFamily="34" charset="0"/>
      <p:regular r:id="rId40"/>
      <p:bold r:id="rId41"/>
      <p:italic r:id="rId42"/>
      <p:boldItalic r:id="rId43"/>
    </p:embeddedFont>
    <p:embeddedFont>
      <p:font typeface="SB Sans Display" panose="020B0604020202020204" charset="0"/>
      <p:regular r:id="rId44"/>
    </p:embeddedFont>
    <p:embeddedFont>
      <p:font typeface="SB Sans Display Light" panose="020B0604020202020204" charset="0"/>
      <p:regular r:id="rId45"/>
    </p:embeddedFont>
    <p:embeddedFont>
      <p:font typeface="SB Sans Display Semibold" panose="020B0604020202020204" charset="0"/>
      <p:regular r:id="rId46"/>
      <p:bold r:id="rId47"/>
    </p:embeddedFont>
    <p:embeddedFont>
      <p:font typeface="SB Sans Text" panose="020B0503040504020204" pitchFamily="34" charset="-52"/>
      <p:regular r:id="rId48"/>
      <p:bold r:id="rId49"/>
      <p:italic r:id="rId50"/>
      <p:boldItalic r:id="rId51"/>
    </p:embeddedFont>
    <p:embeddedFont>
      <p:font typeface="SB Sans Text Light" panose="020B0303040504020904" pitchFamily="34" charset="-52"/>
      <p:regular r:id="rId52"/>
      <p:italic r:id="rId53"/>
    </p:embeddedFont>
    <p:embeddedFont>
      <p:font typeface="SBSansDisplay-Light" panose="020B0303040504020204" charset="0"/>
      <p:regular r:id="rId54"/>
    </p:embeddedFont>
    <p:embeddedFont>
      <p:font typeface="SBSansText-Light" panose="020B0303040504020204" charset="-52"/>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4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Ольга Солдатова" initials="" lastIdx="4" clrIdx="0"/>
  <p:cmAuthor id="1" name="Надежда Лихошерст" initials="" lastIdx="9" clrIdx="1"/>
  <p:cmAuthor id="2" name="Zhenya Rzaeva" initials="" lastIdx="5"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8468"/>
    <a:srgbClr val="E0BE14"/>
    <a:srgbClr val="70AA3A"/>
    <a:srgbClr val="DB9D00"/>
    <a:srgbClr val="020E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595B10-90A4-4DE3-8E13-DF38BBA68838}">
  <a:tblStyle styleId="{83595B10-90A4-4DE3-8E13-DF38BBA6883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C14B345-E9A9-4BC2-ACC8-F590C700B1C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94725" autoAdjust="0"/>
  </p:normalViewPr>
  <p:slideViewPr>
    <p:cSldViewPr snapToGrid="0">
      <p:cViewPr varScale="1">
        <p:scale>
          <a:sx n="103" d="100"/>
          <a:sy n="103" d="100"/>
        </p:scale>
        <p:origin x="715" y="72"/>
      </p:cViewPr>
      <p:guideLst>
        <p:guide orient="horz" pos="1620"/>
        <p:guide pos="24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e5ab775842_4_0:notes"/>
          <p:cNvSpPr txBox="1">
            <a:spLocks noGrp="1"/>
          </p:cNvSpPr>
          <p:nvPr>
            <p:ph type="body" idx="1"/>
          </p:nvPr>
        </p:nvSpPr>
        <p:spPr>
          <a:xfrm>
            <a:off x="685800" y="4400551"/>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ge5ab775842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e49f2369f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e49f2369f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49578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49f2369f4_1_875:notes"/>
          <p:cNvSpPr txBox="1">
            <a:spLocks noGrp="1"/>
          </p:cNvSpPr>
          <p:nvPr>
            <p:ph type="body" idx="1"/>
          </p:nvPr>
        </p:nvSpPr>
        <p:spPr>
          <a:xfrm>
            <a:off x="685800" y="4400551"/>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e49f2369f4_1_8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3734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e49f2369f4_1_1534:notes"/>
          <p:cNvSpPr txBox="1">
            <a:spLocks noGrp="1"/>
          </p:cNvSpPr>
          <p:nvPr>
            <p:ph type="body" idx="1"/>
          </p:nvPr>
        </p:nvSpPr>
        <p:spPr>
          <a:xfrm>
            <a:off x="685800" y="4400551"/>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ge49f2369f4_1_15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D39F3BD-B703-EB45-96C2-7BD3512CBCED}" type="slidenum">
              <a:rPr lang="ru-RU" smtClean="0"/>
              <a:t>27</a:t>
            </a:fld>
            <a:endParaRPr lang="ru-RU" dirty="0"/>
          </a:p>
        </p:txBody>
      </p:sp>
    </p:spTree>
    <p:extLst>
      <p:ext uri="{BB962C8B-B14F-4D97-AF65-F5344CB8AC3E}">
        <p14:creationId xmlns:p14="http://schemas.microsoft.com/office/powerpoint/2010/main" val="1960497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D39F3BD-B703-EB45-96C2-7BD3512CBCED}" type="slidenum">
              <a:rPr lang="ru-RU" smtClean="0"/>
              <a:t>28</a:t>
            </a:fld>
            <a:endParaRPr lang="ru-RU" dirty="0"/>
          </a:p>
        </p:txBody>
      </p:sp>
    </p:spTree>
    <p:extLst>
      <p:ext uri="{BB962C8B-B14F-4D97-AF65-F5344CB8AC3E}">
        <p14:creationId xmlns:p14="http://schemas.microsoft.com/office/powerpoint/2010/main" val="151395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D39F3BD-B703-EB45-96C2-7BD3512CBCED}" type="slidenum">
              <a:rPr lang="ru-RU" smtClean="0"/>
              <a:t>31</a:t>
            </a:fld>
            <a:endParaRPr lang="ru-RU" dirty="0"/>
          </a:p>
        </p:txBody>
      </p:sp>
    </p:spTree>
    <p:extLst>
      <p:ext uri="{BB962C8B-B14F-4D97-AF65-F5344CB8AC3E}">
        <p14:creationId xmlns:p14="http://schemas.microsoft.com/office/powerpoint/2010/main" val="2399136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49f2369f4_1_875:notes"/>
          <p:cNvSpPr txBox="1">
            <a:spLocks noGrp="1"/>
          </p:cNvSpPr>
          <p:nvPr>
            <p:ph type="body" idx="1"/>
          </p:nvPr>
        </p:nvSpPr>
        <p:spPr>
          <a:xfrm>
            <a:off x="685800" y="4400551"/>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e49f2369f4_1_8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3734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49f2369f4_1_875:notes"/>
          <p:cNvSpPr txBox="1">
            <a:spLocks noGrp="1"/>
          </p:cNvSpPr>
          <p:nvPr>
            <p:ph type="body" idx="1"/>
          </p:nvPr>
        </p:nvSpPr>
        <p:spPr>
          <a:xfrm>
            <a:off x="685800" y="4400551"/>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e49f2369f4_1_8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9318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e5ab775842_4_0:notes"/>
          <p:cNvSpPr txBox="1">
            <a:spLocks noGrp="1"/>
          </p:cNvSpPr>
          <p:nvPr>
            <p:ph type="body" idx="1"/>
          </p:nvPr>
        </p:nvSpPr>
        <p:spPr>
          <a:xfrm>
            <a:off x="685800" y="4400551"/>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ge5ab775842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5018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e49f2369f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e49f2369f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4098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e49f2369f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e49f2369f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4098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e5ab775842_4_0:notes"/>
          <p:cNvSpPr txBox="1">
            <a:spLocks noGrp="1"/>
          </p:cNvSpPr>
          <p:nvPr>
            <p:ph type="body" idx="1"/>
          </p:nvPr>
        </p:nvSpPr>
        <p:spPr>
          <a:xfrm>
            <a:off x="685800" y="4400551"/>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ge5ab775842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6966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e5ab775842_4_0:notes"/>
          <p:cNvSpPr txBox="1">
            <a:spLocks noGrp="1"/>
          </p:cNvSpPr>
          <p:nvPr>
            <p:ph type="body" idx="1"/>
          </p:nvPr>
        </p:nvSpPr>
        <p:spPr>
          <a:xfrm>
            <a:off x="685800" y="4400551"/>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ge5ab775842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1681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49f2369f4_1_875:notes"/>
          <p:cNvSpPr txBox="1">
            <a:spLocks noGrp="1"/>
          </p:cNvSpPr>
          <p:nvPr>
            <p:ph type="body" idx="1"/>
          </p:nvPr>
        </p:nvSpPr>
        <p:spPr>
          <a:xfrm>
            <a:off x="685800" y="4400551"/>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e49f2369f4_1_8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662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E86C17-FAD8-F84B-9AB2-3D2DE32E3559}"/>
              </a:ext>
            </a:extLst>
          </p:cNvPr>
          <p:cNvSpPr>
            <a:spLocks noGrp="1"/>
          </p:cNvSpPr>
          <p:nvPr>
            <p:ph type="title"/>
          </p:nvPr>
        </p:nvSpPr>
        <p:spPr/>
        <p:txBody>
          <a:bodyPr/>
          <a:lstStyle/>
          <a:p>
            <a:r>
              <a:rPr lang="ru-RU"/>
              <a:t>Образец заголовка</a:t>
            </a:r>
          </a:p>
        </p:txBody>
      </p:sp>
      <p:sp>
        <p:nvSpPr>
          <p:cNvPr id="3" name="Номер слайда 2">
            <a:extLst>
              <a:ext uri="{FF2B5EF4-FFF2-40B4-BE49-F238E27FC236}">
                <a16:creationId xmlns:a16="http://schemas.microsoft.com/office/drawing/2014/main" id="{FCA9BEED-EDA0-F243-9A18-6A0745DFD6A4}"/>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ru" smtClean="0"/>
              <a:t>‹#›</a:t>
            </a:fld>
            <a:endParaRPr lang="ru"/>
          </a:p>
        </p:txBody>
      </p:sp>
      <p:pic>
        <p:nvPicPr>
          <p:cNvPr id="4" name="Рисунок 3">
            <a:extLst>
              <a:ext uri="{FF2B5EF4-FFF2-40B4-BE49-F238E27FC236}">
                <a16:creationId xmlns:a16="http://schemas.microsoft.com/office/drawing/2014/main" id="{6357F3A6-CC45-BD43-A6E3-3349C878A839}"/>
              </a:ext>
            </a:extLst>
          </p:cNvPr>
          <p:cNvPicPr>
            <a:picLocks noChangeAspect="1"/>
          </p:cNvPicPr>
          <p:nvPr userDrawn="1"/>
        </p:nvPicPr>
        <p:blipFill rotWithShape="1">
          <a:blip r:embed="rId2" cstate="screen">
            <a:lum bright="3000" contrast="13000"/>
            <a:extLst>
              <a:ext uri="{28A0092B-C50C-407E-A947-70E740481C1C}">
                <a14:useLocalDpi xmlns:a14="http://schemas.microsoft.com/office/drawing/2010/main"/>
              </a:ext>
            </a:extLst>
          </a:blip>
          <a:srcRect l="1707" t="1855" r="8751"/>
          <a:stretch/>
        </p:blipFill>
        <p:spPr>
          <a:xfrm>
            <a:off x="0" y="0"/>
            <a:ext cx="9144000" cy="5167410"/>
          </a:xfrm>
          <a:prstGeom prst="rect">
            <a:avLst/>
          </a:prstGeom>
        </p:spPr>
      </p:pic>
    </p:spTree>
    <p:extLst>
      <p:ext uri="{BB962C8B-B14F-4D97-AF65-F5344CB8AC3E}">
        <p14:creationId xmlns:p14="http://schemas.microsoft.com/office/powerpoint/2010/main" val="4011360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Пользовательский макет">
  <p:cSld name="Пользовательский макет">
    <p:spTree>
      <p:nvGrpSpPr>
        <p:cNvPr id="1" name="Shape 76"/>
        <p:cNvGrpSpPr/>
        <p:nvPr/>
      </p:nvGrpSpPr>
      <p:grpSpPr>
        <a:xfrm>
          <a:off x="0" y="0"/>
          <a:ext cx="0" cy="0"/>
          <a:chOff x="0" y="0"/>
          <a:chExt cx="0" cy="0"/>
        </a:xfrm>
      </p:grpSpPr>
      <p:sp>
        <p:nvSpPr>
          <p:cNvPr id="77" name="Google Shape;77;p18"/>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8"/>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8"/>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sp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ru"/>
              <a:t>‹#›</a:t>
            </a:fld>
            <a:endParaRPr/>
          </a:p>
        </p:txBody>
      </p:sp>
      <p:pic>
        <p:nvPicPr>
          <p:cNvPr id="5" name="Рисунок 4">
            <a:extLst>
              <a:ext uri="{FF2B5EF4-FFF2-40B4-BE49-F238E27FC236}">
                <a16:creationId xmlns:a16="http://schemas.microsoft.com/office/drawing/2014/main" id="{C6D9D909-292C-6A44-A2D6-72E205C8F18A}"/>
              </a:ext>
            </a:extLst>
          </p:cNvPr>
          <p:cNvPicPr>
            <a:picLocks noChangeAspect="1"/>
          </p:cNvPicPr>
          <p:nvPr userDrawn="1"/>
        </p:nvPicPr>
        <p:blipFill rotWithShape="1">
          <a:blip r:embed="rId2" cstate="screen">
            <a:lum contrast="20000"/>
            <a:extLst>
              <a:ext uri="{28A0092B-C50C-407E-A947-70E740481C1C}">
                <a14:useLocalDpi xmlns:a14="http://schemas.microsoft.com/office/drawing/2010/main"/>
              </a:ext>
            </a:extLst>
          </a:blip>
          <a:srcRect l="1176" t="406" r="667" b="25812"/>
          <a:stretch/>
        </p:blipFill>
        <p:spPr>
          <a:xfrm>
            <a:off x="1" y="3274598"/>
            <a:ext cx="9143999" cy="1868901"/>
          </a:xfrm>
          <a:prstGeom prst="rect">
            <a:avLst/>
          </a:prstGeom>
        </p:spPr>
      </p:pic>
    </p:spTree>
    <p:extLst>
      <p:ext uri="{BB962C8B-B14F-4D97-AF65-F5344CB8AC3E}">
        <p14:creationId xmlns:p14="http://schemas.microsoft.com/office/powerpoint/2010/main" val="2910929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14350" y="2000251"/>
            <a:ext cx="5619996" cy="1450181"/>
          </a:xfrm>
          <a:prstGeom prst="rect">
            <a:avLst/>
          </a:prstGeom>
        </p:spPr>
        <p:txBody>
          <a:bodyPr lIns="0" tIns="0" rIns="0" bIns="0"/>
          <a:lstStyle>
            <a:lvl1pPr>
              <a:defRPr sz="4950" b="0" i="0">
                <a:solidFill>
                  <a:schemeClr val="tx1"/>
                </a:solidFill>
                <a:latin typeface="SBSansDisplay-Light"/>
                <a:cs typeface="SBSansDisplay-Light"/>
              </a:defRPr>
            </a:lvl1pPr>
          </a:lstStyle>
          <a:p>
            <a:endParaRPr/>
          </a:p>
        </p:txBody>
      </p:sp>
      <p:sp>
        <p:nvSpPr>
          <p:cNvPr id="3" name="Holder 3"/>
          <p:cNvSpPr>
            <a:spLocks noGrp="1"/>
          </p:cNvSpPr>
          <p:nvPr>
            <p:ph type="body" idx="1"/>
          </p:nvPr>
        </p:nvSpPr>
        <p:spPr>
          <a:xfrm>
            <a:off x="457200" y="1183005"/>
            <a:ext cx="8229600" cy="3394710"/>
          </a:xfrm>
          <a:prstGeom prst="rect">
            <a:avLst/>
          </a:prstGeom>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extLst>
      <p:ext uri="{BB962C8B-B14F-4D97-AF65-F5344CB8AC3E}">
        <p14:creationId xmlns:p14="http://schemas.microsoft.com/office/powerpoint/2010/main" val="2933987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FC23E66-E22E-D749-AD84-A657574D4B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750676" cy="5143500"/>
          </a:xfrm>
          <a:prstGeom prst="rect">
            <a:avLst/>
          </a:prstGeom>
        </p:spPr>
      </p:pic>
      <p:sp>
        <p:nvSpPr>
          <p:cNvPr id="8" name="Скругленный прямоугольник 7">
            <a:extLst>
              <a:ext uri="{FF2B5EF4-FFF2-40B4-BE49-F238E27FC236}">
                <a16:creationId xmlns:a16="http://schemas.microsoft.com/office/drawing/2014/main" id="{EFE457F0-9EC1-B648-98E2-A72A597FE8E2}"/>
              </a:ext>
            </a:extLst>
          </p:cNvPr>
          <p:cNvSpPr/>
          <p:nvPr userDrawn="1"/>
        </p:nvSpPr>
        <p:spPr>
          <a:xfrm>
            <a:off x="1447800" y="609464"/>
            <a:ext cx="1866900" cy="4000500"/>
          </a:xfrm>
          <a:prstGeom prst="roundRect">
            <a:avLst>
              <a:gd name="adj" fmla="val 103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pic>
        <p:nvPicPr>
          <p:cNvPr id="7" name="Рисунок 6">
            <a:extLst>
              <a:ext uri="{FF2B5EF4-FFF2-40B4-BE49-F238E27FC236}">
                <a16:creationId xmlns:a16="http://schemas.microsoft.com/office/drawing/2014/main" id="{5BC2252A-62EB-6E41-B777-F9CBB31BE0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42568" y="398008"/>
            <a:ext cx="2243582" cy="4347485"/>
          </a:xfrm>
          <a:prstGeom prst="rect">
            <a:avLst/>
          </a:prstGeom>
        </p:spPr>
      </p:pic>
    </p:spTree>
    <p:extLst>
      <p:ext uri="{BB962C8B-B14F-4D97-AF65-F5344CB8AC3E}">
        <p14:creationId xmlns:p14="http://schemas.microsoft.com/office/powerpoint/2010/main" val="2269733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0D635A7-B428-0D42-8CC2-9B61096795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42896" y="0"/>
            <a:ext cx="4406593" cy="5143500"/>
          </a:xfrm>
          <a:prstGeom prst="rect">
            <a:avLst/>
          </a:prstGeom>
        </p:spPr>
      </p:pic>
      <p:sp>
        <p:nvSpPr>
          <p:cNvPr id="5" name="Title 1">
            <a:extLst>
              <a:ext uri="{FF2B5EF4-FFF2-40B4-BE49-F238E27FC236}">
                <a16:creationId xmlns:a16="http://schemas.microsoft.com/office/drawing/2014/main" id="{4D069B2B-3053-2644-9880-8016D6556F14}"/>
              </a:ext>
            </a:extLst>
          </p:cNvPr>
          <p:cNvSpPr>
            <a:spLocks noGrp="1"/>
          </p:cNvSpPr>
          <p:nvPr>
            <p:ph type="title"/>
          </p:nvPr>
        </p:nvSpPr>
        <p:spPr>
          <a:xfrm>
            <a:off x="469277" y="273969"/>
            <a:ext cx="8046243" cy="994172"/>
          </a:xfrm>
          <a:prstGeom prst="rect">
            <a:avLst/>
          </a:prstGeom>
        </p:spPr>
        <p:txBody>
          <a:bodyPr/>
          <a:lstStyle>
            <a:lvl1pPr algn="l">
              <a:defRPr sz="3300" b="0" i="0">
                <a:solidFill>
                  <a:schemeClr val="tx1"/>
                </a:solidFill>
                <a:latin typeface="SB Sans Display Light" panose="020B0303040504020204" pitchFamily="34" charset="0"/>
                <a:cs typeface="SB Sans Display Light" panose="020B0303040504020204" pitchFamily="34" charset="0"/>
              </a:defRPr>
            </a:lvl1pPr>
          </a:lstStyle>
          <a:p>
            <a:r>
              <a:rPr lang="en-US" dirty="0"/>
              <a:t>Click to edit Master title style</a:t>
            </a:r>
            <a:endParaRPr lang="ru-RU" dirty="0"/>
          </a:p>
        </p:txBody>
      </p:sp>
      <p:sp>
        <p:nvSpPr>
          <p:cNvPr id="9" name="Скругленный прямоугольник 8">
            <a:extLst>
              <a:ext uri="{FF2B5EF4-FFF2-40B4-BE49-F238E27FC236}">
                <a16:creationId xmlns:a16="http://schemas.microsoft.com/office/drawing/2014/main" id="{213670A6-12D8-E047-BDFE-50054B487820}"/>
              </a:ext>
            </a:extLst>
          </p:cNvPr>
          <p:cNvSpPr/>
          <p:nvPr userDrawn="1"/>
        </p:nvSpPr>
        <p:spPr>
          <a:xfrm>
            <a:off x="4213661" y="857250"/>
            <a:ext cx="1866900" cy="4000500"/>
          </a:xfrm>
          <a:prstGeom prst="roundRect">
            <a:avLst>
              <a:gd name="adj" fmla="val 103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pic>
        <p:nvPicPr>
          <p:cNvPr id="7" name="Рисунок 6">
            <a:extLst>
              <a:ext uri="{FF2B5EF4-FFF2-40B4-BE49-F238E27FC236}">
                <a16:creationId xmlns:a16="http://schemas.microsoft.com/office/drawing/2014/main" id="{5BC2252A-62EB-6E41-B777-F9CBB31BE0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42918" y="683758"/>
            <a:ext cx="2243582" cy="4347485"/>
          </a:xfrm>
          <a:prstGeom prst="rect">
            <a:avLst/>
          </a:prstGeom>
        </p:spPr>
      </p:pic>
    </p:spTree>
    <p:extLst>
      <p:ext uri="{BB962C8B-B14F-4D97-AF65-F5344CB8AC3E}">
        <p14:creationId xmlns:p14="http://schemas.microsoft.com/office/powerpoint/2010/main" val="244413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419600" y="0"/>
            <a:ext cx="4724400" cy="5143500"/>
          </a:xfrm>
          <a:prstGeom prst="rect">
            <a:avLst/>
          </a:prstGeom>
        </p:spPr>
        <p:txBody>
          <a:bodyPr vert="horz"/>
          <a:lstStyle/>
          <a:p>
            <a:endParaRPr lang="en-US" dirty="0"/>
          </a:p>
        </p:txBody>
      </p:sp>
      <p:sp>
        <p:nvSpPr>
          <p:cNvPr id="5" name="Title 1">
            <a:extLst>
              <a:ext uri="{FF2B5EF4-FFF2-40B4-BE49-F238E27FC236}">
                <a16:creationId xmlns:a16="http://schemas.microsoft.com/office/drawing/2014/main" id="{4D069B2B-3053-2644-9880-8016D6556F14}"/>
              </a:ext>
            </a:extLst>
          </p:cNvPr>
          <p:cNvSpPr>
            <a:spLocks noGrp="1"/>
          </p:cNvSpPr>
          <p:nvPr>
            <p:ph type="title"/>
          </p:nvPr>
        </p:nvSpPr>
        <p:spPr>
          <a:xfrm>
            <a:off x="469277" y="273969"/>
            <a:ext cx="8046243" cy="994172"/>
          </a:xfrm>
          <a:prstGeom prst="rect">
            <a:avLst/>
          </a:prstGeom>
        </p:spPr>
        <p:txBody>
          <a:bodyPr/>
          <a:lstStyle>
            <a:lvl1pPr algn="l">
              <a:defRPr sz="3300" b="0" i="0">
                <a:solidFill>
                  <a:schemeClr val="tx1"/>
                </a:solidFill>
                <a:latin typeface="SB Sans Display Light" panose="020B0303040504020204" pitchFamily="34" charset="0"/>
                <a:cs typeface="SB Sans Display Light" panose="020B0303040504020204" pitchFamily="34" charset="0"/>
              </a:defRPr>
            </a:lvl1pPr>
          </a:lstStyle>
          <a:p>
            <a:r>
              <a:rPr lang="en-US" dirty="0"/>
              <a:t>Click to edit Master title style</a:t>
            </a:r>
            <a:endParaRPr lang="ru-RU" dirty="0"/>
          </a:p>
        </p:txBody>
      </p:sp>
    </p:spTree>
    <p:extLst>
      <p:ext uri="{BB962C8B-B14F-4D97-AF65-F5344CB8AC3E}">
        <p14:creationId xmlns:p14="http://schemas.microsoft.com/office/powerpoint/2010/main" val="3568105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A45101-6EC2-6A4D-9F8E-A934D70AFBA1}"/>
              </a:ext>
            </a:extLst>
          </p:cNvPr>
          <p:cNvSpPr>
            <a:spLocks noGrp="1"/>
          </p:cNvSpPr>
          <p:nvPr>
            <p:ph type="title"/>
          </p:nvPr>
        </p:nvSpPr>
        <p:spPr/>
        <p:txBody>
          <a:bodyPr/>
          <a:lstStyle/>
          <a:p>
            <a:r>
              <a:rPr lang="ru-RU"/>
              <a:t>Образец заголовка</a:t>
            </a:r>
          </a:p>
        </p:txBody>
      </p:sp>
      <p:sp>
        <p:nvSpPr>
          <p:cNvPr id="3" name="Номер слайда 2">
            <a:extLst>
              <a:ext uri="{FF2B5EF4-FFF2-40B4-BE49-F238E27FC236}">
                <a16:creationId xmlns:a16="http://schemas.microsoft.com/office/drawing/2014/main" id="{B06FFEFB-8C4D-4F4A-8D24-2A1425E2A7E1}"/>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ru" smtClean="0"/>
              <a:t>‹#›</a:t>
            </a:fld>
            <a:endParaRPr lang="ru"/>
          </a:p>
        </p:txBody>
      </p:sp>
      <p:pic>
        <p:nvPicPr>
          <p:cNvPr id="4" name="Рисунок 3">
            <a:extLst>
              <a:ext uri="{FF2B5EF4-FFF2-40B4-BE49-F238E27FC236}">
                <a16:creationId xmlns:a16="http://schemas.microsoft.com/office/drawing/2014/main" id="{59F81B8D-26C8-F24B-871D-255F9AA9F4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36" r="9400" b="16934"/>
          <a:stretch/>
        </p:blipFill>
        <p:spPr>
          <a:xfrm>
            <a:off x="-1" y="0"/>
            <a:ext cx="9144001" cy="5143500"/>
          </a:xfrm>
          <a:prstGeom prst="rect">
            <a:avLst/>
          </a:prstGeom>
        </p:spPr>
      </p:pic>
    </p:spTree>
    <p:extLst>
      <p:ext uri="{BB962C8B-B14F-4D97-AF65-F5344CB8AC3E}">
        <p14:creationId xmlns:p14="http://schemas.microsoft.com/office/powerpoint/2010/main" val="3974412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pic>
        <p:nvPicPr>
          <p:cNvPr id="3" name="Рисунок 2">
            <a:extLst>
              <a:ext uri="{FF2B5EF4-FFF2-40B4-BE49-F238E27FC236}">
                <a16:creationId xmlns:a16="http://schemas.microsoft.com/office/drawing/2014/main" id="{1FE9BD02-C4EC-3348-97A7-17B71C30BE5A}"/>
              </a:ext>
            </a:extLst>
          </p:cNvPr>
          <p:cNvPicPr>
            <a:picLocks noChangeAspect="1"/>
          </p:cNvPicPr>
          <p:nvPr userDrawn="1"/>
        </p:nvPicPr>
        <p:blipFill rotWithShape="1">
          <a:blip r:embed="rId2" cstate="screen">
            <a:lum contrast="20000"/>
            <a:extLst>
              <a:ext uri="{28A0092B-C50C-407E-A947-70E740481C1C}">
                <a14:useLocalDpi xmlns:a14="http://schemas.microsoft.com/office/drawing/2010/main"/>
              </a:ext>
            </a:extLst>
          </a:blip>
          <a:srcRect l="1176" t="406" b="25812"/>
          <a:stretch/>
        </p:blipFill>
        <p:spPr>
          <a:xfrm>
            <a:off x="0" y="2088776"/>
            <a:ext cx="9160852" cy="305472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179356-BB3C-7140-9C91-09503E9B9D60}"/>
              </a:ext>
            </a:extLst>
          </p:cNvPr>
          <p:cNvSpPr>
            <a:spLocks noGrp="1"/>
          </p:cNvSpPr>
          <p:nvPr>
            <p:ph type="title"/>
          </p:nvPr>
        </p:nvSpPr>
        <p:spPr/>
        <p:txBody>
          <a:bodyPr/>
          <a:lstStyle/>
          <a:p>
            <a:r>
              <a:rPr lang="ru-RU"/>
              <a:t>Образец заголовка</a:t>
            </a:r>
          </a:p>
        </p:txBody>
      </p:sp>
      <p:sp>
        <p:nvSpPr>
          <p:cNvPr id="3" name="Номер слайда 2">
            <a:extLst>
              <a:ext uri="{FF2B5EF4-FFF2-40B4-BE49-F238E27FC236}">
                <a16:creationId xmlns:a16="http://schemas.microsoft.com/office/drawing/2014/main" id="{B679E504-339F-C941-ACA3-3564FE78B9B9}"/>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ru" smtClean="0"/>
              <a:t>‹#›</a:t>
            </a:fld>
            <a:endParaRPr lang="ru"/>
          </a:p>
        </p:txBody>
      </p:sp>
      <p:pic>
        <p:nvPicPr>
          <p:cNvPr id="4" name="Рисунок 3">
            <a:extLst>
              <a:ext uri="{FF2B5EF4-FFF2-40B4-BE49-F238E27FC236}">
                <a16:creationId xmlns:a16="http://schemas.microsoft.com/office/drawing/2014/main" id="{8DC5E071-43B2-D64F-9439-050C10510F22}"/>
              </a:ext>
            </a:extLst>
          </p:cNvPr>
          <p:cNvPicPr>
            <a:picLocks noChangeAspect="1"/>
          </p:cNvPicPr>
          <p:nvPr userDrawn="1"/>
        </p:nvPicPr>
        <p:blipFill rotWithShape="1">
          <a:blip r:embed="rId2" cstate="screen">
            <a:lum contrast="20000"/>
            <a:extLst>
              <a:ext uri="{28A0092B-C50C-407E-A947-70E740481C1C}">
                <a14:useLocalDpi xmlns:a14="http://schemas.microsoft.com/office/drawing/2010/main"/>
              </a:ext>
            </a:extLst>
          </a:blip>
          <a:srcRect l="1176" t="406" r="699" b="26544"/>
          <a:stretch/>
        </p:blipFill>
        <p:spPr>
          <a:xfrm rot="10800000">
            <a:off x="0" y="0"/>
            <a:ext cx="9165772" cy="4341672"/>
          </a:xfrm>
          <a:prstGeom prst="rect">
            <a:avLst/>
          </a:prstGeom>
        </p:spPr>
      </p:pic>
    </p:spTree>
    <p:extLst>
      <p:ext uri="{BB962C8B-B14F-4D97-AF65-F5344CB8AC3E}">
        <p14:creationId xmlns:p14="http://schemas.microsoft.com/office/powerpoint/2010/main" val="100551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2_Title Only" type="obj">
  <p:cSld name="OBJECT">
    <p:bg>
      <p:bgPr>
        <a:solidFill>
          <a:schemeClr val="lt1"/>
        </a:solidFill>
        <a:effectLst/>
      </p:bgPr>
    </p:bg>
    <p:spTree>
      <p:nvGrpSpPr>
        <p:cNvPr id="1" name="Shape 55"/>
        <p:cNvGrpSpPr/>
        <p:nvPr/>
      </p:nvGrpSpPr>
      <p:grpSpPr>
        <a:xfrm>
          <a:off x="0" y="0"/>
          <a:ext cx="0" cy="0"/>
          <a:chOff x="0" y="0"/>
          <a:chExt cx="0" cy="0"/>
        </a:xfrm>
      </p:grpSpPr>
      <p:pic>
        <p:nvPicPr>
          <p:cNvPr id="7" name="Рисунок 6">
            <a:extLst>
              <a:ext uri="{FF2B5EF4-FFF2-40B4-BE49-F238E27FC236}">
                <a16:creationId xmlns:a16="http://schemas.microsoft.com/office/drawing/2014/main" id="{9CA9B086-69F7-604F-A2EB-4744AAF924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5633"/>
          <a:stretch/>
        </p:blipFill>
        <p:spPr>
          <a:xfrm>
            <a:off x="-1" y="0"/>
            <a:ext cx="9144001" cy="5143500"/>
          </a:xfrm>
          <a:prstGeom prst="rect">
            <a:avLst/>
          </a:prstGeom>
        </p:spPr>
      </p:pic>
      <p:sp>
        <p:nvSpPr>
          <p:cNvPr id="57" name="Google Shape;57;p14"/>
          <p:cNvSpPr txBox="1">
            <a:spLocks noGrp="1"/>
          </p:cNvSpPr>
          <p:nvPr>
            <p:ph type="title"/>
          </p:nvPr>
        </p:nvSpPr>
        <p:spPr>
          <a:xfrm>
            <a:off x="514350" y="2000250"/>
            <a:ext cx="5620200" cy="14502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SzPts val="2800"/>
              <a:buNone/>
              <a:defRPr sz="5000" b="0" i="0">
                <a:solidFill>
                  <a:schemeClr val="dk1"/>
                </a:solidFill>
                <a:latin typeface="SB Sans Display" panose="020B0503040504020204" pitchFamily="34" charset="0"/>
                <a:ea typeface="SB Sans Display" panose="020B0503040504020204" pitchFamily="34" charset="0"/>
                <a:cs typeface="SB Sans Display" panose="020B0503040504020204" pitchFamily="34" charset="0"/>
                <a:sym typeface="Play"/>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58" name="Google Shape;58;p14"/>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100"/>
              <a:buNone/>
              <a:defRPr sz="1100">
                <a:solidFill>
                  <a:srgbClr val="888888"/>
                </a:solidFil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9" name="Google Shape;59;p14"/>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100"/>
              <a:buNone/>
              <a:defRPr sz="1100">
                <a:solidFill>
                  <a:srgbClr val="888888"/>
                </a:solidFil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0" name="Google Shape;60;p14"/>
          <p:cNvSpPr txBox="1">
            <a:spLocks noGrp="1"/>
          </p:cNvSpPr>
          <p:nvPr>
            <p:ph type="sldNum" idx="12"/>
          </p:nvPr>
        </p:nvSpPr>
        <p:spPr>
          <a:xfrm>
            <a:off x="6583680" y="4783455"/>
            <a:ext cx="2103000" cy="215400"/>
          </a:xfrm>
          <a:prstGeom prst="rect">
            <a:avLst/>
          </a:prstGeom>
          <a:noFill/>
          <a:ln>
            <a:noFill/>
          </a:ln>
        </p:spPr>
        <p:txBody>
          <a:bodyPr spcFirstLastPara="1" wrap="square" lIns="0" tIns="0" rIns="0" bIns="0" anchor="t" anchorCtr="0">
            <a:spAutoFit/>
          </a:bodyPr>
          <a:lstStyle>
            <a:lvl1pPr marL="0" lvl="0" indent="0" algn="r" rtl="0">
              <a:spcBef>
                <a:spcPts val="0"/>
              </a:spcBef>
              <a:buNone/>
              <a:defRPr sz="1400">
                <a:solidFill>
                  <a:srgbClr val="888888"/>
                </a:solidFill>
                <a:latin typeface="Calibri"/>
                <a:ea typeface="Calibri"/>
                <a:cs typeface="Calibri"/>
                <a:sym typeface="Calibri"/>
              </a:defRPr>
            </a:lvl1pPr>
            <a:lvl2pPr marL="0" lvl="1" indent="0" algn="r" rtl="0">
              <a:spcBef>
                <a:spcPts val="0"/>
              </a:spcBef>
              <a:buNone/>
              <a:defRPr sz="1400">
                <a:solidFill>
                  <a:srgbClr val="888888"/>
                </a:solidFill>
                <a:latin typeface="Calibri"/>
                <a:ea typeface="Calibri"/>
                <a:cs typeface="Calibri"/>
                <a:sym typeface="Calibri"/>
              </a:defRPr>
            </a:lvl2pPr>
            <a:lvl3pPr marL="0" lvl="2" indent="0" algn="r" rtl="0">
              <a:spcBef>
                <a:spcPts val="0"/>
              </a:spcBef>
              <a:buNone/>
              <a:defRPr sz="1400">
                <a:solidFill>
                  <a:srgbClr val="888888"/>
                </a:solidFill>
                <a:latin typeface="Calibri"/>
                <a:ea typeface="Calibri"/>
                <a:cs typeface="Calibri"/>
                <a:sym typeface="Calibri"/>
              </a:defRPr>
            </a:lvl3pPr>
            <a:lvl4pPr marL="0" lvl="3" indent="0" algn="r" rtl="0">
              <a:spcBef>
                <a:spcPts val="0"/>
              </a:spcBef>
              <a:buNone/>
              <a:defRPr sz="1400">
                <a:solidFill>
                  <a:srgbClr val="888888"/>
                </a:solidFill>
                <a:latin typeface="Calibri"/>
                <a:ea typeface="Calibri"/>
                <a:cs typeface="Calibri"/>
                <a:sym typeface="Calibri"/>
              </a:defRPr>
            </a:lvl4pPr>
            <a:lvl5pPr marL="0" lvl="4" indent="0" algn="r" rtl="0">
              <a:spcBef>
                <a:spcPts val="0"/>
              </a:spcBef>
              <a:buNone/>
              <a:defRPr sz="1400">
                <a:solidFill>
                  <a:srgbClr val="888888"/>
                </a:solidFill>
                <a:latin typeface="Calibri"/>
                <a:ea typeface="Calibri"/>
                <a:cs typeface="Calibri"/>
                <a:sym typeface="Calibri"/>
              </a:defRPr>
            </a:lvl5pPr>
            <a:lvl6pPr marL="0" lvl="5" indent="0" algn="r" rtl="0">
              <a:spcBef>
                <a:spcPts val="0"/>
              </a:spcBef>
              <a:buNone/>
              <a:defRPr sz="1400">
                <a:solidFill>
                  <a:srgbClr val="888888"/>
                </a:solidFill>
                <a:latin typeface="Calibri"/>
                <a:ea typeface="Calibri"/>
                <a:cs typeface="Calibri"/>
                <a:sym typeface="Calibri"/>
              </a:defRPr>
            </a:lvl6pPr>
            <a:lvl7pPr marL="0" lvl="6" indent="0" algn="r" rtl="0">
              <a:spcBef>
                <a:spcPts val="0"/>
              </a:spcBef>
              <a:buNone/>
              <a:defRPr sz="1400">
                <a:solidFill>
                  <a:srgbClr val="888888"/>
                </a:solidFill>
                <a:latin typeface="Calibri"/>
                <a:ea typeface="Calibri"/>
                <a:cs typeface="Calibri"/>
                <a:sym typeface="Calibri"/>
              </a:defRPr>
            </a:lvl7pPr>
            <a:lvl8pPr marL="0" lvl="7" indent="0" algn="r" rtl="0">
              <a:spcBef>
                <a:spcPts val="0"/>
              </a:spcBef>
              <a:buNone/>
              <a:defRPr sz="1400">
                <a:solidFill>
                  <a:srgbClr val="888888"/>
                </a:solidFill>
                <a:latin typeface="Calibri"/>
                <a:ea typeface="Calibri"/>
                <a:cs typeface="Calibri"/>
                <a:sym typeface="Calibri"/>
              </a:defRPr>
            </a:lvl8pPr>
            <a:lvl9pPr marL="0" lvl="8" indent="0" algn="r" rtl="0">
              <a:spcBef>
                <a:spcPts val="0"/>
              </a:spcBef>
              <a:buNone/>
              <a:defRPr sz="14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1AA7F8F-E0FF-8843-AAC6-554B07474F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 t="-14882" r="25" b="54757"/>
          <a:stretch/>
        </p:blipFill>
        <p:spPr>
          <a:xfrm rot="10800000" flipH="1">
            <a:off x="-38746" y="-24217"/>
            <a:ext cx="9180419" cy="2465199"/>
          </a:xfrm>
          <a:prstGeom prst="rect">
            <a:avLst/>
          </a:prstGeom>
        </p:spPr>
      </p:pic>
      <p:sp>
        <p:nvSpPr>
          <p:cNvPr id="3" name="Номер слайда 2">
            <a:extLst>
              <a:ext uri="{FF2B5EF4-FFF2-40B4-BE49-F238E27FC236}">
                <a16:creationId xmlns:a16="http://schemas.microsoft.com/office/drawing/2014/main" id="{DEDA20F2-19E5-AA4D-81C8-89D382806371}"/>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ru" smtClean="0"/>
              <a:t>‹#›</a:t>
            </a:fld>
            <a:endParaRPr lang="ru"/>
          </a:p>
        </p:txBody>
      </p:sp>
      <p:sp>
        <p:nvSpPr>
          <p:cNvPr id="5" name="Заголовок 1">
            <a:extLst>
              <a:ext uri="{FF2B5EF4-FFF2-40B4-BE49-F238E27FC236}">
                <a16:creationId xmlns:a16="http://schemas.microsoft.com/office/drawing/2014/main" id="{C1215DEB-269C-1640-9E7A-31DF25463CFF}"/>
              </a:ext>
            </a:extLst>
          </p:cNvPr>
          <p:cNvSpPr>
            <a:spLocks noGrp="1"/>
          </p:cNvSpPr>
          <p:nvPr>
            <p:ph type="title"/>
          </p:nvPr>
        </p:nvSpPr>
        <p:spPr>
          <a:xfrm>
            <a:off x="420659" y="445025"/>
            <a:ext cx="8520600" cy="572700"/>
          </a:xfrm>
        </p:spPr>
        <p:txBody>
          <a:bodyPr/>
          <a:lstStyle/>
          <a:p>
            <a:r>
              <a:rPr lang="ru-RU" dirty="0"/>
              <a:t>Образец заголовка</a:t>
            </a:r>
          </a:p>
        </p:txBody>
      </p:sp>
    </p:spTree>
    <p:extLst>
      <p:ext uri="{BB962C8B-B14F-4D97-AF65-F5344CB8AC3E}">
        <p14:creationId xmlns:p14="http://schemas.microsoft.com/office/powerpoint/2010/main" val="3220353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E48D56-2170-0D4B-AB70-8B70B5F0F713}"/>
              </a:ext>
            </a:extLst>
          </p:cNvPr>
          <p:cNvSpPr>
            <a:spLocks noGrp="1"/>
          </p:cNvSpPr>
          <p:nvPr>
            <p:ph type="title"/>
          </p:nvPr>
        </p:nvSpPr>
        <p:spPr>
          <a:xfrm>
            <a:off x="420659" y="445025"/>
            <a:ext cx="8520600" cy="572700"/>
          </a:xfrm>
        </p:spPr>
        <p:txBody>
          <a:bodyPr/>
          <a:lstStyle/>
          <a:p>
            <a:r>
              <a:rPr lang="ru-RU" dirty="0"/>
              <a:t>Образец заголовка</a:t>
            </a:r>
          </a:p>
        </p:txBody>
      </p:sp>
      <p:sp>
        <p:nvSpPr>
          <p:cNvPr id="3" name="Номер слайда 2">
            <a:extLst>
              <a:ext uri="{FF2B5EF4-FFF2-40B4-BE49-F238E27FC236}">
                <a16:creationId xmlns:a16="http://schemas.microsoft.com/office/drawing/2014/main" id="{F9691BB5-661B-C446-9C6F-0AEE006C1DB4}"/>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ru" smtClean="0"/>
              <a:t>‹#›</a:t>
            </a:fld>
            <a:endParaRPr lang="ru"/>
          </a:p>
        </p:txBody>
      </p:sp>
      <p:pic>
        <p:nvPicPr>
          <p:cNvPr id="4" name="Рисунок 3">
            <a:extLst>
              <a:ext uri="{FF2B5EF4-FFF2-40B4-BE49-F238E27FC236}">
                <a16:creationId xmlns:a16="http://schemas.microsoft.com/office/drawing/2014/main" id="{FD72D71D-0224-F14E-B153-C484708EFBA7}"/>
              </a:ext>
            </a:extLst>
          </p:cNvPr>
          <p:cNvPicPr>
            <a:picLocks noChangeAspect="1"/>
          </p:cNvPicPr>
          <p:nvPr userDrawn="1"/>
        </p:nvPicPr>
        <p:blipFill rotWithShape="1">
          <a:blip r:embed="rId2" cstate="screen">
            <a:lum contrast="20000"/>
            <a:extLst>
              <a:ext uri="{28A0092B-C50C-407E-A947-70E740481C1C}">
                <a14:useLocalDpi xmlns:a14="http://schemas.microsoft.com/office/drawing/2010/main"/>
              </a:ext>
            </a:extLst>
          </a:blip>
          <a:srcRect l="1176" t="406" r="1073" b="25812"/>
          <a:stretch/>
        </p:blipFill>
        <p:spPr>
          <a:xfrm>
            <a:off x="1" y="758284"/>
            <a:ext cx="9143999" cy="4385216"/>
          </a:xfrm>
          <a:prstGeom prst="rect">
            <a:avLst/>
          </a:prstGeom>
        </p:spPr>
      </p:pic>
    </p:spTree>
    <p:extLst>
      <p:ext uri="{BB962C8B-B14F-4D97-AF65-F5344CB8AC3E}">
        <p14:creationId xmlns:p14="http://schemas.microsoft.com/office/powerpoint/2010/main" val="3519701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3_Пустой слайд">
    <p:bg>
      <p:bgPr>
        <a:solidFill>
          <a:schemeClr val="bg1"/>
        </a:solidFill>
        <a:effectLst/>
      </p:bgPr>
    </p:bg>
    <p:spTree>
      <p:nvGrpSpPr>
        <p:cNvPr id="1" name=""/>
        <p:cNvGrpSpPr/>
        <p:nvPr/>
      </p:nvGrpSpPr>
      <p:grpSpPr>
        <a:xfrm>
          <a:off x="0" y="0"/>
          <a:ext cx="0" cy="0"/>
          <a:chOff x="0" y="0"/>
          <a:chExt cx="0" cy="0"/>
        </a:xfrm>
      </p:grpSpPr>
      <p:sp>
        <p:nvSpPr>
          <p:cNvPr id="6" name="Номер слайда 5">
            <a:extLst>
              <a:ext uri="{FF2B5EF4-FFF2-40B4-BE49-F238E27FC236}">
                <a16:creationId xmlns:a16="http://schemas.microsoft.com/office/drawing/2014/main" id="{4076BCEE-4692-634B-A63B-DD99E1048B6B}"/>
              </a:ext>
            </a:extLst>
          </p:cNvPr>
          <p:cNvSpPr txBox="1">
            <a:spLocks/>
          </p:cNvSpPr>
          <p:nvPr userDrawn="1"/>
        </p:nvSpPr>
        <p:spPr>
          <a:xfrm>
            <a:off x="6907776" y="4767263"/>
            <a:ext cx="2057400" cy="273844"/>
          </a:xfrm>
          <a:prstGeom prst="rect">
            <a:avLst/>
          </a:prstGeom>
        </p:spPr>
        <p:txBody>
          <a:bodyPr vert="horz" lIns="68580" tIns="34290" rIns="68580" bIns="34290" rtlCol="0" anchor="ctr"/>
          <a:lstStyle>
            <a:defPPr>
              <a:defRPr lang="ru-RU"/>
            </a:defPPr>
            <a:lvl1pPr marL="0" algn="r" defTabSz="914400" rtl="0" eaLnBrk="1" latinLnBrk="0" hangingPunct="1">
              <a:defRPr sz="1200" b="0" i="0" kern="1200">
                <a:solidFill>
                  <a:schemeClr val="tx1">
                    <a:tint val="75000"/>
                  </a:schemeClr>
                </a:solidFill>
                <a:latin typeface="SB Sans Display Regular" panose="020B050304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FE8ADF-25A3-4B39-A1EB-43B990C73963}" type="slidenum">
              <a:rPr lang="ru-RU" sz="900" b="0" i="0" smtClean="0">
                <a:solidFill>
                  <a:schemeClr val="bg1"/>
                </a:solidFill>
                <a:latin typeface="SB Sans Display Light" panose="020B0303040504020204" pitchFamily="34" charset="0"/>
                <a:cs typeface="SB Sans Display Light" panose="020B0303040504020204" pitchFamily="34" charset="0"/>
              </a:rPr>
              <a:pPr/>
              <a:t>‹#›</a:t>
            </a:fld>
            <a:endParaRPr lang="ru-RU" sz="900" b="0" i="0" dirty="0">
              <a:solidFill>
                <a:schemeClr val="bg1"/>
              </a:solidFill>
              <a:latin typeface="SB Sans Display Light" panose="020B0303040504020204" pitchFamily="34" charset="0"/>
              <a:cs typeface="SB Sans Display Light" panose="020B0303040504020204" pitchFamily="34" charset="0"/>
            </a:endParaRPr>
          </a:p>
        </p:txBody>
      </p:sp>
      <p:sp>
        <p:nvSpPr>
          <p:cNvPr id="4" name="Title 1">
            <a:extLst>
              <a:ext uri="{FF2B5EF4-FFF2-40B4-BE49-F238E27FC236}">
                <a16:creationId xmlns:a16="http://schemas.microsoft.com/office/drawing/2014/main" id="{EBCB19BE-EBCE-3D42-A5F8-C409CB4A3B08}"/>
              </a:ext>
            </a:extLst>
          </p:cNvPr>
          <p:cNvSpPr>
            <a:spLocks noGrp="1"/>
          </p:cNvSpPr>
          <p:nvPr>
            <p:ph type="title"/>
          </p:nvPr>
        </p:nvSpPr>
        <p:spPr>
          <a:xfrm>
            <a:off x="469277" y="273969"/>
            <a:ext cx="8046243" cy="994172"/>
          </a:xfrm>
          <a:prstGeom prst="rect">
            <a:avLst/>
          </a:prstGeom>
        </p:spPr>
        <p:txBody>
          <a:bodyPr/>
          <a:lstStyle>
            <a:lvl1pPr algn="l">
              <a:defRPr sz="3300" b="0" i="0">
                <a:solidFill>
                  <a:schemeClr val="tx1"/>
                </a:solidFill>
                <a:latin typeface="SB Sans Display Light" panose="020B0303040504020204" pitchFamily="34" charset="0"/>
                <a:ea typeface="SB Sans Display" panose="020B0503040504020204" pitchFamily="34" charset="0"/>
                <a:cs typeface="SB Sans Display Light" panose="020B0303040504020204" pitchFamily="34" charset="0"/>
              </a:defRPr>
            </a:lvl1pPr>
          </a:lstStyle>
          <a:p>
            <a:r>
              <a:rPr lang="en-US" dirty="0"/>
              <a:t>Click to edit Master title style</a:t>
            </a:r>
            <a:endParaRPr lang="ru-RU" dirty="0"/>
          </a:p>
        </p:txBody>
      </p:sp>
      <p:pic>
        <p:nvPicPr>
          <p:cNvPr id="5" name="Рисунок 4">
            <a:extLst>
              <a:ext uri="{FF2B5EF4-FFF2-40B4-BE49-F238E27FC236}">
                <a16:creationId xmlns:a16="http://schemas.microsoft.com/office/drawing/2014/main" id="{B44F5F1E-AD9A-EF42-BD05-58CB7F0C4E58}"/>
              </a:ext>
            </a:extLst>
          </p:cNvPr>
          <p:cNvPicPr>
            <a:picLocks noChangeAspect="1"/>
          </p:cNvPicPr>
          <p:nvPr userDrawn="1"/>
        </p:nvPicPr>
        <p:blipFill rotWithShape="1">
          <a:blip r:embed="rId2" cstate="screen">
            <a:lum contrast="20000"/>
            <a:extLst>
              <a:ext uri="{28A0092B-C50C-407E-A947-70E740481C1C}">
                <a14:useLocalDpi xmlns:a14="http://schemas.microsoft.com/office/drawing/2010/main"/>
              </a:ext>
            </a:extLst>
          </a:blip>
          <a:srcRect l="1176" t="406" r="1511" b="25812"/>
          <a:stretch/>
        </p:blipFill>
        <p:spPr>
          <a:xfrm rot="16200000">
            <a:off x="2000250" y="-2000251"/>
            <a:ext cx="5143501" cy="9144000"/>
          </a:xfrm>
          <a:prstGeom prst="rect">
            <a:avLst/>
          </a:prstGeom>
        </p:spPr>
      </p:pic>
    </p:spTree>
    <p:extLst>
      <p:ext uri="{BB962C8B-B14F-4D97-AF65-F5344CB8AC3E}">
        <p14:creationId xmlns:p14="http://schemas.microsoft.com/office/powerpoint/2010/main" val="169820497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87" r:id="rId3"/>
    <p:sldLayoutId id="2147483658" r:id="rId4"/>
    <p:sldLayoutId id="2147483688" r:id="rId5"/>
    <p:sldLayoutId id="2147483660" r:id="rId6"/>
    <p:sldLayoutId id="2147483686" r:id="rId7"/>
    <p:sldLayoutId id="2147483685" r:id="rId8"/>
    <p:sldLayoutId id="2147483682" r:id="rId9"/>
    <p:sldLayoutId id="2147483684" r:id="rId10"/>
    <p:sldLayoutId id="2147483683" r:id="rId11"/>
    <p:sldLayoutId id="2147483689" r:id="rId12"/>
    <p:sldLayoutId id="2147483690" r:id="rId13"/>
    <p:sldLayoutId id="2147483691" r:id="rId14"/>
    <p:sldLayoutId id="214748369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B Sans Display" panose="020B0503040504020204" pitchFamily="34" charset="0"/>
          <a:ea typeface="SB Sans Display" panose="020B0503040504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B Sans Display" panose="020B0503040504020204" pitchFamily="34" charset="0"/>
          <a:ea typeface="SB Sans Display" panose="020B0503040504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9.xml"/><Relationship Id="rId5" Type="http://schemas.openxmlformats.org/officeDocument/2006/relationships/image" Target="../media/image35.jpe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1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5.xml"/><Relationship Id="rId5" Type="http://schemas.openxmlformats.org/officeDocument/2006/relationships/image" Target="../media/image20.jpe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Google Shape;156;p33"/>
          <p:cNvSpPr txBox="1">
            <a:spLocks noGrp="1"/>
          </p:cNvSpPr>
          <p:nvPr>
            <p:ph type="title"/>
          </p:nvPr>
        </p:nvSpPr>
        <p:spPr>
          <a:xfrm>
            <a:off x="623400" y="1679371"/>
            <a:ext cx="8520600" cy="1316589"/>
          </a:xfrm>
          <a:prstGeom prst="rect">
            <a:avLst/>
          </a:prstGeom>
        </p:spPr>
        <p:txBody>
          <a:bodyPr spcFirstLastPara="1" wrap="square" lIns="0" tIns="34275" rIns="68575" bIns="34275" anchor="ctr" anchorCtr="0">
            <a:normAutofit/>
          </a:bodyPr>
          <a:lstStyle/>
          <a:p>
            <a:pPr marL="0" lvl="0" indent="0" rtl="0">
              <a:lnSpc>
                <a:spcPct val="90000"/>
              </a:lnSpc>
              <a:spcBef>
                <a:spcPts val="0"/>
              </a:spcBef>
              <a:spcAft>
                <a:spcPts val="0"/>
              </a:spcAft>
              <a:buClr>
                <a:schemeClr val="dk1"/>
              </a:buClr>
              <a:buFont typeface="Arial"/>
              <a:buNone/>
            </a:pPr>
            <a:r>
              <a:rPr lang="ru-RU" sz="3200" dirty="0">
                <a:solidFill>
                  <a:schemeClr val="lt1"/>
                </a:solidFill>
                <a:latin typeface="SB Sans Display Semibold" panose="020B0503040504020204" pitchFamily="34" charset="0"/>
                <a:ea typeface="SB Sans Display Semibold" panose="020B0503040504020204" pitchFamily="34" charset="0"/>
              </a:rPr>
              <a:t>Поведенческая экономика, или Почему в магазин не стоит ходить голодным?</a:t>
            </a:r>
            <a:endParaRPr sz="3200" dirty="0">
              <a:solidFill>
                <a:schemeClr val="lt1"/>
              </a:solidFill>
              <a:latin typeface="SB Sans Display Semibold" panose="020B0503040504020204" pitchFamily="34" charset="0"/>
              <a:ea typeface="SB Sans Display Semibold" panose="020B0503040504020204" pitchFamily="34" charset="0"/>
            </a:endParaRPr>
          </a:p>
        </p:txBody>
      </p:sp>
      <p:sp>
        <p:nvSpPr>
          <p:cNvPr id="157" name="Google Shape;157;p33"/>
          <p:cNvSpPr txBox="1">
            <a:spLocks noGrp="1"/>
          </p:cNvSpPr>
          <p:nvPr>
            <p:ph type="subTitle" idx="4294967295"/>
          </p:nvPr>
        </p:nvSpPr>
        <p:spPr>
          <a:xfrm>
            <a:off x="623888" y="3300761"/>
            <a:ext cx="8520112" cy="996176"/>
          </a:xfrm>
          <a:prstGeom prst="rect">
            <a:avLst/>
          </a:prstGeom>
          <a:noFill/>
          <a:ln>
            <a:noFill/>
          </a:ln>
        </p:spPr>
        <p:txBody>
          <a:bodyPr spcFirstLastPara="1" wrap="square" lIns="0" tIns="91425" rIns="91425" bIns="91425" anchor="ctr" anchorCtr="0">
            <a:noAutofit/>
          </a:bodyPr>
          <a:lstStyle/>
          <a:p>
            <a:pPr marL="0" lvl="0" indent="0" rtl="0">
              <a:spcBef>
                <a:spcPts val="0"/>
              </a:spcBef>
              <a:spcAft>
                <a:spcPts val="0"/>
              </a:spcAft>
              <a:buNone/>
            </a:pPr>
            <a:r>
              <a:rPr lang="ru" sz="2700" dirty="0">
                <a:solidFill>
                  <a:schemeClr val="lt1"/>
                </a:solidFill>
                <a:latin typeface="SB Sans Display Light" panose="020B0303040504020204" pitchFamily="34" charset="0"/>
                <a:ea typeface="SB Sans Display Semibold" panose="020B0503040504020204" pitchFamily="34" charset="0"/>
              </a:rPr>
              <a:t>Елена Игнатьева, ООО «СберОбразование»</a:t>
            </a:r>
            <a:endParaRPr sz="3800" dirty="0">
              <a:solidFill>
                <a:schemeClr val="lt1"/>
              </a:solidFill>
              <a:latin typeface="SB Sans Display Light" panose="020B0303040504020204" pitchFamily="34" charset="0"/>
              <a:ea typeface="SB Sans Display Semibold" panose="020B0503040504020204" pitchFamily="34" charset="0"/>
            </a:endParaRPr>
          </a:p>
        </p:txBody>
      </p:sp>
      <p:pic>
        <p:nvPicPr>
          <p:cNvPr id="8" name="Рисунок 7">
            <a:extLst>
              <a:ext uri="{FF2B5EF4-FFF2-40B4-BE49-F238E27FC236}">
                <a16:creationId xmlns:a16="http://schemas.microsoft.com/office/drawing/2014/main" id="{46FB3D2A-D7EA-A643-AEBE-42534782FA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2815" y="601318"/>
            <a:ext cx="1902247" cy="3779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4F80C37-8B59-400B-80C9-40E76C8E6592}"/>
              </a:ext>
            </a:extLst>
          </p:cNvPr>
          <p:cNvPicPr>
            <a:picLocks noChangeAspect="1"/>
          </p:cNvPicPr>
          <p:nvPr/>
        </p:nvPicPr>
        <p:blipFill>
          <a:blip r:embed="rId2"/>
          <a:stretch>
            <a:fillRect/>
          </a:stretch>
        </p:blipFill>
        <p:spPr>
          <a:xfrm>
            <a:off x="1483439" y="0"/>
            <a:ext cx="6177122" cy="5143500"/>
          </a:xfrm>
          <a:prstGeom prst="rect">
            <a:avLst/>
          </a:prstGeom>
        </p:spPr>
      </p:pic>
    </p:spTree>
    <p:extLst>
      <p:ext uri="{BB962C8B-B14F-4D97-AF65-F5344CB8AC3E}">
        <p14:creationId xmlns:p14="http://schemas.microsoft.com/office/powerpoint/2010/main" val="1054726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59F277F-5C92-4200-9FA7-FADDED47FF9D}"/>
              </a:ext>
            </a:extLst>
          </p:cNvPr>
          <p:cNvPicPr>
            <a:picLocks noChangeAspect="1"/>
          </p:cNvPicPr>
          <p:nvPr/>
        </p:nvPicPr>
        <p:blipFill>
          <a:blip r:embed="rId2"/>
          <a:stretch>
            <a:fillRect/>
          </a:stretch>
        </p:blipFill>
        <p:spPr>
          <a:xfrm>
            <a:off x="1" y="0"/>
            <a:ext cx="6065520" cy="5143500"/>
          </a:xfrm>
          <a:prstGeom prst="rect">
            <a:avLst/>
          </a:prstGeom>
        </p:spPr>
      </p:pic>
      <p:pic>
        <p:nvPicPr>
          <p:cNvPr id="4" name="Рисунок 3">
            <a:extLst>
              <a:ext uri="{FF2B5EF4-FFF2-40B4-BE49-F238E27FC236}">
                <a16:creationId xmlns:a16="http://schemas.microsoft.com/office/drawing/2014/main" id="{900F2D26-F54C-4804-8F39-98EE81303EF3}"/>
              </a:ext>
            </a:extLst>
          </p:cNvPr>
          <p:cNvPicPr>
            <a:picLocks noChangeAspect="1"/>
          </p:cNvPicPr>
          <p:nvPr/>
        </p:nvPicPr>
        <p:blipFill>
          <a:blip r:embed="rId3"/>
          <a:stretch>
            <a:fillRect/>
          </a:stretch>
        </p:blipFill>
        <p:spPr>
          <a:xfrm>
            <a:off x="5966461" y="0"/>
            <a:ext cx="3275480" cy="5143500"/>
          </a:xfrm>
          <a:prstGeom prst="rect">
            <a:avLst/>
          </a:prstGeom>
        </p:spPr>
      </p:pic>
    </p:spTree>
    <p:extLst>
      <p:ext uri="{BB962C8B-B14F-4D97-AF65-F5344CB8AC3E}">
        <p14:creationId xmlns:p14="http://schemas.microsoft.com/office/powerpoint/2010/main" val="1768758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34E51B6-5E43-4F35-802F-143E6835E22A}"/>
              </a:ext>
            </a:extLst>
          </p:cNvPr>
          <p:cNvPicPr>
            <a:picLocks noChangeAspect="1"/>
          </p:cNvPicPr>
          <p:nvPr/>
        </p:nvPicPr>
        <p:blipFill>
          <a:blip r:embed="rId2"/>
          <a:stretch>
            <a:fillRect/>
          </a:stretch>
        </p:blipFill>
        <p:spPr>
          <a:xfrm>
            <a:off x="0" y="0"/>
            <a:ext cx="4572000" cy="5143500"/>
          </a:xfrm>
          <a:prstGeom prst="rect">
            <a:avLst/>
          </a:prstGeom>
        </p:spPr>
      </p:pic>
      <p:pic>
        <p:nvPicPr>
          <p:cNvPr id="6" name="Рисунок 5">
            <a:extLst>
              <a:ext uri="{FF2B5EF4-FFF2-40B4-BE49-F238E27FC236}">
                <a16:creationId xmlns:a16="http://schemas.microsoft.com/office/drawing/2014/main" id="{12787CD0-B95F-42A0-9D9F-DC853198758A}"/>
              </a:ext>
            </a:extLst>
          </p:cNvPr>
          <p:cNvPicPr>
            <a:picLocks noChangeAspect="1"/>
          </p:cNvPicPr>
          <p:nvPr/>
        </p:nvPicPr>
        <p:blipFill>
          <a:blip r:embed="rId3"/>
          <a:stretch>
            <a:fillRect/>
          </a:stretch>
        </p:blipFill>
        <p:spPr>
          <a:xfrm>
            <a:off x="4572000" y="0"/>
            <a:ext cx="4572000" cy="5143500"/>
          </a:xfrm>
          <a:prstGeom prst="rect">
            <a:avLst/>
          </a:prstGeom>
        </p:spPr>
      </p:pic>
    </p:spTree>
    <p:extLst>
      <p:ext uri="{BB962C8B-B14F-4D97-AF65-F5344CB8AC3E}">
        <p14:creationId xmlns:p14="http://schemas.microsoft.com/office/powerpoint/2010/main" val="547261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Google Shape;156;p33"/>
          <p:cNvSpPr txBox="1">
            <a:spLocks noGrp="1"/>
          </p:cNvSpPr>
          <p:nvPr>
            <p:ph type="title" idx="4294967295"/>
          </p:nvPr>
        </p:nvSpPr>
        <p:spPr>
          <a:xfrm>
            <a:off x="866165" y="1845017"/>
            <a:ext cx="7626350" cy="1695450"/>
          </a:xfrm>
          <a:prstGeom prst="rect">
            <a:avLst/>
          </a:prstGeom>
        </p:spPr>
        <p:txBody>
          <a:bodyPr spcFirstLastPara="1" wrap="square" lIns="68575" tIns="34275" rIns="68575" bIns="34275" anchor="ctr" anchorCtr="0">
            <a:normAutofit/>
          </a:bodyPr>
          <a:lstStyle/>
          <a:p>
            <a:pPr lvl="0">
              <a:lnSpc>
                <a:spcPct val="120000"/>
              </a:lnSpc>
              <a:buClr>
                <a:schemeClr val="dk1"/>
              </a:buClr>
            </a:pPr>
            <a:r>
              <a:rPr lang="ru-RU" sz="4800" dirty="0">
                <a:solidFill>
                  <a:srgbClr val="70AA3A"/>
                </a:solidFill>
                <a:latin typeface="SB Sans Display Semibold" panose="020B0503040504020204" pitchFamily="34" charset="0"/>
              </a:rPr>
              <a:t>Спасибо за внимание!</a:t>
            </a:r>
            <a:endParaRPr sz="4800" dirty="0">
              <a:solidFill>
                <a:srgbClr val="70AA3A"/>
              </a:solidFill>
              <a:latin typeface="SB Sans Display Light" panose="020B0303040504020204" pitchFamily="34" charset="0"/>
              <a:ea typeface="SB Sans Display" panose="020B0503040504020204" pitchFamily="34" charset="0"/>
            </a:endParaRPr>
          </a:p>
        </p:txBody>
      </p:sp>
      <p:pic>
        <p:nvPicPr>
          <p:cNvPr id="3" name="Рисунок 2">
            <a:extLst>
              <a:ext uri="{FF2B5EF4-FFF2-40B4-BE49-F238E27FC236}">
                <a16:creationId xmlns:a16="http://schemas.microsoft.com/office/drawing/2014/main" id="{F656276E-28EE-5F49-85E8-68D8E873C5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888" y="687815"/>
            <a:ext cx="1790954" cy="352680"/>
          </a:xfrm>
          <a:prstGeom prst="rect">
            <a:avLst/>
          </a:prstGeom>
        </p:spPr>
      </p:pic>
    </p:spTree>
    <p:extLst>
      <p:ext uri="{BB962C8B-B14F-4D97-AF65-F5344CB8AC3E}">
        <p14:creationId xmlns:p14="http://schemas.microsoft.com/office/powerpoint/2010/main" val="2640427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674CDFA1-BEB7-4B13-8FD3-DFF94B55F77B}"/>
              </a:ext>
            </a:extLst>
          </p:cNvPr>
          <p:cNvGraphicFramePr>
            <a:graphicFrameLocks noGrp="1"/>
          </p:cNvGraphicFramePr>
          <p:nvPr>
            <p:extLst>
              <p:ext uri="{D42A27DB-BD31-4B8C-83A1-F6EECF244321}">
                <p14:modId xmlns:p14="http://schemas.microsoft.com/office/powerpoint/2010/main" val="463407635"/>
              </p:ext>
            </p:extLst>
          </p:nvPr>
        </p:nvGraphicFramePr>
        <p:xfrm>
          <a:off x="1531814" y="1125415"/>
          <a:ext cx="6088186" cy="3524739"/>
        </p:xfrm>
        <a:graphic>
          <a:graphicData uri="http://schemas.openxmlformats.org/drawingml/2006/table">
            <a:tbl>
              <a:tblPr firstRow="1" bandRow="1">
                <a:tableStyleId>{83595B10-90A4-4DE3-8E13-DF38BBA68838}</a:tableStyleId>
              </a:tblPr>
              <a:tblGrid>
                <a:gridCol w="3044093">
                  <a:extLst>
                    <a:ext uri="{9D8B030D-6E8A-4147-A177-3AD203B41FA5}">
                      <a16:colId xmlns:a16="http://schemas.microsoft.com/office/drawing/2014/main" val="774209999"/>
                    </a:ext>
                  </a:extLst>
                </a:gridCol>
                <a:gridCol w="3044093">
                  <a:extLst>
                    <a:ext uri="{9D8B030D-6E8A-4147-A177-3AD203B41FA5}">
                      <a16:colId xmlns:a16="http://schemas.microsoft.com/office/drawing/2014/main" val="1476341315"/>
                    </a:ext>
                  </a:extLst>
                </a:gridCol>
              </a:tblGrid>
              <a:tr h="1762743">
                <a:tc>
                  <a:txBody>
                    <a:bodyPr/>
                    <a:lstStyle/>
                    <a:p>
                      <a:r>
                        <a:rPr lang="ru-RU" dirty="0"/>
                        <a:t>Эффект точки отсчёта</a:t>
                      </a:r>
                    </a:p>
                    <a:p>
                      <a:endParaRPr lang="ru-RU" dirty="0"/>
                    </a:p>
                    <a:p>
                      <a:r>
                        <a:rPr lang="ru-RU" dirty="0"/>
                        <a:t>Любое решение принимается в контексте. </a:t>
                      </a:r>
                    </a:p>
                  </a:txBody>
                  <a:tcPr>
                    <a:lnB w="12700" cap="flat" cmpd="sng" algn="ctr">
                      <a:solidFill>
                        <a:schemeClr val="tx1"/>
                      </a:solidFill>
                      <a:prstDash val="solid"/>
                      <a:round/>
                      <a:headEnd type="none" w="med" len="med"/>
                      <a:tailEnd type="none" w="med" len="med"/>
                    </a:lnB>
                  </a:tcPr>
                </a:tc>
                <a:tc>
                  <a:txBody>
                    <a:bodyPr/>
                    <a:lstStyle/>
                    <a:p>
                      <a:r>
                        <a:rPr lang="ru-RU" dirty="0"/>
                        <a:t>Иллюзия невозвратных потерь</a:t>
                      </a:r>
                    </a:p>
                    <a:p>
                      <a:endParaRPr lang="ru-RU" dirty="0"/>
                    </a:p>
                    <a:p>
                      <a:r>
                        <a:rPr lang="ru-RU" dirty="0"/>
                        <a:t>Чем больше мы теряем, тем меньше ощущаем дополнительные траты.</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60248116"/>
                  </a:ext>
                </a:extLst>
              </a:tr>
              <a:tr h="1761996">
                <a:tc>
                  <a:txBody>
                    <a:bodyPr/>
                    <a:lstStyle/>
                    <a:p>
                      <a:r>
                        <a:rPr lang="ru-RU" dirty="0"/>
                        <a:t>Неприятие потерь</a:t>
                      </a:r>
                    </a:p>
                    <a:p>
                      <a:endParaRPr lang="ru-RU"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dirty="0"/>
                        <a:t>Люди склонны концентрироваться на негативном.</a:t>
                      </a:r>
                    </a:p>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dirty="0"/>
                        <a:t>Искажение вероятности</a:t>
                      </a:r>
                    </a:p>
                    <a:p>
                      <a:endParaRPr lang="ru-RU" dirty="0"/>
                    </a:p>
                    <a:p>
                      <a:r>
                        <a:rPr lang="ru-RU" dirty="0"/>
                        <a:t>Люди интерпретируют вероятность событий по-своему</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774389197"/>
                  </a:ext>
                </a:extLst>
              </a:tr>
            </a:tbl>
          </a:graphicData>
        </a:graphic>
      </p:graphicFrame>
      <p:sp>
        <p:nvSpPr>
          <p:cNvPr id="10" name="Title 7">
            <a:extLst>
              <a:ext uri="{FF2B5EF4-FFF2-40B4-BE49-F238E27FC236}">
                <a16:creationId xmlns:a16="http://schemas.microsoft.com/office/drawing/2014/main" id="{A03E80DA-7858-4933-A7C6-B8167BF56E92}"/>
              </a:ext>
            </a:extLst>
          </p:cNvPr>
          <p:cNvSpPr txBox="1">
            <a:spLocks/>
          </p:cNvSpPr>
          <p:nvPr/>
        </p:nvSpPr>
        <p:spPr>
          <a:xfrm>
            <a:off x="468312" y="465965"/>
            <a:ext cx="7014528" cy="904901"/>
          </a:xfrm>
          <a:prstGeom prst="rect">
            <a:avLst/>
          </a:prstGeo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pPr>
              <a:lnSpc>
                <a:spcPct val="100000"/>
              </a:lnSpc>
            </a:pPr>
            <a:r>
              <a:rPr lang="ru-RU" sz="2000" b="1" dirty="0">
                <a:latin typeface="SB Sans Display Semibold" panose="020B0503040504020204" pitchFamily="34" charset="0"/>
                <a:ea typeface="SB Sans Display Semibold" panose="020B0503040504020204" pitchFamily="34" charset="0"/>
                <a:cs typeface="SB Sans Display Light" panose="020B0303040504020204" pitchFamily="34" charset="0"/>
              </a:rPr>
              <a:t>Теория перспектив</a:t>
            </a:r>
          </a:p>
        </p:txBody>
      </p:sp>
    </p:spTree>
    <p:extLst>
      <p:ext uri="{BB962C8B-B14F-4D97-AF65-F5344CB8AC3E}">
        <p14:creationId xmlns:p14="http://schemas.microsoft.com/office/powerpoint/2010/main" val="2540833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4" name="Рисунок 3">
            <a:extLst>
              <a:ext uri="{FF2B5EF4-FFF2-40B4-BE49-F238E27FC236}">
                <a16:creationId xmlns:a16="http://schemas.microsoft.com/office/drawing/2014/main" id="{72B45C75-001F-FE45-BDA2-18EDAF8958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236" r="9400" b="16934"/>
          <a:stretch/>
        </p:blipFill>
        <p:spPr>
          <a:xfrm>
            <a:off x="0" y="0"/>
            <a:ext cx="9144001" cy="5143500"/>
          </a:xfrm>
          <a:prstGeom prst="rect">
            <a:avLst/>
          </a:prstGeom>
        </p:spPr>
      </p:pic>
      <p:sp>
        <p:nvSpPr>
          <p:cNvPr id="3" name="object 4">
            <a:extLst>
              <a:ext uri="{FF2B5EF4-FFF2-40B4-BE49-F238E27FC236}">
                <a16:creationId xmlns:a16="http://schemas.microsoft.com/office/drawing/2014/main" id="{DCBDEA86-5DFE-3D43-9479-6350A65020A6}"/>
              </a:ext>
            </a:extLst>
          </p:cNvPr>
          <p:cNvSpPr/>
          <p:nvPr/>
        </p:nvSpPr>
        <p:spPr>
          <a:xfrm>
            <a:off x="406397" y="1393190"/>
            <a:ext cx="3911601" cy="1529079"/>
          </a:xfrm>
          <a:prstGeom prst="roundRect">
            <a:avLst>
              <a:gd name="adj" fmla="val 5176"/>
            </a:avLst>
          </a:prstGeom>
          <a:solidFill>
            <a:srgbClr val="FFFFFF">
              <a:alpha val="70000"/>
            </a:srgbClr>
          </a:solidFill>
        </p:spPr>
        <p:txBody>
          <a:bodyPr wrap="square" lIns="0" tIns="0" rIns="0" bIns="0" rtlCol="0"/>
          <a:lstStyle/>
          <a:p>
            <a:pPr algn="ctr"/>
            <a:r>
              <a:rPr lang="ru-RU" dirty="0">
                <a:effectLst>
                  <a:outerShdw blurRad="38100" dist="38100" dir="2700000" algn="tl">
                    <a:srgbClr val="000000">
                      <a:alpha val="43137"/>
                    </a:srgbClr>
                  </a:outerShdw>
                </a:effectLst>
              </a:rPr>
              <a:t>Эффект точки отсчёта</a:t>
            </a:r>
          </a:p>
          <a:p>
            <a:endParaRPr lang="ru-RU" dirty="0"/>
          </a:p>
          <a:p>
            <a:r>
              <a:rPr lang="ru-RU" dirty="0"/>
              <a:t>Любое решение принимается в контексте. </a:t>
            </a:r>
          </a:p>
        </p:txBody>
      </p:sp>
      <p:sp>
        <p:nvSpPr>
          <p:cNvPr id="5" name="Text Placeholder 3">
            <a:extLst>
              <a:ext uri="{FF2B5EF4-FFF2-40B4-BE49-F238E27FC236}">
                <a16:creationId xmlns:a16="http://schemas.microsoft.com/office/drawing/2014/main" id="{076F9FAB-2DC9-064C-A6BB-BC7C9E7BD574}"/>
              </a:ext>
            </a:extLst>
          </p:cNvPr>
          <p:cNvSpPr txBox="1">
            <a:spLocks/>
          </p:cNvSpPr>
          <p:nvPr/>
        </p:nvSpPr>
        <p:spPr>
          <a:xfrm>
            <a:off x="3003214" y="307154"/>
            <a:ext cx="3494104" cy="778881"/>
          </a:xfrm>
          <a:prstGeom prst="rect">
            <a:avLst/>
          </a:prstGeom>
        </p:spPr>
        <p:txBody>
          <a:bodyPr lIns="0" tIns="0" rIns="0" bIns="0" anchor="ct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sz="2400" b="1" dirty="0">
                <a:latin typeface="SB Sans Display Semibold" panose="020B0503040504020204" pitchFamily="34" charset="0"/>
                <a:ea typeface="SB Sans Display Semibold" panose="020B0503040504020204" pitchFamily="34" charset="0"/>
                <a:cs typeface="SB Sans Display Light" panose="020B0303040504020204" pitchFamily="34" charset="0"/>
              </a:rPr>
              <a:t>Теория перспектив</a:t>
            </a:r>
          </a:p>
        </p:txBody>
      </p:sp>
      <p:sp>
        <p:nvSpPr>
          <p:cNvPr id="7" name="object 4">
            <a:extLst>
              <a:ext uri="{FF2B5EF4-FFF2-40B4-BE49-F238E27FC236}">
                <a16:creationId xmlns:a16="http://schemas.microsoft.com/office/drawing/2014/main" id="{C385130E-9B5F-4160-A77E-26E93B00730F}"/>
              </a:ext>
            </a:extLst>
          </p:cNvPr>
          <p:cNvSpPr/>
          <p:nvPr/>
        </p:nvSpPr>
        <p:spPr>
          <a:xfrm>
            <a:off x="4826002" y="1393190"/>
            <a:ext cx="3911601" cy="1529079"/>
          </a:xfrm>
          <a:prstGeom prst="roundRect">
            <a:avLst>
              <a:gd name="adj" fmla="val 5176"/>
            </a:avLst>
          </a:prstGeom>
          <a:solidFill>
            <a:srgbClr val="FFFFFF">
              <a:alpha val="70000"/>
            </a:srgbClr>
          </a:solidFill>
        </p:spPr>
        <p:txBody>
          <a:bodyPr wrap="square" lIns="0" tIns="0" rIns="0" bIns="0" rtlCol="0"/>
          <a:lstStyle/>
          <a:p>
            <a:pPr algn="ctr"/>
            <a:r>
              <a:rPr lang="ru-RU" dirty="0">
                <a:effectLst>
                  <a:outerShdw blurRad="38100" dist="38100" dir="2700000" algn="tl">
                    <a:srgbClr val="000000">
                      <a:alpha val="43137"/>
                    </a:srgbClr>
                  </a:outerShdw>
                </a:effectLst>
              </a:rPr>
              <a:t>Иллюзия невозвратных потерь</a:t>
            </a:r>
          </a:p>
          <a:p>
            <a:endParaRPr lang="ru-RU" dirty="0"/>
          </a:p>
          <a:p>
            <a:r>
              <a:rPr lang="ru-RU" dirty="0"/>
              <a:t>Чем больше мы теряем, тем меньше ощущаем дополнительные траты.</a:t>
            </a:r>
          </a:p>
        </p:txBody>
      </p:sp>
      <p:sp>
        <p:nvSpPr>
          <p:cNvPr id="8" name="object 4">
            <a:extLst>
              <a:ext uri="{FF2B5EF4-FFF2-40B4-BE49-F238E27FC236}">
                <a16:creationId xmlns:a16="http://schemas.microsoft.com/office/drawing/2014/main" id="{136E0FF5-3782-4C06-A1D0-C4FE85F5C264}"/>
              </a:ext>
            </a:extLst>
          </p:cNvPr>
          <p:cNvSpPr/>
          <p:nvPr/>
        </p:nvSpPr>
        <p:spPr>
          <a:xfrm>
            <a:off x="406397" y="3194422"/>
            <a:ext cx="3911601" cy="1529079"/>
          </a:xfrm>
          <a:prstGeom prst="roundRect">
            <a:avLst>
              <a:gd name="adj" fmla="val 5176"/>
            </a:avLst>
          </a:prstGeom>
          <a:solidFill>
            <a:srgbClr val="FFFFFF">
              <a:alpha val="70000"/>
            </a:srgbClr>
          </a:solidFill>
        </p:spPr>
        <p:txBody>
          <a:bodyPr wrap="square" lIns="0" tIns="0" rIns="0" bIns="0" rtlCol="0"/>
          <a:lstStyle/>
          <a:p>
            <a:pPr algn="ctr"/>
            <a:r>
              <a:rPr lang="ru-RU" dirty="0">
                <a:effectLst>
                  <a:outerShdw blurRad="38100" dist="38100" dir="2700000" algn="tl">
                    <a:srgbClr val="000000">
                      <a:alpha val="43137"/>
                    </a:srgbClr>
                  </a:outerShdw>
                </a:effectLst>
              </a:rPr>
              <a:t>Неприятие потерь</a:t>
            </a:r>
          </a:p>
          <a:p>
            <a:endParaRPr lang="ru-RU" dirty="0"/>
          </a:p>
          <a:p>
            <a:pPr lvl="0">
              <a:defRPr/>
            </a:pPr>
            <a:r>
              <a:rPr lang="ru-RU" dirty="0"/>
              <a:t>Люди склонны концентрироваться на негативном.</a:t>
            </a:r>
          </a:p>
        </p:txBody>
      </p:sp>
      <p:sp>
        <p:nvSpPr>
          <p:cNvPr id="9" name="object 4">
            <a:extLst>
              <a:ext uri="{FF2B5EF4-FFF2-40B4-BE49-F238E27FC236}">
                <a16:creationId xmlns:a16="http://schemas.microsoft.com/office/drawing/2014/main" id="{911A09C6-F62D-45FA-BE3E-15DC9AEEF5ED}"/>
              </a:ext>
            </a:extLst>
          </p:cNvPr>
          <p:cNvSpPr/>
          <p:nvPr/>
        </p:nvSpPr>
        <p:spPr>
          <a:xfrm>
            <a:off x="4826002" y="3194422"/>
            <a:ext cx="3911601" cy="1529079"/>
          </a:xfrm>
          <a:prstGeom prst="roundRect">
            <a:avLst>
              <a:gd name="adj" fmla="val 5176"/>
            </a:avLst>
          </a:prstGeom>
          <a:solidFill>
            <a:srgbClr val="FFFFFF">
              <a:alpha val="70000"/>
            </a:srgbClr>
          </a:solidFill>
        </p:spPr>
        <p:txBody>
          <a:bodyPr wrap="square" lIns="0" tIns="0" rIns="0" bIns="0" rtlCol="0"/>
          <a:lstStyle/>
          <a:p>
            <a:pPr algn="ctr"/>
            <a:r>
              <a:rPr lang="ru-RU" dirty="0">
                <a:effectLst>
                  <a:outerShdw blurRad="38100" dist="38100" dir="2700000" algn="tl">
                    <a:srgbClr val="000000">
                      <a:alpha val="43137"/>
                    </a:srgbClr>
                  </a:outerShdw>
                </a:effectLst>
              </a:rPr>
              <a:t>Искажение вероятности</a:t>
            </a:r>
          </a:p>
          <a:p>
            <a:endParaRPr lang="ru-RU" dirty="0"/>
          </a:p>
          <a:p>
            <a:r>
              <a:rPr lang="ru-RU" dirty="0"/>
              <a:t>Люди интерпретируют вероятность событий по-своему.</a:t>
            </a:r>
          </a:p>
        </p:txBody>
      </p:sp>
    </p:spTree>
    <p:extLst>
      <p:ext uri="{BB962C8B-B14F-4D97-AF65-F5344CB8AC3E}">
        <p14:creationId xmlns:p14="http://schemas.microsoft.com/office/powerpoint/2010/main" val="3601088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4" name="Рисунок 3">
            <a:extLst>
              <a:ext uri="{FF2B5EF4-FFF2-40B4-BE49-F238E27FC236}">
                <a16:creationId xmlns:a16="http://schemas.microsoft.com/office/drawing/2014/main" id="{72B45C75-001F-FE45-BDA2-18EDAF8958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236" r="9400" b="16934"/>
          <a:stretch/>
        </p:blipFill>
        <p:spPr>
          <a:xfrm>
            <a:off x="-1" y="0"/>
            <a:ext cx="9144001" cy="5143500"/>
          </a:xfrm>
          <a:prstGeom prst="rect">
            <a:avLst/>
          </a:prstGeom>
        </p:spPr>
      </p:pic>
      <p:sp>
        <p:nvSpPr>
          <p:cNvPr id="5" name="Text Placeholder 3">
            <a:extLst>
              <a:ext uri="{FF2B5EF4-FFF2-40B4-BE49-F238E27FC236}">
                <a16:creationId xmlns:a16="http://schemas.microsoft.com/office/drawing/2014/main" id="{076F9FAB-2DC9-064C-A6BB-BC7C9E7BD574}"/>
              </a:ext>
            </a:extLst>
          </p:cNvPr>
          <p:cNvSpPr txBox="1">
            <a:spLocks/>
          </p:cNvSpPr>
          <p:nvPr/>
        </p:nvSpPr>
        <p:spPr>
          <a:xfrm>
            <a:off x="742617" y="694319"/>
            <a:ext cx="3494104" cy="778881"/>
          </a:xfrm>
          <a:prstGeom prst="rect">
            <a:avLst/>
          </a:prstGeom>
        </p:spPr>
        <p:txBody>
          <a:bodyPr lIns="0" tIns="0" rIns="0" bIns="0" anchor="ct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200"/>
              </a:spcBef>
              <a:spcAft>
                <a:spcPts val="0"/>
              </a:spcAft>
              <a:buClr>
                <a:srgbClr val="000000"/>
              </a:buClr>
              <a:buSzTx/>
              <a:buFont typeface="Arial" panose="020B0604020202020204" pitchFamily="34" charset="0"/>
              <a:buNone/>
              <a:tabLst/>
              <a:defRPr/>
            </a:pPr>
            <a:r>
              <a:rPr kumimoji="0" lang="ru-RU" sz="2400" b="1" i="0" u="none" strike="noStrike" kern="1200" cap="none" spc="0" normalizeH="0" baseline="0" noProof="0" dirty="0">
                <a:ln>
                  <a:noFill/>
                </a:ln>
                <a:solidFill>
                  <a:srgbClr val="000000"/>
                </a:solidFill>
                <a:effectLst/>
                <a:uLnTx/>
                <a:uFillTx/>
                <a:latin typeface="SB Sans Display Semibold" panose="020B0503040504020204" pitchFamily="34" charset="0"/>
                <a:ea typeface="SB Sans Display Semibold" panose="020B0503040504020204" pitchFamily="34" charset="0"/>
                <a:cs typeface="SB Sans Display Light" panose="020B0303040504020204" pitchFamily="34" charset="0"/>
                <a:sym typeface="Arial"/>
              </a:rPr>
              <a:t>Мелочи, которые отнимают деньги</a:t>
            </a:r>
          </a:p>
        </p:txBody>
      </p:sp>
      <p:sp>
        <p:nvSpPr>
          <p:cNvPr id="6" name="Прямоугольник 5">
            <a:extLst>
              <a:ext uri="{FF2B5EF4-FFF2-40B4-BE49-F238E27FC236}">
                <a16:creationId xmlns:a16="http://schemas.microsoft.com/office/drawing/2014/main" id="{271C8E45-CA0E-DF41-932C-DE63E2D44A4C}"/>
              </a:ext>
            </a:extLst>
          </p:cNvPr>
          <p:cNvSpPr/>
          <p:nvPr/>
        </p:nvSpPr>
        <p:spPr>
          <a:xfrm>
            <a:off x="661337" y="1865086"/>
            <a:ext cx="2800319" cy="2539157"/>
          </a:xfrm>
          <a:prstGeom prst="rect">
            <a:avLst/>
          </a:prstGeom>
        </p:spPr>
        <p:txBody>
          <a:bodyPr wrap="square">
            <a:spAutoFit/>
          </a:bodyPr>
          <a:lstStyle/>
          <a:p>
            <a:pPr marL="177750" marR="0" lvl="0" indent="-177750" algn="l" defTabSz="914400" rtl="0" eaLnBrk="1" fontAlgn="auto" latinLnBrk="0" hangingPunct="1">
              <a:lnSpc>
                <a:spcPct val="100000"/>
              </a:lnSpc>
              <a:spcBef>
                <a:spcPts val="0"/>
              </a:spcBef>
              <a:spcAft>
                <a:spcPts val="600"/>
              </a:spcAft>
              <a:buClr>
                <a:srgbClr val="000000"/>
              </a:buClr>
              <a:buSzPts val="1100"/>
              <a:buFont typeface="Arial" panose="020B0604020202020204" pitchFamily="34" charset="0"/>
              <a:buChar char="•"/>
              <a:tabLst/>
              <a:defRPr/>
            </a:pPr>
            <a:r>
              <a:rPr kumimoji="0" lang="ru-RU" sz="1800" b="0" i="0" u="none" strike="noStrike" kern="0" cap="none" spc="0" normalizeH="0" baseline="0" noProof="0" dirty="0">
                <a:ln>
                  <a:noFill/>
                </a:ln>
                <a:solidFill>
                  <a:srgbClr val="000000"/>
                </a:solidFill>
                <a:effectLst/>
                <a:uLnTx/>
                <a:uFillTx/>
                <a:latin typeface="SB Sans Text" panose="020B0503040504020204" pitchFamily="34" charset="0"/>
                <a:ea typeface="SB Sans Display Semibold" panose="020B0503040504020204" pitchFamily="34" charset="0"/>
                <a:cs typeface="SB Sans Text" panose="020B0503040504020204" pitchFamily="34" charset="0"/>
                <a:sym typeface="Montserrat"/>
              </a:rPr>
              <a:t>Эффект </a:t>
            </a:r>
            <a:r>
              <a:rPr kumimoji="0" lang="ru-RU" sz="1800" b="0" i="0" u="none" strike="noStrike" kern="0" cap="none" spc="0" normalizeH="0" baseline="0" noProof="0" dirty="0" err="1">
                <a:ln>
                  <a:noFill/>
                </a:ln>
                <a:solidFill>
                  <a:srgbClr val="000000"/>
                </a:solidFill>
                <a:effectLst/>
                <a:uLnTx/>
                <a:uFillTx/>
                <a:latin typeface="SB Sans Text" panose="020B0503040504020204" pitchFamily="34" charset="0"/>
                <a:ea typeface="SB Sans Display Semibold" panose="020B0503040504020204" pitchFamily="34" charset="0"/>
                <a:cs typeface="SB Sans Text" panose="020B0503040504020204" pitchFamily="34" charset="0"/>
                <a:sym typeface="Montserrat"/>
              </a:rPr>
              <a:t>латте</a:t>
            </a:r>
            <a:r>
              <a:rPr kumimoji="0" lang="ru-RU" sz="1800" b="0" i="0" u="none" strike="noStrike" kern="0" cap="none" spc="0" normalizeH="0" baseline="0" noProof="0" dirty="0">
                <a:ln>
                  <a:noFill/>
                </a:ln>
                <a:solidFill>
                  <a:srgbClr val="000000"/>
                </a:solidFill>
                <a:effectLst/>
                <a:uLnTx/>
                <a:uFillTx/>
                <a:latin typeface="SB Sans Text" panose="020B0503040504020204" pitchFamily="34" charset="0"/>
                <a:ea typeface="SB Sans Display Semibold" panose="020B0503040504020204" pitchFamily="34" charset="0"/>
                <a:cs typeface="SB Sans Text" panose="020B0503040504020204" pitchFamily="34" charset="0"/>
                <a:sym typeface="Montserrat"/>
              </a:rPr>
              <a:t>;</a:t>
            </a:r>
          </a:p>
          <a:p>
            <a:pPr marL="177750" marR="0" lvl="0" indent="-177750" algn="l" defTabSz="914400" rtl="0" eaLnBrk="1" fontAlgn="auto" latinLnBrk="0" hangingPunct="1">
              <a:lnSpc>
                <a:spcPct val="100000"/>
              </a:lnSpc>
              <a:spcBef>
                <a:spcPts val="0"/>
              </a:spcBef>
              <a:spcAft>
                <a:spcPts val="600"/>
              </a:spcAft>
              <a:buClr>
                <a:srgbClr val="000000"/>
              </a:buClr>
              <a:buSzPts val="1100"/>
              <a:buFont typeface="Arial" panose="020B0604020202020204" pitchFamily="34" charset="0"/>
              <a:buChar char="•"/>
              <a:tabLst/>
              <a:defRPr/>
            </a:pPr>
            <a:r>
              <a:rPr kumimoji="0" lang="ru-RU" sz="1800" b="0" i="0" u="none" strike="noStrike" kern="0" cap="none" spc="0" normalizeH="0" baseline="0" noProof="0" dirty="0">
                <a:ln>
                  <a:noFill/>
                </a:ln>
                <a:solidFill>
                  <a:srgbClr val="000000"/>
                </a:solidFill>
                <a:effectLst/>
                <a:uLnTx/>
                <a:uFillTx/>
                <a:latin typeface="SB Sans Text" panose="020B0503040504020204" pitchFamily="34" charset="0"/>
                <a:ea typeface="SB Sans Display Semibold" panose="020B0503040504020204" pitchFamily="34" charset="0"/>
                <a:cs typeface="SB Sans Text" panose="020B0503040504020204" pitchFamily="34" charset="0"/>
                <a:sym typeface="Montserrat"/>
              </a:rPr>
              <a:t>Тарифы за интернет, мобильную связь, подписки;</a:t>
            </a:r>
          </a:p>
          <a:p>
            <a:pPr marL="177750" marR="0" lvl="0" indent="-177750" algn="l" defTabSz="914400" rtl="0" eaLnBrk="1" fontAlgn="auto" latinLnBrk="0" hangingPunct="1">
              <a:lnSpc>
                <a:spcPct val="100000"/>
              </a:lnSpc>
              <a:spcBef>
                <a:spcPts val="0"/>
              </a:spcBef>
              <a:spcAft>
                <a:spcPts val="600"/>
              </a:spcAft>
              <a:buClr>
                <a:srgbClr val="000000"/>
              </a:buClr>
              <a:buSzPts val="1100"/>
              <a:buFont typeface="Arial" panose="020B0604020202020204" pitchFamily="34" charset="0"/>
              <a:buChar char="•"/>
              <a:tabLst/>
              <a:defRPr/>
            </a:pPr>
            <a:r>
              <a:rPr kumimoji="0" lang="ru-RU" sz="1800" b="0" i="0" u="none" strike="noStrike" kern="0" cap="none" spc="0" normalizeH="0" baseline="0" noProof="0" dirty="0">
                <a:ln>
                  <a:noFill/>
                </a:ln>
                <a:solidFill>
                  <a:srgbClr val="000000"/>
                </a:solidFill>
                <a:effectLst/>
                <a:uLnTx/>
                <a:uFillTx/>
                <a:latin typeface="SB Sans Text" panose="020B0503040504020204" pitchFamily="34" charset="0"/>
                <a:ea typeface="SB Sans Display Semibold" panose="020B0503040504020204" pitchFamily="34" charset="0"/>
                <a:cs typeface="SB Sans Text" panose="020B0503040504020204" pitchFamily="34" charset="0"/>
                <a:sym typeface="Montserrat"/>
              </a:rPr>
              <a:t>Такси</a:t>
            </a:r>
            <a:r>
              <a:rPr kumimoji="0" lang="en-US" sz="1800" b="0" i="0" u="none" strike="noStrike" kern="0" cap="none" spc="0" normalizeH="0" baseline="0" noProof="0" dirty="0">
                <a:ln>
                  <a:noFill/>
                </a:ln>
                <a:solidFill>
                  <a:srgbClr val="000000"/>
                </a:solidFill>
                <a:effectLst/>
                <a:uLnTx/>
                <a:uFillTx/>
                <a:latin typeface="SB Sans Text" panose="020B0503040504020204" pitchFamily="34" charset="0"/>
                <a:ea typeface="SB Sans Display Semibold" panose="020B0503040504020204" pitchFamily="34" charset="0"/>
                <a:cs typeface="SB Sans Text" panose="020B0503040504020204" pitchFamily="34" charset="0"/>
                <a:sym typeface="Montserrat"/>
              </a:rPr>
              <a:t>/</a:t>
            </a:r>
            <a:r>
              <a:rPr kumimoji="0" lang="ru-RU" sz="1800" b="0" i="0" u="none" strike="noStrike" kern="0" cap="none" spc="0" normalizeH="0" baseline="0" noProof="0" dirty="0">
                <a:ln>
                  <a:noFill/>
                </a:ln>
                <a:solidFill>
                  <a:srgbClr val="000000"/>
                </a:solidFill>
                <a:effectLst/>
                <a:uLnTx/>
                <a:uFillTx/>
                <a:latin typeface="SB Sans Text" panose="020B0503040504020204" pitchFamily="34" charset="0"/>
                <a:ea typeface="SB Sans Display Semibold" panose="020B0503040504020204" pitchFamily="34" charset="0"/>
                <a:cs typeface="SB Sans Text" panose="020B0503040504020204" pitchFamily="34" charset="0"/>
                <a:sym typeface="Montserrat"/>
              </a:rPr>
              <a:t>общественный транспорт;</a:t>
            </a:r>
          </a:p>
          <a:p>
            <a:pPr marL="177750" marR="0" lvl="0" indent="-177750" algn="l" defTabSz="914400" rtl="0" eaLnBrk="1" fontAlgn="auto" latinLnBrk="0" hangingPunct="1">
              <a:lnSpc>
                <a:spcPct val="100000"/>
              </a:lnSpc>
              <a:spcBef>
                <a:spcPts val="0"/>
              </a:spcBef>
              <a:spcAft>
                <a:spcPts val="600"/>
              </a:spcAft>
              <a:buClr>
                <a:srgbClr val="000000"/>
              </a:buClr>
              <a:buSzPts val="1100"/>
              <a:buFont typeface="Arial" panose="020B0604020202020204" pitchFamily="34" charset="0"/>
              <a:buChar char="•"/>
              <a:tabLst/>
              <a:defRPr/>
            </a:pPr>
            <a:r>
              <a:rPr kumimoji="0" lang="ru-RU" sz="1800" b="0" i="0" u="none" strike="noStrike" kern="0" cap="none" spc="0" normalizeH="0" baseline="0" noProof="0" dirty="0">
                <a:ln>
                  <a:noFill/>
                </a:ln>
                <a:solidFill>
                  <a:srgbClr val="000000"/>
                </a:solidFill>
                <a:effectLst/>
                <a:uLnTx/>
                <a:uFillTx/>
                <a:latin typeface="SB Sans Text" panose="020B0503040504020204" pitchFamily="34" charset="0"/>
                <a:ea typeface="SB Sans Display Semibold" panose="020B0503040504020204" pitchFamily="34" charset="0"/>
                <a:cs typeface="SB Sans Text" panose="020B0503040504020204" pitchFamily="34" charset="0"/>
                <a:sym typeface="Montserrat"/>
              </a:rPr>
              <a:t>Вера в будущего «идеального себя»</a:t>
            </a:r>
          </a:p>
        </p:txBody>
      </p:sp>
      <p:pic>
        <p:nvPicPr>
          <p:cNvPr id="7" name="Рисунок 6" descr="Изображение выглядит как текст&#10;&#10;Автоматически созданное описание">
            <a:extLst>
              <a:ext uri="{FF2B5EF4-FFF2-40B4-BE49-F238E27FC236}">
                <a16:creationId xmlns:a16="http://schemas.microsoft.com/office/drawing/2014/main" id="{61C9BF7D-BD8B-5F27-A902-37403E2BED82}"/>
              </a:ext>
            </a:extLst>
          </p:cNvPr>
          <p:cNvPicPr>
            <a:picLocks noChangeAspect="1"/>
          </p:cNvPicPr>
          <p:nvPr/>
        </p:nvPicPr>
        <p:blipFill>
          <a:blip r:embed="rId4"/>
          <a:stretch>
            <a:fillRect/>
          </a:stretch>
        </p:blipFill>
        <p:spPr>
          <a:xfrm>
            <a:off x="6527180" y="0"/>
            <a:ext cx="2602308" cy="5143500"/>
          </a:xfrm>
          <a:prstGeom prst="rect">
            <a:avLst/>
          </a:prstGeom>
        </p:spPr>
      </p:pic>
    </p:spTree>
    <p:extLst>
      <p:ext uri="{BB962C8B-B14F-4D97-AF65-F5344CB8AC3E}">
        <p14:creationId xmlns:p14="http://schemas.microsoft.com/office/powerpoint/2010/main" val="3315614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57C92FD-A3A2-EE4D-AA1F-D9BC1625EECF}"/>
              </a:ext>
            </a:extLst>
          </p:cNvPr>
          <p:cNvSpPr txBox="1">
            <a:spLocks/>
          </p:cNvSpPr>
          <p:nvPr/>
        </p:nvSpPr>
        <p:spPr>
          <a:xfrm>
            <a:off x="514350" y="2198370"/>
            <a:ext cx="2970721" cy="213916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Ut enim ad minim veniam, quis nostrud exercitation nisi ut aliquip ex ea commodo consequat. Ut enim ad minim veniam, quis nostrud exercitation nisi ut aliquip ex ea commodo consequat. </a:t>
            </a:r>
            <a:endParaRPr lang="ru-RU" sz="1050" dirty="0">
              <a:latin typeface="SB Sans Text Light" panose="020B0303040504020204" pitchFamily="34" charset="0"/>
              <a:cs typeface="SB Sans Text Light" panose="020B0303040504020204" pitchFamily="34" charset="0"/>
            </a:endParaRPr>
          </a:p>
          <a:p>
            <a:pPr marL="0" indent="0" defTabSz="270000">
              <a:lnSpc>
                <a:spcPct val="100000"/>
              </a:lnSpc>
              <a:spcBef>
                <a:spcPts val="0"/>
              </a:spcBef>
              <a:buNone/>
            </a:pPr>
            <a:endParaRPr lang="ru-RU" sz="1050" dirty="0">
              <a:latin typeface="SB Sans Text Light" panose="020B0303040504020204" pitchFamily="34" charset="0"/>
              <a:cs typeface="SB Sans Text Light" panose="020B0303040504020204" pitchFamily="34" charset="0"/>
            </a:endParaRPr>
          </a:p>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Duis aute irure dolor in reprehenderit in voluptate velit esse cillum dolore eu fugiat nulla pariatur. in voluptate velit esse cillum dolore eu fugiat nulla pariatur. Duis aute irure dolor in reprehenderit in voluptate velit esse cillum dolore eu fugiat nulla pariatur. </a:t>
            </a:r>
            <a:endParaRPr lang="ru-RU" sz="1050" dirty="0">
              <a:latin typeface="SB Sans Text Light" panose="020B0303040504020204" pitchFamily="34" charset="0"/>
              <a:cs typeface="SB Sans Text Light" panose="020B0303040504020204" pitchFamily="34" charset="0"/>
            </a:endParaRPr>
          </a:p>
        </p:txBody>
      </p:sp>
      <p:sp>
        <p:nvSpPr>
          <p:cNvPr id="8" name="Title 7">
            <a:extLst>
              <a:ext uri="{FF2B5EF4-FFF2-40B4-BE49-F238E27FC236}">
                <a16:creationId xmlns:a16="http://schemas.microsoft.com/office/drawing/2014/main" id="{D556DFEF-5230-1349-88C5-F9AD49BA7545}"/>
              </a:ext>
            </a:extLst>
          </p:cNvPr>
          <p:cNvSpPr txBox="1">
            <a:spLocks/>
          </p:cNvSpPr>
          <p:nvPr/>
        </p:nvSpPr>
        <p:spPr>
          <a:xfrm>
            <a:off x="514350" y="514350"/>
            <a:ext cx="3827972" cy="1453369"/>
          </a:xfrm>
          <a:prstGeom prst="rect">
            <a:avLst/>
          </a:prstGeo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pPr>
              <a:lnSpc>
                <a:spcPct val="100000"/>
              </a:lnSpc>
            </a:pPr>
            <a:r>
              <a:rPr lang="en-US" sz="3000" dirty="0">
                <a:solidFill>
                  <a:srgbClr val="333F48"/>
                </a:solidFill>
                <a:latin typeface="SB Sans Display Light" panose="020B0303040504020204" pitchFamily="34" charset="0"/>
                <a:cs typeface="SB Sans Display Light" panose="020B0303040504020204" pitchFamily="34" charset="0"/>
              </a:rPr>
              <a:t>Lorem ipsum dolor </a:t>
            </a:r>
            <a:br>
              <a:rPr lang="en-US" sz="3000" dirty="0">
                <a:solidFill>
                  <a:srgbClr val="333F48"/>
                </a:solidFill>
                <a:latin typeface="SB Sans Display Light" panose="020B0303040504020204" pitchFamily="34" charset="0"/>
                <a:cs typeface="SB Sans Display Light" panose="020B0303040504020204" pitchFamily="34" charset="0"/>
              </a:rPr>
            </a:br>
            <a:r>
              <a:rPr lang="en-US" sz="3000" dirty="0">
                <a:solidFill>
                  <a:srgbClr val="333F48"/>
                </a:solidFill>
                <a:latin typeface="SB Sans Display Light" panose="020B0303040504020204" pitchFamily="34" charset="0"/>
                <a:cs typeface="SB Sans Display Light" panose="020B0303040504020204" pitchFamily="34" charset="0"/>
              </a:rPr>
              <a:t>sit amet consectetur adipiscing elit</a:t>
            </a:r>
          </a:p>
        </p:txBody>
      </p:sp>
      <p:pic>
        <p:nvPicPr>
          <p:cNvPr id="3" name="Рисунок 2">
            <a:extLst>
              <a:ext uri="{FF2B5EF4-FFF2-40B4-BE49-F238E27FC236}">
                <a16:creationId xmlns:a16="http://schemas.microsoft.com/office/drawing/2014/main" id="{99B3C3B0-C9F5-934E-BBF5-F20BDE1C78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1887" t="10549" r="28749" b="36809"/>
          <a:stretch/>
        </p:blipFill>
        <p:spPr>
          <a:xfrm flipH="1">
            <a:off x="3485071" y="346857"/>
            <a:ext cx="5658929" cy="4796644"/>
          </a:xfrm>
          <a:prstGeom prst="rect">
            <a:avLst/>
          </a:prstGeom>
        </p:spPr>
      </p:pic>
    </p:spTree>
    <p:extLst>
      <p:ext uri="{BB962C8B-B14F-4D97-AF65-F5344CB8AC3E}">
        <p14:creationId xmlns:p14="http://schemas.microsoft.com/office/powerpoint/2010/main" val="2829915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Google Shape;156;p33"/>
          <p:cNvSpPr txBox="1">
            <a:spLocks noGrp="1"/>
          </p:cNvSpPr>
          <p:nvPr>
            <p:ph type="title"/>
          </p:nvPr>
        </p:nvSpPr>
        <p:spPr>
          <a:xfrm>
            <a:off x="366435" y="966428"/>
            <a:ext cx="3601883" cy="994172"/>
          </a:xfrm>
          <a:prstGeom prst="rect">
            <a:avLst/>
          </a:prstGeom>
        </p:spPr>
        <p:txBody>
          <a:bodyPr spcFirstLastPara="1" wrap="square" lIns="68575" tIns="34275" rIns="68575" bIns="34275" anchor="ctr" anchorCtr="0">
            <a:noAutofit/>
          </a:bodyPr>
          <a:lstStyle/>
          <a:p>
            <a:pPr lvl="0">
              <a:lnSpc>
                <a:spcPct val="120000"/>
              </a:lnSpc>
              <a:buClr>
                <a:schemeClr val="dk1"/>
              </a:buClr>
            </a:pPr>
            <a:r>
              <a:rPr lang="ru-RU" sz="2400" dirty="0">
                <a:solidFill>
                  <a:srgbClr val="1F8468"/>
                </a:solidFill>
                <a:latin typeface="SB Sans Display Light" panose="020B0303040504020204" pitchFamily="34" charset="0"/>
                <a:ea typeface="SB Sans Display Semibold" panose="020B0503040504020204" pitchFamily="34" charset="0"/>
              </a:rPr>
              <a:t>Вариант оформления текста</a:t>
            </a:r>
          </a:p>
        </p:txBody>
      </p:sp>
      <p:sp>
        <p:nvSpPr>
          <p:cNvPr id="157" name="Google Shape;157;p33"/>
          <p:cNvSpPr txBox="1">
            <a:spLocks noGrp="1"/>
          </p:cNvSpPr>
          <p:nvPr>
            <p:ph type="subTitle" idx="4294967295"/>
          </p:nvPr>
        </p:nvSpPr>
        <p:spPr>
          <a:xfrm>
            <a:off x="366435" y="290113"/>
            <a:ext cx="8520112" cy="79375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ru-RU" sz="1800" b="1" dirty="0">
                <a:solidFill>
                  <a:schemeClr val="tx1">
                    <a:lumMod val="85000"/>
                    <a:lumOff val="15000"/>
                  </a:schemeClr>
                </a:solidFill>
                <a:latin typeface="SB Sans Display Semibold" panose="020B0503040504020204" pitchFamily="34" charset="0"/>
                <a:ea typeface="SB Sans Display Semibold" panose="020B0503040504020204" pitchFamily="34" charset="0"/>
              </a:rPr>
              <a:t>Подзаголовок</a:t>
            </a:r>
            <a:endParaRPr sz="2800" b="1" dirty="0">
              <a:solidFill>
                <a:schemeClr val="tx1">
                  <a:lumMod val="85000"/>
                  <a:lumOff val="15000"/>
                </a:schemeClr>
              </a:solidFill>
              <a:latin typeface="SB Sans Display Semibold" panose="020B0503040504020204" pitchFamily="34" charset="0"/>
              <a:ea typeface="SB Sans Display Semibold" panose="020B0503040504020204" pitchFamily="34" charset="0"/>
            </a:endParaRPr>
          </a:p>
        </p:txBody>
      </p:sp>
    </p:spTree>
    <p:extLst>
      <p:ext uri="{BB962C8B-B14F-4D97-AF65-F5344CB8AC3E}">
        <p14:creationId xmlns:p14="http://schemas.microsoft.com/office/powerpoint/2010/main" val="1957736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913984C-D058-1B49-B9D2-963CCAD24ECB}"/>
              </a:ext>
            </a:extLst>
          </p:cNvPr>
          <p:cNvSpPr txBox="1">
            <a:spLocks/>
          </p:cNvSpPr>
          <p:nvPr/>
        </p:nvSpPr>
        <p:spPr>
          <a:xfrm>
            <a:off x="928827" y="3657600"/>
            <a:ext cx="1871523" cy="685800"/>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Ut enim ad minim veniam, quis nostrud exercitation nisi ut aliquip ex ea commodo consequat. </a:t>
            </a:r>
            <a:endParaRPr lang="ru-RU" sz="1050" dirty="0">
              <a:latin typeface="SB Sans Text Light" panose="020B0303040504020204" pitchFamily="34" charset="0"/>
              <a:cs typeface="SB Sans Text Light" panose="020B0303040504020204" pitchFamily="34" charset="0"/>
            </a:endParaRPr>
          </a:p>
        </p:txBody>
      </p:sp>
      <p:sp>
        <p:nvSpPr>
          <p:cNvPr id="7" name="Text Placeholder 3">
            <a:extLst>
              <a:ext uri="{FF2B5EF4-FFF2-40B4-BE49-F238E27FC236}">
                <a16:creationId xmlns:a16="http://schemas.microsoft.com/office/drawing/2014/main" id="{41107CC2-E6B0-D846-B2C6-D189351117E7}"/>
              </a:ext>
            </a:extLst>
          </p:cNvPr>
          <p:cNvSpPr txBox="1">
            <a:spLocks/>
          </p:cNvSpPr>
          <p:nvPr/>
        </p:nvSpPr>
        <p:spPr>
          <a:xfrm>
            <a:off x="3693389" y="3657600"/>
            <a:ext cx="1871523" cy="685800"/>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Ut enim ad minim veniam, quis nostrud exercitation nisi ut aliquip ex ea commodo consequat. </a:t>
            </a:r>
            <a:endParaRPr lang="ru-RU" sz="1050" dirty="0">
              <a:latin typeface="SB Sans Text Light" panose="020B0303040504020204" pitchFamily="34" charset="0"/>
              <a:cs typeface="SB Sans Text Light" panose="020B0303040504020204" pitchFamily="34" charset="0"/>
            </a:endParaRPr>
          </a:p>
        </p:txBody>
      </p:sp>
      <p:sp>
        <p:nvSpPr>
          <p:cNvPr id="8" name="Text Placeholder 3">
            <a:extLst>
              <a:ext uri="{FF2B5EF4-FFF2-40B4-BE49-F238E27FC236}">
                <a16:creationId xmlns:a16="http://schemas.microsoft.com/office/drawing/2014/main" id="{F9185271-997A-F04A-81AE-8069A8F362FB}"/>
              </a:ext>
            </a:extLst>
          </p:cNvPr>
          <p:cNvSpPr txBox="1">
            <a:spLocks/>
          </p:cNvSpPr>
          <p:nvPr/>
        </p:nvSpPr>
        <p:spPr>
          <a:xfrm>
            <a:off x="6457950" y="3657600"/>
            <a:ext cx="1871523" cy="685800"/>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Ut enim ad minim veniam, quis nostrud exercitation nisi ut aliquip ex ea commodo consequat. </a:t>
            </a:r>
            <a:endParaRPr lang="ru-RU" sz="1050" dirty="0">
              <a:latin typeface="SB Sans Text Light" panose="020B0303040504020204" pitchFamily="34" charset="0"/>
              <a:cs typeface="SB Sans Text Light" panose="020B0303040504020204" pitchFamily="34" charset="0"/>
            </a:endParaRPr>
          </a:p>
        </p:txBody>
      </p:sp>
      <p:sp>
        <p:nvSpPr>
          <p:cNvPr id="10" name="object 11">
            <a:extLst>
              <a:ext uri="{FF2B5EF4-FFF2-40B4-BE49-F238E27FC236}">
                <a16:creationId xmlns:a16="http://schemas.microsoft.com/office/drawing/2014/main" id="{FFB424EF-BAEB-5C4E-9CF4-6650A189E5A2}"/>
              </a:ext>
            </a:extLst>
          </p:cNvPr>
          <p:cNvSpPr txBox="1"/>
          <p:nvPr/>
        </p:nvSpPr>
        <p:spPr>
          <a:xfrm>
            <a:off x="914400" y="2787517"/>
            <a:ext cx="1071423" cy="932948"/>
          </a:xfrm>
          <a:prstGeom prst="rect">
            <a:avLst/>
          </a:prstGeom>
          <a:noFill/>
        </p:spPr>
        <p:txBody>
          <a:bodyPr vert="horz" wrap="square" lIns="0" tIns="9525" rIns="0" bIns="0" rtlCol="0">
            <a:spAutoFit/>
          </a:bodyPr>
          <a:lstStyle/>
          <a:p>
            <a:pPr marL="9525">
              <a:spcBef>
                <a:spcPts val="75"/>
              </a:spcBef>
            </a:pPr>
            <a:r>
              <a:rPr lang="ru-RU" sz="6000" b="1" spc="-120" dirty="0">
                <a:gradFill>
                  <a:gsLst>
                    <a:gs pos="54000">
                      <a:srgbClr val="70AA3A"/>
                    </a:gs>
                    <a:gs pos="19000">
                      <a:srgbClr val="E0BE14"/>
                    </a:gs>
                    <a:gs pos="82000">
                      <a:srgbClr val="1F8468"/>
                    </a:gs>
                  </a:gsLst>
                  <a:lin ang="19800000" scaled="0"/>
                </a:gradFill>
                <a:latin typeface="SB Sans Display Semibold" panose="020B0503040504020204" pitchFamily="34" charset="0"/>
                <a:cs typeface="SB Sans Display Semibold" panose="020B0503040504020204" pitchFamily="34" charset="0"/>
              </a:rPr>
              <a:t>70</a:t>
            </a:r>
            <a:r>
              <a:rPr lang="ru-RU" sz="1875" dirty="0">
                <a:gradFill>
                  <a:gsLst>
                    <a:gs pos="54000">
                      <a:srgbClr val="70AA3A"/>
                    </a:gs>
                    <a:gs pos="19000">
                      <a:srgbClr val="E0BE14"/>
                    </a:gs>
                    <a:gs pos="82000">
                      <a:srgbClr val="1F8468"/>
                    </a:gs>
                  </a:gsLst>
                  <a:lin ang="19800000" scaled="0"/>
                </a:gradFill>
                <a:latin typeface="SB Sans Display Light" panose="020B0303040504020204" pitchFamily="34" charset="0"/>
                <a:cs typeface="SB Sans Display Light" panose="020B0303040504020204" pitchFamily="34" charset="0"/>
              </a:rPr>
              <a:t>%</a:t>
            </a:r>
            <a:endParaRPr lang="ru-RU" sz="2100" dirty="0">
              <a:gradFill>
                <a:gsLst>
                  <a:gs pos="54000">
                    <a:srgbClr val="70AA3A"/>
                  </a:gs>
                  <a:gs pos="19000">
                    <a:srgbClr val="E0BE14"/>
                  </a:gs>
                  <a:gs pos="82000">
                    <a:srgbClr val="1F8468"/>
                  </a:gs>
                </a:gsLst>
                <a:lin ang="19800000" scaled="0"/>
              </a:gradFill>
              <a:latin typeface="SB Sans Display Light" panose="020B0303040504020204" pitchFamily="34" charset="0"/>
              <a:cs typeface="SB Sans Display Light" panose="020B0303040504020204" pitchFamily="34" charset="0"/>
            </a:endParaRPr>
          </a:p>
        </p:txBody>
      </p:sp>
      <p:sp>
        <p:nvSpPr>
          <p:cNvPr id="11" name="object 11">
            <a:extLst>
              <a:ext uri="{FF2B5EF4-FFF2-40B4-BE49-F238E27FC236}">
                <a16:creationId xmlns:a16="http://schemas.microsoft.com/office/drawing/2014/main" id="{AE82B6A5-F972-5245-B578-CB1AA18C0659}"/>
              </a:ext>
            </a:extLst>
          </p:cNvPr>
          <p:cNvSpPr txBox="1"/>
          <p:nvPr/>
        </p:nvSpPr>
        <p:spPr>
          <a:xfrm>
            <a:off x="3657600" y="2787517"/>
            <a:ext cx="1450112" cy="932948"/>
          </a:xfrm>
          <a:prstGeom prst="rect">
            <a:avLst/>
          </a:prstGeom>
          <a:noFill/>
        </p:spPr>
        <p:txBody>
          <a:bodyPr vert="horz" wrap="square" lIns="0" tIns="9525" rIns="0" bIns="0" rtlCol="0">
            <a:spAutoFit/>
          </a:bodyPr>
          <a:lstStyle/>
          <a:p>
            <a:pPr marL="9525">
              <a:spcBef>
                <a:spcPts val="75"/>
              </a:spcBef>
            </a:pPr>
            <a:r>
              <a:rPr lang="en-US" sz="6000" b="1" spc="-120" dirty="0">
                <a:gradFill>
                  <a:gsLst>
                    <a:gs pos="54000">
                      <a:srgbClr val="70AA3A"/>
                    </a:gs>
                    <a:gs pos="19000">
                      <a:srgbClr val="E0BE14"/>
                    </a:gs>
                    <a:gs pos="82000">
                      <a:srgbClr val="1F8468"/>
                    </a:gs>
                  </a:gsLst>
                  <a:lin ang="19800000" scaled="0"/>
                </a:gradFill>
                <a:latin typeface="SB Sans Display Semibold" panose="020B0503040504020204" pitchFamily="34" charset="0"/>
                <a:cs typeface="SB Sans Display Semibold" panose="020B0503040504020204" pitchFamily="34" charset="0"/>
              </a:rPr>
              <a:t>55</a:t>
            </a:r>
            <a:r>
              <a:rPr lang="ru-RU" sz="1875" dirty="0">
                <a:gradFill>
                  <a:gsLst>
                    <a:gs pos="54000">
                      <a:srgbClr val="70AA3A"/>
                    </a:gs>
                    <a:gs pos="19000">
                      <a:srgbClr val="E0BE14"/>
                    </a:gs>
                    <a:gs pos="82000">
                      <a:srgbClr val="1F8468"/>
                    </a:gs>
                  </a:gsLst>
                  <a:lin ang="19800000" scaled="0"/>
                </a:gradFill>
                <a:latin typeface="SB Sans Display Light" panose="020B0303040504020204" pitchFamily="34" charset="0"/>
                <a:cs typeface="SB Sans Display Light" panose="020B0303040504020204" pitchFamily="34" charset="0"/>
              </a:rPr>
              <a:t>%</a:t>
            </a:r>
            <a:endParaRPr lang="ru-RU" sz="2100" dirty="0">
              <a:gradFill>
                <a:gsLst>
                  <a:gs pos="54000">
                    <a:srgbClr val="70AA3A"/>
                  </a:gs>
                  <a:gs pos="19000">
                    <a:srgbClr val="E0BE14"/>
                  </a:gs>
                  <a:gs pos="82000">
                    <a:srgbClr val="1F8468"/>
                  </a:gs>
                </a:gsLst>
                <a:lin ang="19800000" scaled="0"/>
              </a:gradFill>
              <a:latin typeface="SB Sans Display Light" panose="020B0303040504020204" pitchFamily="34" charset="0"/>
              <a:cs typeface="SB Sans Display Light" panose="020B0303040504020204" pitchFamily="34" charset="0"/>
            </a:endParaRPr>
          </a:p>
        </p:txBody>
      </p:sp>
      <p:sp>
        <p:nvSpPr>
          <p:cNvPr id="12" name="object 11">
            <a:extLst>
              <a:ext uri="{FF2B5EF4-FFF2-40B4-BE49-F238E27FC236}">
                <a16:creationId xmlns:a16="http://schemas.microsoft.com/office/drawing/2014/main" id="{89BB3A7A-5782-C844-A570-20DDAEFEDF29}"/>
              </a:ext>
            </a:extLst>
          </p:cNvPr>
          <p:cNvSpPr txBox="1"/>
          <p:nvPr/>
        </p:nvSpPr>
        <p:spPr>
          <a:xfrm>
            <a:off x="6400800" y="2787517"/>
            <a:ext cx="1143000" cy="932948"/>
          </a:xfrm>
          <a:prstGeom prst="rect">
            <a:avLst/>
          </a:prstGeom>
          <a:noFill/>
        </p:spPr>
        <p:txBody>
          <a:bodyPr vert="horz" wrap="square" lIns="0" tIns="9525" rIns="0" bIns="0" rtlCol="0">
            <a:spAutoFit/>
          </a:bodyPr>
          <a:lstStyle/>
          <a:p>
            <a:pPr marL="9525">
              <a:spcBef>
                <a:spcPts val="75"/>
              </a:spcBef>
            </a:pPr>
            <a:r>
              <a:rPr lang="en-US" sz="6000" b="1" spc="-120" dirty="0">
                <a:gradFill>
                  <a:gsLst>
                    <a:gs pos="54000">
                      <a:srgbClr val="70AA3A"/>
                    </a:gs>
                    <a:gs pos="19000">
                      <a:srgbClr val="E0BE14"/>
                    </a:gs>
                    <a:gs pos="82000">
                      <a:srgbClr val="1F8468"/>
                    </a:gs>
                  </a:gsLst>
                  <a:lin ang="19800000" scaled="0"/>
                </a:gradFill>
                <a:latin typeface="SB Sans Display Semibold" panose="020B0503040504020204" pitchFamily="34" charset="0"/>
                <a:cs typeface="SB Sans Display Semibold" panose="020B0503040504020204" pitchFamily="34" charset="0"/>
              </a:rPr>
              <a:t>21</a:t>
            </a:r>
            <a:r>
              <a:rPr lang="ru-RU" sz="1875" dirty="0">
                <a:gradFill>
                  <a:gsLst>
                    <a:gs pos="54000">
                      <a:srgbClr val="70AA3A"/>
                    </a:gs>
                    <a:gs pos="19000">
                      <a:srgbClr val="E0BE14"/>
                    </a:gs>
                    <a:gs pos="82000">
                      <a:srgbClr val="1F8468"/>
                    </a:gs>
                  </a:gsLst>
                  <a:lin ang="19800000" scaled="0"/>
                </a:gradFill>
                <a:latin typeface="SB Sans Display Light" panose="020B0303040504020204" pitchFamily="34" charset="0"/>
                <a:cs typeface="SB Sans Display Light" panose="020B0303040504020204" pitchFamily="34" charset="0"/>
              </a:rPr>
              <a:t>%</a:t>
            </a:r>
            <a:endParaRPr lang="ru-RU" sz="2100" dirty="0">
              <a:gradFill>
                <a:gsLst>
                  <a:gs pos="54000">
                    <a:srgbClr val="70AA3A"/>
                  </a:gs>
                  <a:gs pos="19000">
                    <a:srgbClr val="E0BE14"/>
                  </a:gs>
                  <a:gs pos="82000">
                    <a:srgbClr val="1F8468"/>
                  </a:gs>
                </a:gsLst>
                <a:lin ang="19800000" scaled="0"/>
              </a:gradFill>
              <a:latin typeface="SB Sans Display Light" panose="020B0303040504020204" pitchFamily="34" charset="0"/>
              <a:cs typeface="SB Sans Display Light" panose="020B0303040504020204" pitchFamily="34" charset="0"/>
            </a:endParaRPr>
          </a:p>
        </p:txBody>
      </p:sp>
      <p:pic>
        <p:nvPicPr>
          <p:cNvPr id="30" name="Рисунок 29">
            <a:extLst>
              <a:ext uri="{FF2B5EF4-FFF2-40B4-BE49-F238E27FC236}">
                <a16:creationId xmlns:a16="http://schemas.microsoft.com/office/drawing/2014/main" id="{19E3031E-0C94-184B-B881-134DC0601C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2571750"/>
          </a:xfrm>
          <a:prstGeom prst="rect">
            <a:avLst/>
          </a:prstGeom>
        </p:spPr>
      </p:pic>
      <p:sp>
        <p:nvSpPr>
          <p:cNvPr id="31" name="Title 7">
            <a:extLst>
              <a:ext uri="{FF2B5EF4-FFF2-40B4-BE49-F238E27FC236}">
                <a16:creationId xmlns:a16="http://schemas.microsoft.com/office/drawing/2014/main" id="{3DDCEA84-AD5E-374E-8AC2-852B0857521B}"/>
              </a:ext>
            </a:extLst>
          </p:cNvPr>
          <p:cNvSpPr txBox="1">
            <a:spLocks/>
          </p:cNvSpPr>
          <p:nvPr/>
        </p:nvSpPr>
        <p:spPr>
          <a:xfrm>
            <a:off x="4629150" y="546882"/>
            <a:ext cx="4000500" cy="1453369"/>
          </a:xfrm>
          <a:prstGeom prst="rect">
            <a:avLst/>
          </a:prstGeo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pPr>
              <a:lnSpc>
                <a:spcPct val="100000"/>
              </a:lnSpc>
            </a:pPr>
            <a:r>
              <a:rPr lang="en-US" sz="3000" dirty="0">
                <a:solidFill>
                  <a:srgbClr val="333F48"/>
                </a:solidFill>
                <a:latin typeface="SB Sans Display Light" panose="020B0303040504020204" pitchFamily="34" charset="0"/>
                <a:cs typeface="SB Sans Display Light" panose="020B0303040504020204" pitchFamily="34" charset="0"/>
              </a:rPr>
              <a:t>Lorem ipsum dolor </a:t>
            </a:r>
            <a:br>
              <a:rPr lang="en-US" sz="3000" dirty="0">
                <a:solidFill>
                  <a:srgbClr val="333F48"/>
                </a:solidFill>
                <a:latin typeface="SB Sans Display Light" panose="020B0303040504020204" pitchFamily="34" charset="0"/>
                <a:cs typeface="SB Sans Display Light" panose="020B0303040504020204" pitchFamily="34" charset="0"/>
              </a:rPr>
            </a:br>
            <a:r>
              <a:rPr lang="en-US" sz="3000" dirty="0">
                <a:solidFill>
                  <a:srgbClr val="333F48"/>
                </a:solidFill>
                <a:latin typeface="SB Sans Display Light" panose="020B0303040504020204" pitchFamily="34" charset="0"/>
                <a:cs typeface="SB Sans Display Light" panose="020B0303040504020204" pitchFamily="34" charset="0"/>
              </a:rPr>
              <a:t>sit amet consectetur adipiscing elit</a:t>
            </a:r>
          </a:p>
        </p:txBody>
      </p:sp>
    </p:spTree>
    <p:extLst>
      <p:ext uri="{BB962C8B-B14F-4D97-AF65-F5344CB8AC3E}">
        <p14:creationId xmlns:p14="http://schemas.microsoft.com/office/powerpoint/2010/main" val="863443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72FB619-D28A-445F-A3D3-32FFF5874A0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9591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CF030C3-A13F-BE43-9EA8-99B800C680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581" t="-7230" r="-1534" b="8961"/>
          <a:stretch/>
        </p:blipFill>
        <p:spPr>
          <a:xfrm>
            <a:off x="3589019" y="0"/>
            <a:ext cx="5535865" cy="5143500"/>
          </a:xfrm>
          <a:prstGeom prst="rect">
            <a:avLst/>
          </a:prstGeom>
        </p:spPr>
      </p:pic>
      <p:sp>
        <p:nvSpPr>
          <p:cNvPr id="23" name="object 4">
            <a:extLst>
              <a:ext uri="{FF2B5EF4-FFF2-40B4-BE49-F238E27FC236}">
                <a16:creationId xmlns:a16="http://schemas.microsoft.com/office/drawing/2014/main" id="{F13FF24A-01E6-D742-89AA-65DD2564C7B5}"/>
              </a:ext>
            </a:extLst>
          </p:cNvPr>
          <p:cNvSpPr/>
          <p:nvPr/>
        </p:nvSpPr>
        <p:spPr>
          <a:xfrm>
            <a:off x="5058378" y="1364050"/>
            <a:ext cx="2938844" cy="3183111"/>
          </a:xfrm>
          <a:prstGeom prst="roundRect">
            <a:avLst>
              <a:gd name="adj" fmla="val 5176"/>
            </a:avLst>
          </a:prstGeom>
          <a:solidFill>
            <a:srgbClr val="FFFFFF">
              <a:alpha val="70000"/>
            </a:srgbClr>
          </a:solidFill>
        </p:spPr>
        <p:txBody>
          <a:bodyPr wrap="square" lIns="0" tIns="0" rIns="0" bIns="0" rtlCol="0"/>
          <a:lstStyle/>
          <a:p>
            <a:endParaRPr dirty="0">
              <a:solidFill>
                <a:schemeClr val="tx1"/>
              </a:solidFill>
            </a:endParaRPr>
          </a:p>
        </p:txBody>
      </p:sp>
      <p:sp>
        <p:nvSpPr>
          <p:cNvPr id="45" name="Прямоугольник 44">
            <a:extLst>
              <a:ext uri="{FF2B5EF4-FFF2-40B4-BE49-F238E27FC236}">
                <a16:creationId xmlns:a16="http://schemas.microsoft.com/office/drawing/2014/main" id="{7CF92CC7-0CA5-D24D-9170-B1300D3F7529}"/>
              </a:ext>
            </a:extLst>
          </p:cNvPr>
          <p:cNvSpPr/>
          <p:nvPr/>
        </p:nvSpPr>
        <p:spPr>
          <a:xfrm>
            <a:off x="945002" y="1771650"/>
            <a:ext cx="2133000" cy="229500"/>
          </a:xfrm>
          <a:prstGeom prst="rect">
            <a:avLst/>
          </a:prstGeom>
          <a:gradFill>
            <a:gsLst>
              <a:gs pos="99000">
                <a:srgbClr val="1ED248">
                  <a:alpha val="20000"/>
                </a:srgbClr>
              </a:gs>
              <a:gs pos="0">
                <a:srgbClr val="21A038"/>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sp>
        <p:nvSpPr>
          <p:cNvPr id="50" name="Прямоугольник 49">
            <a:extLst>
              <a:ext uri="{FF2B5EF4-FFF2-40B4-BE49-F238E27FC236}">
                <a16:creationId xmlns:a16="http://schemas.microsoft.com/office/drawing/2014/main" id="{CBC6593B-6D94-9141-99F3-77F2734FAFEC}"/>
              </a:ext>
            </a:extLst>
          </p:cNvPr>
          <p:cNvSpPr/>
          <p:nvPr/>
        </p:nvSpPr>
        <p:spPr>
          <a:xfrm>
            <a:off x="945002" y="2228889"/>
            <a:ext cx="1728000" cy="229500"/>
          </a:xfrm>
          <a:prstGeom prst="rect">
            <a:avLst/>
          </a:prstGeom>
          <a:gradFill>
            <a:gsLst>
              <a:gs pos="0">
                <a:srgbClr val="A3CD39"/>
              </a:gs>
              <a:gs pos="100000">
                <a:srgbClr val="BCED43">
                  <a:alpha val="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sp>
        <p:nvSpPr>
          <p:cNvPr id="51" name="Прямоугольник 50">
            <a:extLst>
              <a:ext uri="{FF2B5EF4-FFF2-40B4-BE49-F238E27FC236}">
                <a16:creationId xmlns:a16="http://schemas.microsoft.com/office/drawing/2014/main" id="{356582C1-967D-A043-8756-A4401D0CF7DA}"/>
              </a:ext>
            </a:extLst>
          </p:cNvPr>
          <p:cNvSpPr/>
          <p:nvPr/>
        </p:nvSpPr>
        <p:spPr>
          <a:xfrm>
            <a:off x="945002" y="2686128"/>
            <a:ext cx="1377000" cy="229500"/>
          </a:xfrm>
          <a:prstGeom prst="rect">
            <a:avLst/>
          </a:prstGeom>
          <a:gradFill>
            <a:gsLst>
              <a:gs pos="99000">
                <a:srgbClr val="B7F9C4">
                  <a:alpha val="0"/>
                </a:srgbClr>
              </a:gs>
              <a:gs pos="0">
                <a:srgbClr val="B7F9C4"/>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sp>
        <p:nvSpPr>
          <p:cNvPr id="52" name="Прямоугольник 51">
            <a:extLst>
              <a:ext uri="{FF2B5EF4-FFF2-40B4-BE49-F238E27FC236}">
                <a16:creationId xmlns:a16="http://schemas.microsoft.com/office/drawing/2014/main" id="{3956EF33-45D7-6446-9203-8DA143B63F33}"/>
              </a:ext>
            </a:extLst>
          </p:cNvPr>
          <p:cNvSpPr/>
          <p:nvPr/>
        </p:nvSpPr>
        <p:spPr>
          <a:xfrm>
            <a:off x="945001" y="3143367"/>
            <a:ext cx="2483999" cy="216000"/>
          </a:xfrm>
          <a:prstGeom prst="rect">
            <a:avLst/>
          </a:prstGeom>
          <a:gradFill>
            <a:gsLst>
              <a:gs pos="100000">
                <a:srgbClr val="FDFFCA">
                  <a:alpha val="69000"/>
                </a:srgbClr>
              </a:gs>
              <a:gs pos="0">
                <a:srgbClr val="FDFFCA">
                  <a:lumMod val="63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cxnSp>
        <p:nvCxnSpPr>
          <p:cNvPr id="55" name="Прямая соединительная линия 54">
            <a:extLst>
              <a:ext uri="{FF2B5EF4-FFF2-40B4-BE49-F238E27FC236}">
                <a16:creationId xmlns:a16="http://schemas.microsoft.com/office/drawing/2014/main" id="{0716FB3A-B2CA-5D4A-82C8-0E44DA3328CF}"/>
              </a:ext>
            </a:extLst>
          </p:cNvPr>
          <p:cNvCxnSpPr>
            <a:cxnSpLocks/>
          </p:cNvCxnSpPr>
          <p:nvPr/>
        </p:nvCxnSpPr>
        <p:spPr>
          <a:xfrm flipH="1">
            <a:off x="938632" y="1526667"/>
            <a:ext cx="6371" cy="3102484"/>
          </a:xfrm>
          <a:prstGeom prst="line">
            <a:avLst/>
          </a:prstGeom>
          <a:ln w="6350">
            <a:solidFill>
              <a:schemeClr val="tx1">
                <a:lumMod val="65000"/>
                <a:lumOff val="35000"/>
                <a:alpha val="50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C2AF94B-7567-C14D-B88F-CDCAFC2FEF72}"/>
              </a:ext>
            </a:extLst>
          </p:cNvPr>
          <p:cNvSpPr txBox="1"/>
          <p:nvPr/>
        </p:nvSpPr>
        <p:spPr>
          <a:xfrm>
            <a:off x="534765" y="1773290"/>
            <a:ext cx="436786" cy="230832"/>
          </a:xfrm>
          <a:prstGeom prst="rect">
            <a:avLst/>
          </a:prstGeom>
          <a:noFill/>
        </p:spPr>
        <p:txBody>
          <a:bodyPr wrap="square" rtlCol="0">
            <a:spAutoFit/>
          </a:bodyPr>
          <a:lstStyle/>
          <a:p>
            <a:r>
              <a:rPr lang="ru-RU" sz="900" dirty="0">
                <a:solidFill>
                  <a:srgbClr val="333F48"/>
                </a:solidFill>
                <a:latin typeface="SB Sans Display Light" panose="020B0303040504020204" pitchFamily="34" charset="0"/>
                <a:cs typeface="SB Sans Display Light" panose="020B0303040504020204" pitchFamily="34" charset="0"/>
              </a:rPr>
              <a:t>70</a:t>
            </a:r>
          </a:p>
        </p:txBody>
      </p:sp>
      <p:sp>
        <p:nvSpPr>
          <p:cNvPr id="57" name="TextBox 56">
            <a:extLst>
              <a:ext uri="{FF2B5EF4-FFF2-40B4-BE49-F238E27FC236}">
                <a16:creationId xmlns:a16="http://schemas.microsoft.com/office/drawing/2014/main" id="{AFAF83D0-8690-474A-8898-0A55DD118A63}"/>
              </a:ext>
            </a:extLst>
          </p:cNvPr>
          <p:cNvSpPr txBox="1"/>
          <p:nvPr/>
        </p:nvSpPr>
        <p:spPr>
          <a:xfrm>
            <a:off x="531883" y="2246514"/>
            <a:ext cx="436786" cy="230832"/>
          </a:xfrm>
          <a:prstGeom prst="rect">
            <a:avLst/>
          </a:prstGeom>
          <a:noFill/>
        </p:spPr>
        <p:txBody>
          <a:bodyPr wrap="square" rtlCol="0">
            <a:spAutoFit/>
          </a:bodyPr>
          <a:lstStyle/>
          <a:p>
            <a:r>
              <a:rPr lang="ru-RU" sz="900" dirty="0">
                <a:solidFill>
                  <a:srgbClr val="333F48"/>
                </a:solidFill>
                <a:latin typeface="SB Sans Display Light" panose="020B0303040504020204" pitchFamily="34" charset="0"/>
                <a:cs typeface="SB Sans Display Light" panose="020B0303040504020204" pitchFamily="34" charset="0"/>
              </a:rPr>
              <a:t>64</a:t>
            </a:r>
          </a:p>
        </p:txBody>
      </p:sp>
      <p:sp>
        <p:nvSpPr>
          <p:cNvPr id="58" name="TextBox 57">
            <a:extLst>
              <a:ext uri="{FF2B5EF4-FFF2-40B4-BE49-F238E27FC236}">
                <a16:creationId xmlns:a16="http://schemas.microsoft.com/office/drawing/2014/main" id="{73EBF7B7-AF00-4C4D-BD02-A8234252C8C2}"/>
              </a:ext>
            </a:extLst>
          </p:cNvPr>
          <p:cNvSpPr txBox="1"/>
          <p:nvPr/>
        </p:nvSpPr>
        <p:spPr>
          <a:xfrm>
            <a:off x="529002" y="2682834"/>
            <a:ext cx="436786" cy="230832"/>
          </a:xfrm>
          <a:prstGeom prst="rect">
            <a:avLst/>
          </a:prstGeom>
          <a:noFill/>
        </p:spPr>
        <p:txBody>
          <a:bodyPr wrap="square" rtlCol="0">
            <a:spAutoFit/>
          </a:bodyPr>
          <a:lstStyle/>
          <a:p>
            <a:r>
              <a:rPr lang="ru-RU" sz="900" dirty="0">
                <a:solidFill>
                  <a:srgbClr val="333F48"/>
                </a:solidFill>
                <a:latin typeface="SB Sans Display Light" panose="020B0303040504020204" pitchFamily="34" charset="0"/>
                <a:cs typeface="SB Sans Display Light" panose="020B0303040504020204" pitchFamily="34" charset="0"/>
              </a:rPr>
              <a:t>52</a:t>
            </a:r>
          </a:p>
        </p:txBody>
      </p:sp>
      <p:sp>
        <p:nvSpPr>
          <p:cNvPr id="59" name="TextBox 58">
            <a:extLst>
              <a:ext uri="{FF2B5EF4-FFF2-40B4-BE49-F238E27FC236}">
                <a16:creationId xmlns:a16="http://schemas.microsoft.com/office/drawing/2014/main" id="{21B02AAB-011C-0E4C-BD9E-61EF5CD5B040}"/>
              </a:ext>
            </a:extLst>
          </p:cNvPr>
          <p:cNvSpPr txBox="1"/>
          <p:nvPr/>
        </p:nvSpPr>
        <p:spPr>
          <a:xfrm>
            <a:off x="526120" y="3160813"/>
            <a:ext cx="436786" cy="230832"/>
          </a:xfrm>
          <a:prstGeom prst="rect">
            <a:avLst/>
          </a:prstGeom>
          <a:noFill/>
        </p:spPr>
        <p:txBody>
          <a:bodyPr wrap="square" rtlCol="0">
            <a:spAutoFit/>
          </a:bodyPr>
          <a:lstStyle/>
          <a:p>
            <a:r>
              <a:rPr lang="ru-RU" sz="900" dirty="0">
                <a:solidFill>
                  <a:srgbClr val="333F48"/>
                </a:solidFill>
                <a:latin typeface="SB Sans Display Light" panose="020B0303040504020204" pitchFamily="34" charset="0"/>
                <a:cs typeface="SB Sans Display Light" panose="020B0303040504020204" pitchFamily="34" charset="0"/>
              </a:rPr>
              <a:t>97</a:t>
            </a:r>
          </a:p>
        </p:txBody>
      </p:sp>
      <p:sp>
        <p:nvSpPr>
          <p:cNvPr id="62" name="Прямоугольник 61">
            <a:extLst>
              <a:ext uri="{FF2B5EF4-FFF2-40B4-BE49-F238E27FC236}">
                <a16:creationId xmlns:a16="http://schemas.microsoft.com/office/drawing/2014/main" id="{7829726C-806E-CF4E-8FB2-5427408BAF42}"/>
              </a:ext>
            </a:extLst>
          </p:cNvPr>
          <p:cNvSpPr/>
          <p:nvPr/>
        </p:nvSpPr>
        <p:spPr>
          <a:xfrm>
            <a:off x="945002" y="3606672"/>
            <a:ext cx="1458000" cy="229500"/>
          </a:xfrm>
          <a:prstGeom prst="rect">
            <a:avLst/>
          </a:prstGeom>
          <a:gradFill>
            <a:gsLst>
              <a:gs pos="0">
                <a:srgbClr val="00D900"/>
              </a:gs>
              <a:gs pos="100000">
                <a:srgbClr val="00D900">
                  <a:alpha val="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sp>
        <p:nvSpPr>
          <p:cNvPr id="63" name="Прямоугольник 62">
            <a:extLst>
              <a:ext uri="{FF2B5EF4-FFF2-40B4-BE49-F238E27FC236}">
                <a16:creationId xmlns:a16="http://schemas.microsoft.com/office/drawing/2014/main" id="{4D8C2C76-B136-E24E-A4E2-4235D1A5AEEC}"/>
              </a:ext>
            </a:extLst>
          </p:cNvPr>
          <p:cNvSpPr/>
          <p:nvPr/>
        </p:nvSpPr>
        <p:spPr>
          <a:xfrm>
            <a:off x="945002" y="4063911"/>
            <a:ext cx="1863000" cy="229500"/>
          </a:xfrm>
          <a:prstGeom prst="rect">
            <a:avLst/>
          </a:prstGeom>
          <a:gradFill>
            <a:gsLst>
              <a:gs pos="99000">
                <a:srgbClr val="86F3FB">
                  <a:alpha val="9020"/>
                </a:srgbClr>
              </a:gs>
              <a:gs pos="0">
                <a:srgbClr val="0C8AD0"/>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sp>
        <p:nvSpPr>
          <p:cNvPr id="65" name="TextBox 64">
            <a:extLst>
              <a:ext uri="{FF2B5EF4-FFF2-40B4-BE49-F238E27FC236}">
                <a16:creationId xmlns:a16="http://schemas.microsoft.com/office/drawing/2014/main" id="{D95CAEA9-02AB-3642-A48D-192C56655DD3}"/>
              </a:ext>
            </a:extLst>
          </p:cNvPr>
          <p:cNvSpPr txBox="1"/>
          <p:nvPr/>
        </p:nvSpPr>
        <p:spPr>
          <a:xfrm>
            <a:off x="526120" y="3610977"/>
            <a:ext cx="436786" cy="230832"/>
          </a:xfrm>
          <a:prstGeom prst="rect">
            <a:avLst/>
          </a:prstGeom>
          <a:noFill/>
        </p:spPr>
        <p:txBody>
          <a:bodyPr wrap="square" rtlCol="0">
            <a:spAutoFit/>
          </a:bodyPr>
          <a:lstStyle/>
          <a:p>
            <a:r>
              <a:rPr lang="ru-RU" sz="900" dirty="0">
                <a:solidFill>
                  <a:srgbClr val="333F48"/>
                </a:solidFill>
                <a:latin typeface="SB Sans Display Light" panose="020B0303040504020204" pitchFamily="34" charset="0"/>
                <a:cs typeface="SB Sans Display Light" panose="020B0303040504020204" pitchFamily="34" charset="0"/>
              </a:rPr>
              <a:t>58</a:t>
            </a:r>
          </a:p>
        </p:txBody>
      </p:sp>
      <p:sp>
        <p:nvSpPr>
          <p:cNvPr id="66" name="TextBox 65">
            <a:extLst>
              <a:ext uri="{FF2B5EF4-FFF2-40B4-BE49-F238E27FC236}">
                <a16:creationId xmlns:a16="http://schemas.microsoft.com/office/drawing/2014/main" id="{D12CEE80-03AE-034D-A2DC-20600F0D8970}"/>
              </a:ext>
            </a:extLst>
          </p:cNvPr>
          <p:cNvSpPr txBox="1"/>
          <p:nvPr/>
        </p:nvSpPr>
        <p:spPr>
          <a:xfrm>
            <a:off x="526120" y="4063911"/>
            <a:ext cx="436786" cy="230832"/>
          </a:xfrm>
          <a:prstGeom prst="rect">
            <a:avLst/>
          </a:prstGeom>
          <a:noFill/>
        </p:spPr>
        <p:txBody>
          <a:bodyPr wrap="square" rtlCol="0">
            <a:spAutoFit/>
          </a:bodyPr>
          <a:lstStyle/>
          <a:p>
            <a:r>
              <a:rPr lang="ru-RU" sz="900" dirty="0">
                <a:solidFill>
                  <a:srgbClr val="333F48"/>
                </a:solidFill>
                <a:latin typeface="SB Sans Display Light" panose="020B0303040504020204" pitchFamily="34" charset="0"/>
                <a:cs typeface="SB Sans Display Light" panose="020B0303040504020204" pitchFamily="34" charset="0"/>
              </a:rPr>
              <a:t>70</a:t>
            </a:r>
          </a:p>
        </p:txBody>
      </p:sp>
      <p:sp>
        <p:nvSpPr>
          <p:cNvPr id="68" name="Text Placeholder 3">
            <a:extLst>
              <a:ext uri="{FF2B5EF4-FFF2-40B4-BE49-F238E27FC236}">
                <a16:creationId xmlns:a16="http://schemas.microsoft.com/office/drawing/2014/main" id="{36CA34D6-AD49-3449-9715-CE5D433FF3DB}"/>
              </a:ext>
            </a:extLst>
          </p:cNvPr>
          <p:cNvSpPr txBox="1">
            <a:spLocks/>
          </p:cNvSpPr>
          <p:nvPr/>
        </p:nvSpPr>
        <p:spPr>
          <a:xfrm>
            <a:off x="5657850" y="2743200"/>
            <a:ext cx="1826098" cy="1428750"/>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Ut enim ad minim veniam, quis nostrud exercitation nisi ut aliquip ex ea commodo consequat. </a:t>
            </a:r>
            <a:endParaRPr lang="ru-RU" sz="1050" dirty="0">
              <a:latin typeface="SB Sans Text Light" panose="020B0303040504020204" pitchFamily="34" charset="0"/>
              <a:cs typeface="SB Sans Text Light" panose="020B0303040504020204" pitchFamily="34" charset="0"/>
            </a:endParaRPr>
          </a:p>
          <a:p>
            <a:pPr marL="0" indent="0" defTabSz="270000">
              <a:lnSpc>
                <a:spcPct val="100000"/>
              </a:lnSpc>
              <a:spcBef>
                <a:spcPts val="0"/>
              </a:spcBef>
              <a:buNone/>
            </a:pPr>
            <a:endParaRPr lang="ru-RU" sz="1050" dirty="0">
              <a:latin typeface="SB Sans Text Light" panose="020B0303040504020204" pitchFamily="34" charset="0"/>
              <a:cs typeface="SB Sans Text Light" panose="020B0303040504020204" pitchFamily="34" charset="0"/>
            </a:endParaRPr>
          </a:p>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Duis aute irure dolor in reprehenderit in voluptate velit esse cillum dolore eu fugiat nulla pariatur. </a:t>
            </a:r>
            <a:endParaRPr lang="ru-RU" sz="1050" dirty="0">
              <a:latin typeface="SB Sans Text Light" panose="020B0303040504020204" pitchFamily="34" charset="0"/>
              <a:cs typeface="SB Sans Text Light" panose="020B0303040504020204" pitchFamily="34" charset="0"/>
            </a:endParaRPr>
          </a:p>
        </p:txBody>
      </p:sp>
      <p:sp>
        <p:nvSpPr>
          <p:cNvPr id="21" name="object 11">
            <a:extLst>
              <a:ext uri="{FF2B5EF4-FFF2-40B4-BE49-F238E27FC236}">
                <a16:creationId xmlns:a16="http://schemas.microsoft.com/office/drawing/2014/main" id="{1E99DDDD-5713-B348-B1DB-468B4C2DE8C2}"/>
              </a:ext>
            </a:extLst>
          </p:cNvPr>
          <p:cNvSpPr txBox="1"/>
          <p:nvPr/>
        </p:nvSpPr>
        <p:spPr>
          <a:xfrm>
            <a:off x="5638477" y="1877165"/>
            <a:ext cx="1242873" cy="932948"/>
          </a:xfrm>
          <a:prstGeom prst="rect">
            <a:avLst/>
          </a:prstGeom>
          <a:noFill/>
        </p:spPr>
        <p:txBody>
          <a:bodyPr vert="horz" wrap="square" lIns="0" tIns="9525" rIns="0" bIns="0" rtlCol="0">
            <a:spAutoFit/>
          </a:bodyPr>
          <a:lstStyle/>
          <a:p>
            <a:pPr marL="9525">
              <a:spcBef>
                <a:spcPts val="75"/>
              </a:spcBef>
            </a:pPr>
            <a:r>
              <a:rPr lang="en-US" sz="6000" b="1" spc="-120" dirty="0">
                <a:solidFill>
                  <a:srgbClr val="70AA3A"/>
                </a:solidFill>
                <a:latin typeface="SB Sans Display Semibold" panose="020B0503040504020204" pitchFamily="34" charset="0"/>
                <a:cs typeface="SB Sans Display Semibold" panose="020B0503040504020204" pitchFamily="34" charset="0"/>
              </a:rPr>
              <a:t>44</a:t>
            </a:r>
            <a:r>
              <a:rPr lang="ru-RU" sz="1875" b="1" spc="-120" dirty="0">
                <a:solidFill>
                  <a:srgbClr val="70AA3A"/>
                </a:solidFill>
                <a:latin typeface="SB Sans Display Light" panose="020B0303040504020204" pitchFamily="34" charset="0"/>
                <a:cs typeface="SB Sans Display Light" panose="020B0303040504020204" pitchFamily="34" charset="0"/>
              </a:rPr>
              <a:t> %</a:t>
            </a:r>
            <a:endParaRPr lang="ru-RU" sz="1875" dirty="0">
              <a:solidFill>
                <a:srgbClr val="70AA3A"/>
              </a:solidFill>
              <a:latin typeface="SB Sans Display Light" panose="020B0303040504020204" pitchFamily="34" charset="0"/>
              <a:cs typeface="SB Sans Display Light" panose="020B0303040504020204" pitchFamily="34" charset="0"/>
            </a:endParaRPr>
          </a:p>
        </p:txBody>
      </p:sp>
      <p:sp>
        <p:nvSpPr>
          <p:cNvPr id="22" name="Title 7">
            <a:extLst>
              <a:ext uri="{FF2B5EF4-FFF2-40B4-BE49-F238E27FC236}">
                <a16:creationId xmlns:a16="http://schemas.microsoft.com/office/drawing/2014/main" id="{80099C27-1ACE-6F47-8D2B-C03B9677387E}"/>
              </a:ext>
            </a:extLst>
          </p:cNvPr>
          <p:cNvSpPr txBox="1">
            <a:spLocks/>
          </p:cNvSpPr>
          <p:nvPr/>
        </p:nvSpPr>
        <p:spPr>
          <a:xfrm>
            <a:off x="514350" y="303309"/>
            <a:ext cx="8115300" cy="1453369"/>
          </a:xfrm>
          <a:prstGeom prst="rect">
            <a:avLst/>
          </a:prstGeo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pPr>
              <a:lnSpc>
                <a:spcPct val="100000"/>
              </a:lnSpc>
            </a:pPr>
            <a:r>
              <a:rPr lang="en-US" sz="3000" dirty="0">
                <a:solidFill>
                  <a:srgbClr val="333F48"/>
                </a:solidFill>
                <a:latin typeface="SB Sans Display Light" panose="020B0303040504020204" pitchFamily="34" charset="0"/>
                <a:cs typeface="SB Sans Display Light" panose="020B0303040504020204" pitchFamily="34" charset="0"/>
              </a:rPr>
              <a:t>Lorem ipsum dolor </a:t>
            </a:r>
            <a:br>
              <a:rPr lang="en-US" sz="3000" dirty="0">
                <a:solidFill>
                  <a:srgbClr val="333F48"/>
                </a:solidFill>
                <a:latin typeface="SB Sans Display Light" panose="020B0303040504020204" pitchFamily="34" charset="0"/>
                <a:cs typeface="SB Sans Display Light" panose="020B0303040504020204" pitchFamily="34" charset="0"/>
              </a:rPr>
            </a:br>
            <a:r>
              <a:rPr lang="en-US" sz="3000" dirty="0">
                <a:solidFill>
                  <a:srgbClr val="333F48"/>
                </a:solidFill>
                <a:latin typeface="SB Sans Display Light" panose="020B0303040504020204" pitchFamily="34" charset="0"/>
                <a:cs typeface="SB Sans Display Light" panose="020B0303040504020204" pitchFamily="34" charset="0"/>
              </a:rPr>
              <a:t>sit amet consectetur adipiscing elit</a:t>
            </a:r>
          </a:p>
        </p:txBody>
      </p:sp>
    </p:spTree>
    <p:extLst>
      <p:ext uri="{BB962C8B-B14F-4D97-AF65-F5344CB8AC3E}">
        <p14:creationId xmlns:p14="http://schemas.microsoft.com/office/powerpoint/2010/main" val="1380232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91F066DE-EED8-4C43-A742-9459D4D2EB41}"/>
              </a:ext>
            </a:extLst>
          </p:cNvPr>
          <p:cNvGrpSpPr/>
          <p:nvPr/>
        </p:nvGrpSpPr>
        <p:grpSpPr>
          <a:xfrm>
            <a:off x="400050" y="1729859"/>
            <a:ext cx="2798064" cy="2798064"/>
            <a:chOff x="533400" y="2306479"/>
            <a:chExt cx="3730752" cy="3730752"/>
          </a:xfrm>
        </p:grpSpPr>
        <p:sp>
          <p:nvSpPr>
            <p:cNvPr id="52" name="object 8">
              <a:extLst>
                <a:ext uri="{FF2B5EF4-FFF2-40B4-BE49-F238E27FC236}">
                  <a16:creationId xmlns:a16="http://schemas.microsoft.com/office/drawing/2014/main" id="{A98ED7CE-6F6D-CF4A-8FB8-92E6C79A51CA}"/>
                </a:ext>
              </a:extLst>
            </p:cNvPr>
            <p:cNvSpPr/>
            <p:nvPr/>
          </p:nvSpPr>
          <p:spPr>
            <a:xfrm>
              <a:off x="901775" y="2684145"/>
              <a:ext cx="2934599" cy="293233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dirty="0"/>
            </a:p>
          </p:txBody>
        </p:sp>
        <p:sp>
          <p:nvSpPr>
            <p:cNvPr id="33" name="Арка 32">
              <a:extLst>
                <a:ext uri="{FF2B5EF4-FFF2-40B4-BE49-F238E27FC236}">
                  <a16:creationId xmlns:a16="http://schemas.microsoft.com/office/drawing/2014/main" id="{19BD2402-D57F-E64F-88D2-451D66D97B1D}"/>
                </a:ext>
              </a:extLst>
            </p:cNvPr>
            <p:cNvSpPr/>
            <p:nvPr/>
          </p:nvSpPr>
          <p:spPr>
            <a:xfrm rot="5400000">
              <a:off x="533400" y="2306479"/>
              <a:ext cx="3730752" cy="3730752"/>
            </a:xfrm>
            <a:prstGeom prst="blockArc">
              <a:avLst>
                <a:gd name="adj1" fmla="val 2682611"/>
                <a:gd name="adj2" fmla="val 8139028"/>
                <a:gd name="adj3" fmla="val 33710"/>
              </a:avLst>
            </a:prstGeom>
            <a:gradFill>
              <a:gsLst>
                <a:gs pos="0">
                  <a:srgbClr val="70AA3A"/>
                </a:gs>
                <a:gs pos="100000">
                  <a:srgbClr val="1F8468"/>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solidFill>
                  <a:schemeClr val="tx1"/>
                </a:solidFill>
              </a:endParaRPr>
            </a:p>
          </p:txBody>
        </p:sp>
        <p:sp>
          <p:nvSpPr>
            <p:cNvPr id="34" name="object 10">
              <a:extLst>
                <a:ext uri="{FF2B5EF4-FFF2-40B4-BE49-F238E27FC236}">
                  <a16:creationId xmlns:a16="http://schemas.microsoft.com/office/drawing/2014/main" id="{50AF01BB-890F-3E4C-ADB4-FACEF7A81E93}"/>
                </a:ext>
              </a:extLst>
            </p:cNvPr>
            <p:cNvSpPr/>
            <p:nvPr/>
          </p:nvSpPr>
          <p:spPr>
            <a:xfrm>
              <a:off x="804653" y="2638785"/>
              <a:ext cx="3069475" cy="306613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dirty="0"/>
            </a:p>
          </p:txBody>
        </p:sp>
        <p:sp>
          <p:nvSpPr>
            <p:cNvPr id="49" name="object 11">
              <a:extLst>
                <a:ext uri="{FF2B5EF4-FFF2-40B4-BE49-F238E27FC236}">
                  <a16:creationId xmlns:a16="http://schemas.microsoft.com/office/drawing/2014/main" id="{33B141FD-0A72-8749-B986-18C6B5B993A8}"/>
                </a:ext>
              </a:extLst>
            </p:cNvPr>
            <p:cNvSpPr txBox="1"/>
            <p:nvPr/>
          </p:nvSpPr>
          <p:spPr>
            <a:xfrm>
              <a:off x="1705975" y="3537646"/>
              <a:ext cx="1522731" cy="1243931"/>
            </a:xfrm>
            <a:prstGeom prst="rect">
              <a:avLst/>
            </a:prstGeom>
          </p:spPr>
          <p:txBody>
            <a:bodyPr vert="horz" wrap="square" lIns="0" tIns="9525" rIns="0" bIns="0" rtlCol="0">
              <a:spAutoFit/>
            </a:bodyPr>
            <a:lstStyle/>
            <a:p>
              <a:pPr marL="9525">
                <a:spcBef>
                  <a:spcPts val="75"/>
                </a:spcBef>
              </a:pPr>
              <a:r>
                <a:rPr lang="ru-RU" sz="6000" spc="-120" dirty="0">
                  <a:solidFill>
                    <a:srgbClr val="333F48"/>
                  </a:solidFill>
                  <a:latin typeface="SBSansDisplay-Light"/>
                  <a:cs typeface="SBSansDisplay-Light"/>
                </a:rPr>
                <a:t>2</a:t>
              </a:r>
              <a:r>
                <a:rPr sz="6000" dirty="0">
                  <a:solidFill>
                    <a:srgbClr val="333F48"/>
                  </a:solidFill>
                  <a:latin typeface="SBSansDisplay-Light"/>
                  <a:cs typeface="SBSansDisplay-Light"/>
                </a:rPr>
                <a:t>1</a:t>
              </a:r>
              <a:r>
                <a:rPr sz="1875" dirty="0">
                  <a:solidFill>
                    <a:srgbClr val="333F48"/>
                  </a:solidFill>
                  <a:latin typeface="SBSansDisplay-Light"/>
                  <a:cs typeface="SBSansDisplay-Light"/>
                </a:rPr>
                <a:t>%</a:t>
              </a:r>
            </a:p>
          </p:txBody>
        </p:sp>
      </p:grpSp>
      <p:sp>
        <p:nvSpPr>
          <p:cNvPr id="54" name="Title 7">
            <a:extLst>
              <a:ext uri="{FF2B5EF4-FFF2-40B4-BE49-F238E27FC236}">
                <a16:creationId xmlns:a16="http://schemas.microsoft.com/office/drawing/2014/main" id="{7DF8F0BB-1581-5346-9484-0C26FD977DC8}"/>
              </a:ext>
            </a:extLst>
          </p:cNvPr>
          <p:cNvSpPr txBox="1">
            <a:spLocks/>
          </p:cNvSpPr>
          <p:nvPr/>
        </p:nvSpPr>
        <p:spPr>
          <a:xfrm>
            <a:off x="514350" y="514350"/>
            <a:ext cx="8115300" cy="1453369"/>
          </a:xfrm>
          <a:prstGeom prst="rect">
            <a:avLst/>
          </a:prstGeo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pPr>
              <a:lnSpc>
                <a:spcPct val="100000"/>
              </a:lnSpc>
            </a:pPr>
            <a:r>
              <a:rPr lang="en-US" sz="3000" dirty="0">
                <a:solidFill>
                  <a:srgbClr val="333F48"/>
                </a:solidFill>
                <a:latin typeface="SB Sans Display Light" panose="020B0303040504020204" pitchFamily="34" charset="0"/>
                <a:cs typeface="SB Sans Display Light" panose="020B0303040504020204" pitchFamily="34" charset="0"/>
              </a:rPr>
              <a:t>Lorem ipsum dolor sit amet consectetur adipiscing elit</a:t>
            </a:r>
          </a:p>
        </p:txBody>
      </p:sp>
      <p:grpSp>
        <p:nvGrpSpPr>
          <p:cNvPr id="53" name="Группа 52">
            <a:extLst>
              <a:ext uri="{FF2B5EF4-FFF2-40B4-BE49-F238E27FC236}">
                <a16:creationId xmlns:a16="http://schemas.microsoft.com/office/drawing/2014/main" id="{DFB367A3-35F0-8E4C-A099-7800CFDEEDD4}"/>
              </a:ext>
            </a:extLst>
          </p:cNvPr>
          <p:cNvGrpSpPr/>
          <p:nvPr/>
        </p:nvGrpSpPr>
        <p:grpSpPr>
          <a:xfrm>
            <a:off x="3169940" y="1713701"/>
            <a:ext cx="2798064" cy="2798064"/>
            <a:chOff x="533400" y="2306479"/>
            <a:chExt cx="3730752" cy="3730752"/>
          </a:xfrm>
        </p:grpSpPr>
        <p:sp>
          <p:nvSpPr>
            <p:cNvPr id="55" name="object 8">
              <a:extLst>
                <a:ext uri="{FF2B5EF4-FFF2-40B4-BE49-F238E27FC236}">
                  <a16:creationId xmlns:a16="http://schemas.microsoft.com/office/drawing/2014/main" id="{E9DD940E-5462-9F4F-8F67-44BB9B6604C0}"/>
                </a:ext>
              </a:extLst>
            </p:cNvPr>
            <p:cNvSpPr/>
            <p:nvPr/>
          </p:nvSpPr>
          <p:spPr>
            <a:xfrm>
              <a:off x="901775" y="2684145"/>
              <a:ext cx="2934599" cy="293233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dirty="0"/>
            </a:p>
          </p:txBody>
        </p:sp>
        <p:sp>
          <p:nvSpPr>
            <p:cNvPr id="56" name="Арка 55">
              <a:extLst>
                <a:ext uri="{FF2B5EF4-FFF2-40B4-BE49-F238E27FC236}">
                  <a16:creationId xmlns:a16="http://schemas.microsoft.com/office/drawing/2014/main" id="{32E85850-9B46-1644-AB7F-7CCCBEE68456}"/>
                </a:ext>
              </a:extLst>
            </p:cNvPr>
            <p:cNvSpPr/>
            <p:nvPr/>
          </p:nvSpPr>
          <p:spPr>
            <a:xfrm rot="5400000">
              <a:off x="533400" y="2306479"/>
              <a:ext cx="3730752" cy="3730752"/>
            </a:xfrm>
            <a:prstGeom prst="blockArc">
              <a:avLst>
                <a:gd name="adj1" fmla="val 2682611"/>
                <a:gd name="adj2" fmla="val 14718899"/>
                <a:gd name="adj3" fmla="val 28912"/>
              </a:avLst>
            </a:prstGeom>
            <a:gradFill>
              <a:gsLst>
                <a:gs pos="0">
                  <a:srgbClr val="70AA3A"/>
                </a:gs>
                <a:gs pos="100000">
                  <a:srgbClr val="1F8468"/>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solidFill>
                  <a:schemeClr val="tx1"/>
                </a:solidFill>
              </a:endParaRPr>
            </a:p>
          </p:txBody>
        </p:sp>
        <p:sp>
          <p:nvSpPr>
            <p:cNvPr id="57" name="object 10">
              <a:extLst>
                <a:ext uri="{FF2B5EF4-FFF2-40B4-BE49-F238E27FC236}">
                  <a16:creationId xmlns:a16="http://schemas.microsoft.com/office/drawing/2014/main" id="{CA36DB0D-9E31-8041-B90B-EF59527491C8}"/>
                </a:ext>
              </a:extLst>
            </p:cNvPr>
            <p:cNvSpPr/>
            <p:nvPr/>
          </p:nvSpPr>
          <p:spPr>
            <a:xfrm>
              <a:off x="804653" y="2638785"/>
              <a:ext cx="3069475" cy="306613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dirty="0"/>
            </a:p>
          </p:txBody>
        </p:sp>
        <p:sp>
          <p:nvSpPr>
            <p:cNvPr id="58" name="object 11">
              <a:extLst>
                <a:ext uri="{FF2B5EF4-FFF2-40B4-BE49-F238E27FC236}">
                  <a16:creationId xmlns:a16="http://schemas.microsoft.com/office/drawing/2014/main" id="{47E71D3B-FC32-4E46-B5DD-722D11255EAD}"/>
                </a:ext>
              </a:extLst>
            </p:cNvPr>
            <p:cNvSpPr txBox="1"/>
            <p:nvPr/>
          </p:nvSpPr>
          <p:spPr>
            <a:xfrm>
              <a:off x="1705975" y="3537646"/>
              <a:ext cx="1522731" cy="1243931"/>
            </a:xfrm>
            <a:prstGeom prst="rect">
              <a:avLst/>
            </a:prstGeom>
          </p:spPr>
          <p:txBody>
            <a:bodyPr vert="horz" wrap="square" lIns="0" tIns="9525" rIns="0" bIns="0" rtlCol="0">
              <a:spAutoFit/>
            </a:bodyPr>
            <a:lstStyle/>
            <a:p>
              <a:pPr marL="9525">
                <a:spcBef>
                  <a:spcPts val="75"/>
                </a:spcBef>
              </a:pPr>
              <a:r>
                <a:rPr lang="en-US" sz="6000" spc="-120" dirty="0">
                  <a:solidFill>
                    <a:srgbClr val="333F48"/>
                  </a:solidFill>
                  <a:latin typeface="SBSansDisplay-Light"/>
                  <a:cs typeface="SBSansDisplay-Light"/>
                </a:rPr>
                <a:t>52</a:t>
              </a:r>
              <a:r>
                <a:rPr sz="1875" dirty="0">
                  <a:solidFill>
                    <a:srgbClr val="333F48"/>
                  </a:solidFill>
                  <a:latin typeface="SBSansDisplay-Light"/>
                  <a:cs typeface="SBSansDisplay-Light"/>
                </a:rPr>
                <a:t>%</a:t>
              </a:r>
            </a:p>
          </p:txBody>
        </p:sp>
      </p:grpSp>
      <p:grpSp>
        <p:nvGrpSpPr>
          <p:cNvPr id="59" name="Группа 58">
            <a:extLst>
              <a:ext uri="{FF2B5EF4-FFF2-40B4-BE49-F238E27FC236}">
                <a16:creationId xmlns:a16="http://schemas.microsoft.com/office/drawing/2014/main" id="{C759A248-08E3-EC4F-829E-5D4C59BF7210}"/>
              </a:ext>
            </a:extLst>
          </p:cNvPr>
          <p:cNvGrpSpPr/>
          <p:nvPr/>
        </p:nvGrpSpPr>
        <p:grpSpPr>
          <a:xfrm>
            <a:off x="6159832" y="1697543"/>
            <a:ext cx="2798064" cy="2798064"/>
            <a:chOff x="533400" y="2306479"/>
            <a:chExt cx="3730752" cy="3730752"/>
          </a:xfrm>
        </p:grpSpPr>
        <p:sp>
          <p:nvSpPr>
            <p:cNvPr id="60" name="object 8">
              <a:extLst>
                <a:ext uri="{FF2B5EF4-FFF2-40B4-BE49-F238E27FC236}">
                  <a16:creationId xmlns:a16="http://schemas.microsoft.com/office/drawing/2014/main" id="{CA8EFFF6-CCAA-EF41-B538-8A79272FC179}"/>
                </a:ext>
              </a:extLst>
            </p:cNvPr>
            <p:cNvSpPr/>
            <p:nvPr/>
          </p:nvSpPr>
          <p:spPr>
            <a:xfrm>
              <a:off x="901775" y="2684145"/>
              <a:ext cx="2934599" cy="293233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dirty="0"/>
            </a:p>
          </p:txBody>
        </p:sp>
        <p:sp>
          <p:nvSpPr>
            <p:cNvPr id="61" name="Арка 60">
              <a:extLst>
                <a:ext uri="{FF2B5EF4-FFF2-40B4-BE49-F238E27FC236}">
                  <a16:creationId xmlns:a16="http://schemas.microsoft.com/office/drawing/2014/main" id="{B631AC33-E379-3B42-91D0-2CD43BBF1DA6}"/>
                </a:ext>
              </a:extLst>
            </p:cNvPr>
            <p:cNvSpPr/>
            <p:nvPr/>
          </p:nvSpPr>
          <p:spPr>
            <a:xfrm rot="5400000">
              <a:off x="533400" y="2306479"/>
              <a:ext cx="3730752" cy="3730752"/>
            </a:xfrm>
            <a:prstGeom prst="blockArc">
              <a:avLst>
                <a:gd name="adj1" fmla="val 2682611"/>
                <a:gd name="adj2" fmla="val 11323107"/>
                <a:gd name="adj3" fmla="val 31387"/>
              </a:avLst>
            </a:prstGeom>
            <a:gradFill>
              <a:gsLst>
                <a:gs pos="0">
                  <a:srgbClr val="1F8468"/>
                </a:gs>
                <a:gs pos="100000">
                  <a:srgbClr val="70AA3A"/>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solidFill>
                  <a:schemeClr val="tx1"/>
                </a:solidFill>
              </a:endParaRPr>
            </a:p>
          </p:txBody>
        </p:sp>
        <p:sp>
          <p:nvSpPr>
            <p:cNvPr id="62" name="object 10">
              <a:extLst>
                <a:ext uri="{FF2B5EF4-FFF2-40B4-BE49-F238E27FC236}">
                  <a16:creationId xmlns:a16="http://schemas.microsoft.com/office/drawing/2014/main" id="{EBD9B10E-CC16-A843-BDC1-D8B837EF97FF}"/>
                </a:ext>
              </a:extLst>
            </p:cNvPr>
            <p:cNvSpPr/>
            <p:nvPr/>
          </p:nvSpPr>
          <p:spPr>
            <a:xfrm>
              <a:off x="804653" y="2638785"/>
              <a:ext cx="3069475" cy="306613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dirty="0"/>
            </a:p>
          </p:txBody>
        </p:sp>
        <p:sp>
          <p:nvSpPr>
            <p:cNvPr id="63" name="object 11">
              <a:extLst>
                <a:ext uri="{FF2B5EF4-FFF2-40B4-BE49-F238E27FC236}">
                  <a16:creationId xmlns:a16="http://schemas.microsoft.com/office/drawing/2014/main" id="{E9C381AC-8820-0741-98F4-7458291AB1DB}"/>
                </a:ext>
              </a:extLst>
            </p:cNvPr>
            <p:cNvSpPr txBox="1"/>
            <p:nvPr/>
          </p:nvSpPr>
          <p:spPr>
            <a:xfrm>
              <a:off x="1705975" y="3537646"/>
              <a:ext cx="1522731" cy="1243931"/>
            </a:xfrm>
            <a:prstGeom prst="rect">
              <a:avLst/>
            </a:prstGeom>
          </p:spPr>
          <p:txBody>
            <a:bodyPr vert="horz" wrap="square" lIns="0" tIns="9525" rIns="0" bIns="0" rtlCol="0">
              <a:spAutoFit/>
            </a:bodyPr>
            <a:lstStyle/>
            <a:p>
              <a:pPr marL="9525">
                <a:spcBef>
                  <a:spcPts val="75"/>
                </a:spcBef>
              </a:pPr>
              <a:r>
                <a:rPr lang="en-US" sz="6000" spc="-120" dirty="0">
                  <a:solidFill>
                    <a:srgbClr val="333F48"/>
                  </a:solidFill>
                  <a:latin typeface="SBSansDisplay-Light"/>
                  <a:cs typeface="SBSansDisplay-Light"/>
                </a:rPr>
                <a:t>34</a:t>
              </a:r>
              <a:r>
                <a:rPr sz="1875" dirty="0">
                  <a:solidFill>
                    <a:srgbClr val="333F48"/>
                  </a:solidFill>
                  <a:latin typeface="SBSansDisplay-Light"/>
                  <a:cs typeface="SBSansDisplay-Light"/>
                </a:rPr>
                <a:t>%</a:t>
              </a:r>
            </a:p>
          </p:txBody>
        </p:sp>
      </p:grpSp>
    </p:spTree>
    <p:extLst>
      <p:ext uri="{BB962C8B-B14F-4D97-AF65-F5344CB8AC3E}">
        <p14:creationId xmlns:p14="http://schemas.microsoft.com/office/powerpoint/2010/main" val="1683261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7" name="Google Shape;157;p33"/>
          <p:cNvSpPr txBox="1">
            <a:spLocks noGrp="1"/>
          </p:cNvSpPr>
          <p:nvPr>
            <p:ph type="subTitle" idx="4294967295"/>
          </p:nvPr>
        </p:nvSpPr>
        <p:spPr>
          <a:xfrm>
            <a:off x="391981" y="111125"/>
            <a:ext cx="3810000" cy="792163"/>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ru-RU" sz="1800" b="1" dirty="0">
                <a:solidFill>
                  <a:schemeClr val="tx1">
                    <a:lumMod val="85000"/>
                    <a:lumOff val="15000"/>
                  </a:schemeClr>
                </a:solidFill>
                <a:latin typeface="SB Sans Display Semibold" panose="020B0503040504020204" pitchFamily="34" charset="0"/>
                <a:ea typeface="SB Sans Display Semibold" panose="020B0503040504020204" pitchFamily="34" charset="0"/>
              </a:rPr>
              <a:t>Заголовок</a:t>
            </a:r>
            <a:endParaRPr sz="2800" b="1" dirty="0">
              <a:solidFill>
                <a:schemeClr val="tx1">
                  <a:lumMod val="85000"/>
                  <a:lumOff val="15000"/>
                </a:schemeClr>
              </a:solidFill>
              <a:latin typeface="SB Sans Display Semibold" panose="020B0503040504020204" pitchFamily="34" charset="0"/>
              <a:ea typeface="SB Sans Display Semibold" panose="020B0503040504020204" pitchFamily="34" charset="0"/>
            </a:endParaRPr>
          </a:p>
        </p:txBody>
      </p:sp>
      <p:sp>
        <p:nvSpPr>
          <p:cNvPr id="156" name="Google Shape;156;p33"/>
          <p:cNvSpPr txBox="1">
            <a:spLocks noGrp="1"/>
          </p:cNvSpPr>
          <p:nvPr>
            <p:ph type="title" idx="4294967295"/>
          </p:nvPr>
        </p:nvSpPr>
        <p:spPr>
          <a:xfrm>
            <a:off x="391981" y="666750"/>
            <a:ext cx="4057650" cy="1004888"/>
          </a:xfrm>
          <a:prstGeom prst="rect">
            <a:avLst/>
          </a:prstGeom>
        </p:spPr>
        <p:txBody>
          <a:bodyPr spcFirstLastPara="1" wrap="square" lIns="68575" tIns="34275" rIns="68575" bIns="34275" anchor="t" anchorCtr="0">
            <a:noAutofit/>
          </a:bodyPr>
          <a:lstStyle/>
          <a:p>
            <a:pPr lvl="0">
              <a:lnSpc>
                <a:spcPct val="120000"/>
              </a:lnSpc>
              <a:buClr>
                <a:schemeClr val="dk1"/>
              </a:buClr>
            </a:pPr>
            <a:r>
              <a:rPr lang="ru-RU" sz="2400" dirty="0">
                <a:solidFill>
                  <a:srgbClr val="1F8468"/>
                </a:solidFill>
                <a:latin typeface="SB Sans Display Light" panose="020B0303040504020204" pitchFamily="34" charset="0"/>
                <a:ea typeface="SB Sans Display Semibold" panose="020B0503040504020204" pitchFamily="34" charset="0"/>
              </a:rPr>
              <a:t>Заголовок</a:t>
            </a:r>
          </a:p>
        </p:txBody>
      </p:sp>
      <p:grpSp>
        <p:nvGrpSpPr>
          <p:cNvPr id="2" name="Группа 1">
            <a:extLst>
              <a:ext uri="{FF2B5EF4-FFF2-40B4-BE49-F238E27FC236}">
                <a16:creationId xmlns:a16="http://schemas.microsoft.com/office/drawing/2014/main" id="{49DAAD10-AE49-304F-9349-E3D5378C9254}"/>
              </a:ext>
            </a:extLst>
          </p:cNvPr>
          <p:cNvGrpSpPr/>
          <p:nvPr/>
        </p:nvGrpSpPr>
        <p:grpSpPr>
          <a:xfrm>
            <a:off x="3332582" y="1454700"/>
            <a:ext cx="2234099" cy="2234099"/>
            <a:chOff x="3610375" y="1916206"/>
            <a:chExt cx="1678512" cy="1678512"/>
          </a:xfrm>
        </p:grpSpPr>
        <p:sp>
          <p:nvSpPr>
            <p:cNvPr id="37" name="Google Shape;199;p36">
              <a:extLst>
                <a:ext uri="{FF2B5EF4-FFF2-40B4-BE49-F238E27FC236}">
                  <a16:creationId xmlns:a16="http://schemas.microsoft.com/office/drawing/2014/main" id="{0BC8104B-1584-354F-B987-62E689D4C770}"/>
                </a:ext>
              </a:extLst>
            </p:cNvPr>
            <p:cNvSpPr/>
            <p:nvPr/>
          </p:nvSpPr>
          <p:spPr>
            <a:xfrm>
              <a:off x="3610375" y="1916206"/>
              <a:ext cx="1678512" cy="1678512"/>
            </a:xfrm>
            <a:prstGeom prst="ellipse">
              <a:avLst/>
            </a:prstGeom>
            <a:solidFill>
              <a:srgbClr val="70AA3A">
                <a:alpha val="20000"/>
              </a:srgbClr>
            </a:solidFill>
            <a:ln w="73025" cap="flat" cmpd="sng">
              <a:no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8" name="Google Shape;201;p36">
              <a:extLst>
                <a:ext uri="{FF2B5EF4-FFF2-40B4-BE49-F238E27FC236}">
                  <a16:creationId xmlns:a16="http://schemas.microsoft.com/office/drawing/2014/main" id="{B3F81368-9A0B-8F49-8539-8D59D76E23EC}"/>
                </a:ext>
              </a:extLst>
            </p:cNvPr>
            <p:cNvSpPr/>
            <p:nvPr/>
          </p:nvSpPr>
          <p:spPr>
            <a:xfrm>
              <a:off x="3756031" y="2061862"/>
              <a:ext cx="1387200" cy="1387200"/>
            </a:xfrm>
            <a:prstGeom prst="ellipse">
              <a:avLst/>
            </a:prstGeom>
            <a:solidFill>
              <a:srgbClr val="70AA3A">
                <a:alpha val="20000"/>
              </a:srgbClr>
            </a:solidFill>
            <a:ln w="73025" cap="flat" cmpd="sng">
              <a:gradFill flip="none" rotWithShape="1">
                <a:gsLst>
                  <a:gs pos="0">
                    <a:srgbClr val="70AA3A"/>
                  </a:gs>
                  <a:gs pos="37000">
                    <a:srgbClr val="1F8468"/>
                  </a:gs>
                  <a:gs pos="70000">
                    <a:srgbClr val="E0BE14"/>
                  </a:gs>
                  <a:gs pos="100000">
                    <a:srgbClr val="DB9D00"/>
                  </a:gs>
                </a:gsLst>
                <a:path path="circle">
                  <a:fillToRect l="100000" t="100000"/>
                </a:path>
                <a:tileRect r="-100000" b="-100000"/>
              </a:gra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29" name="Google Shape;202;p36">
            <a:extLst>
              <a:ext uri="{FF2B5EF4-FFF2-40B4-BE49-F238E27FC236}">
                <a16:creationId xmlns:a16="http://schemas.microsoft.com/office/drawing/2014/main" id="{B3090562-5513-B544-A51D-9BEF07F62E46}"/>
              </a:ext>
            </a:extLst>
          </p:cNvPr>
          <p:cNvSpPr txBox="1"/>
          <p:nvPr/>
        </p:nvSpPr>
        <p:spPr>
          <a:xfrm>
            <a:off x="3514378" y="3840132"/>
            <a:ext cx="1896000"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ru-RU" b="1" dirty="0">
                <a:solidFill>
                  <a:schemeClr val="tx1"/>
                </a:solidFill>
                <a:latin typeface="SB Sans Display Semibold" panose="020B0503040504020204" pitchFamily="34" charset="0"/>
                <a:ea typeface="SB Sans Display Semibold" panose="020B0503040504020204" pitchFamily="34" charset="0"/>
              </a:rPr>
              <a:t>Текст</a:t>
            </a:r>
            <a:endParaRPr sz="1400" b="1" u="none" strike="noStrike" cap="none" dirty="0">
              <a:solidFill>
                <a:schemeClr val="tx1"/>
              </a:solidFill>
              <a:latin typeface="SB Sans Display Semibold" panose="020B0503040504020204" pitchFamily="34" charset="0"/>
              <a:ea typeface="SB Sans Display Semibold" panose="020B0503040504020204" pitchFamily="34" charset="0"/>
              <a:sym typeface="Arial"/>
            </a:endParaRPr>
          </a:p>
        </p:txBody>
      </p:sp>
      <p:grpSp>
        <p:nvGrpSpPr>
          <p:cNvPr id="21" name="Группа 20">
            <a:extLst>
              <a:ext uri="{FF2B5EF4-FFF2-40B4-BE49-F238E27FC236}">
                <a16:creationId xmlns:a16="http://schemas.microsoft.com/office/drawing/2014/main" id="{8B7D716F-C7A0-7742-A406-E2B757A4D4D3}"/>
              </a:ext>
            </a:extLst>
          </p:cNvPr>
          <p:cNvGrpSpPr/>
          <p:nvPr/>
        </p:nvGrpSpPr>
        <p:grpSpPr>
          <a:xfrm>
            <a:off x="6359867" y="1454700"/>
            <a:ext cx="2234099" cy="2234099"/>
            <a:chOff x="3610375" y="1916206"/>
            <a:chExt cx="1678512" cy="1678512"/>
          </a:xfrm>
        </p:grpSpPr>
        <p:sp>
          <p:nvSpPr>
            <p:cNvPr id="22" name="Google Shape;199;p36">
              <a:extLst>
                <a:ext uri="{FF2B5EF4-FFF2-40B4-BE49-F238E27FC236}">
                  <a16:creationId xmlns:a16="http://schemas.microsoft.com/office/drawing/2014/main" id="{D8423715-138A-2744-B0CF-1BCF78A771F8}"/>
                </a:ext>
              </a:extLst>
            </p:cNvPr>
            <p:cNvSpPr/>
            <p:nvPr/>
          </p:nvSpPr>
          <p:spPr>
            <a:xfrm>
              <a:off x="3610375" y="1916206"/>
              <a:ext cx="1678512" cy="1678512"/>
            </a:xfrm>
            <a:prstGeom prst="ellipse">
              <a:avLst/>
            </a:prstGeom>
            <a:solidFill>
              <a:srgbClr val="70AA3A">
                <a:alpha val="20000"/>
              </a:srgbClr>
            </a:solidFill>
            <a:ln w="73025" cap="flat" cmpd="sng">
              <a:no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3" name="Google Shape;201;p36">
              <a:extLst>
                <a:ext uri="{FF2B5EF4-FFF2-40B4-BE49-F238E27FC236}">
                  <a16:creationId xmlns:a16="http://schemas.microsoft.com/office/drawing/2014/main" id="{57DF5E3B-8AAF-5E48-99BB-DEA09EECA460}"/>
                </a:ext>
              </a:extLst>
            </p:cNvPr>
            <p:cNvSpPr/>
            <p:nvPr/>
          </p:nvSpPr>
          <p:spPr>
            <a:xfrm>
              <a:off x="3756031" y="2061862"/>
              <a:ext cx="1387200" cy="1387200"/>
            </a:xfrm>
            <a:prstGeom prst="ellipse">
              <a:avLst/>
            </a:prstGeom>
            <a:solidFill>
              <a:srgbClr val="70AA3A">
                <a:alpha val="20000"/>
              </a:srgbClr>
            </a:solidFill>
            <a:ln w="73025" cap="flat" cmpd="sng">
              <a:gradFill flip="none" rotWithShape="1">
                <a:gsLst>
                  <a:gs pos="0">
                    <a:srgbClr val="70AA3A"/>
                  </a:gs>
                  <a:gs pos="37000">
                    <a:srgbClr val="1F8468"/>
                  </a:gs>
                  <a:gs pos="70000">
                    <a:srgbClr val="E0BE14"/>
                  </a:gs>
                  <a:gs pos="100000">
                    <a:srgbClr val="DB9D00"/>
                  </a:gs>
                </a:gsLst>
                <a:path path="circle">
                  <a:fillToRect l="100000" t="100000"/>
                </a:path>
                <a:tileRect r="-100000" b="-100000"/>
              </a:gra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24" name="Google Shape;202;p36">
            <a:extLst>
              <a:ext uri="{FF2B5EF4-FFF2-40B4-BE49-F238E27FC236}">
                <a16:creationId xmlns:a16="http://schemas.microsoft.com/office/drawing/2014/main" id="{E8D6C35C-4DB8-6C43-9050-98A9BE4FCDF5}"/>
              </a:ext>
            </a:extLst>
          </p:cNvPr>
          <p:cNvSpPr txBox="1"/>
          <p:nvPr/>
        </p:nvSpPr>
        <p:spPr>
          <a:xfrm>
            <a:off x="6541663" y="3840132"/>
            <a:ext cx="1896000"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ru-RU" b="1" dirty="0">
                <a:solidFill>
                  <a:schemeClr val="tx1"/>
                </a:solidFill>
                <a:latin typeface="SB Sans Display Semibold" panose="020B0503040504020204" pitchFamily="34" charset="0"/>
                <a:ea typeface="SB Sans Display Semibold" panose="020B0503040504020204" pitchFamily="34" charset="0"/>
              </a:rPr>
              <a:t>Текст</a:t>
            </a:r>
            <a:endParaRPr sz="1400" b="1" u="none" strike="noStrike" cap="none" dirty="0">
              <a:solidFill>
                <a:schemeClr val="tx1"/>
              </a:solidFill>
              <a:latin typeface="SB Sans Display Semibold" panose="020B0503040504020204" pitchFamily="34" charset="0"/>
              <a:ea typeface="SB Sans Display Semibold" panose="020B0503040504020204" pitchFamily="34" charset="0"/>
              <a:sym typeface="Arial"/>
            </a:endParaRPr>
          </a:p>
        </p:txBody>
      </p:sp>
      <p:grpSp>
        <p:nvGrpSpPr>
          <p:cNvPr id="25" name="Группа 24">
            <a:extLst>
              <a:ext uri="{FF2B5EF4-FFF2-40B4-BE49-F238E27FC236}">
                <a16:creationId xmlns:a16="http://schemas.microsoft.com/office/drawing/2014/main" id="{175D7FBA-DF3A-A945-90F1-8090E743A54C}"/>
              </a:ext>
            </a:extLst>
          </p:cNvPr>
          <p:cNvGrpSpPr/>
          <p:nvPr/>
        </p:nvGrpSpPr>
        <p:grpSpPr>
          <a:xfrm>
            <a:off x="429584" y="1454700"/>
            <a:ext cx="2234099" cy="2234099"/>
            <a:chOff x="3610375" y="1916206"/>
            <a:chExt cx="1678512" cy="1678512"/>
          </a:xfrm>
        </p:grpSpPr>
        <p:sp>
          <p:nvSpPr>
            <p:cNvPr id="41" name="Google Shape;199;p36">
              <a:extLst>
                <a:ext uri="{FF2B5EF4-FFF2-40B4-BE49-F238E27FC236}">
                  <a16:creationId xmlns:a16="http://schemas.microsoft.com/office/drawing/2014/main" id="{2A243FF2-5694-C44F-96A9-0849E6766C18}"/>
                </a:ext>
              </a:extLst>
            </p:cNvPr>
            <p:cNvSpPr/>
            <p:nvPr/>
          </p:nvSpPr>
          <p:spPr>
            <a:xfrm>
              <a:off x="3610375" y="1916206"/>
              <a:ext cx="1678512" cy="1678512"/>
            </a:xfrm>
            <a:prstGeom prst="ellipse">
              <a:avLst/>
            </a:prstGeom>
            <a:solidFill>
              <a:srgbClr val="70AA3A">
                <a:alpha val="20000"/>
              </a:srgbClr>
            </a:solidFill>
            <a:ln w="73025" cap="flat" cmpd="sng">
              <a:no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2" name="Google Shape;201;p36">
              <a:extLst>
                <a:ext uri="{FF2B5EF4-FFF2-40B4-BE49-F238E27FC236}">
                  <a16:creationId xmlns:a16="http://schemas.microsoft.com/office/drawing/2014/main" id="{5DA2D7DD-A7D1-2F4E-8EB7-CEC0B9B6EDA7}"/>
                </a:ext>
              </a:extLst>
            </p:cNvPr>
            <p:cNvSpPr/>
            <p:nvPr/>
          </p:nvSpPr>
          <p:spPr>
            <a:xfrm>
              <a:off x="3756031" y="2061862"/>
              <a:ext cx="1387200" cy="1387200"/>
            </a:xfrm>
            <a:prstGeom prst="ellipse">
              <a:avLst/>
            </a:prstGeom>
            <a:solidFill>
              <a:srgbClr val="70AA3A">
                <a:alpha val="20000"/>
              </a:srgbClr>
            </a:solidFill>
            <a:ln w="73025" cap="flat" cmpd="sng">
              <a:gradFill flip="none" rotWithShape="1">
                <a:gsLst>
                  <a:gs pos="0">
                    <a:srgbClr val="70AA3A"/>
                  </a:gs>
                  <a:gs pos="37000">
                    <a:srgbClr val="1F8468"/>
                  </a:gs>
                  <a:gs pos="70000">
                    <a:srgbClr val="E0BE14"/>
                  </a:gs>
                  <a:gs pos="100000">
                    <a:srgbClr val="DB9D00"/>
                  </a:gs>
                </a:gsLst>
                <a:path path="circle">
                  <a:fillToRect l="100000" t="100000"/>
                </a:path>
                <a:tileRect r="-100000" b="-100000"/>
              </a:gra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43" name="Google Shape;202;p36">
            <a:extLst>
              <a:ext uri="{FF2B5EF4-FFF2-40B4-BE49-F238E27FC236}">
                <a16:creationId xmlns:a16="http://schemas.microsoft.com/office/drawing/2014/main" id="{153EBCB7-4E80-A74D-89E9-0AEB5F7DD111}"/>
              </a:ext>
            </a:extLst>
          </p:cNvPr>
          <p:cNvSpPr txBox="1"/>
          <p:nvPr/>
        </p:nvSpPr>
        <p:spPr>
          <a:xfrm>
            <a:off x="611380" y="3840132"/>
            <a:ext cx="1896000"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ru-RU" b="1" dirty="0">
                <a:solidFill>
                  <a:schemeClr val="tx1"/>
                </a:solidFill>
                <a:latin typeface="SB Sans Display Semibold" panose="020B0503040504020204" pitchFamily="34" charset="0"/>
                <a:ea typeface="SB Sans Display Semibold" panose="020B0503040504020204" pitchFamily="34" charset="0"/>
              </a:rPr>
              <a:t>Текст</a:t>
            </a:r>
            <a:endParaRPr sz="1400" b="1" u="none" strike="noStrike" cap="none" dirty="0">
              <a:solidFill>
                <a:schemeClr val="tx1"/>
              </a:solidFill>
              <a:latin typeface="SB Sans Display Semibold" panose="020B0503040504020204" pitchFamily="34" charset="0"/>
              <a:ea typeface="SB Sans Display Semibold" panose="020B0503040504020204" pitchFamily="34" charset="0"/>
              <a:sym typeface="Arial"/>
            </a:endParaRPr>
          </a:p>
        </p:txBody>
      </p:sp>
    </p:spTree>
    <p:extLst>
      <p:ext uri="{BB962C8B-B14F-4D97-AF65-F5344CB8AC3E}">
        <p14:creationId xmlns:p14="http://schemas.microsoft.com/office/powerpoint/2010/main" val="2016489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4FC129-96BC-5D40-8929-2595EFFFAD2E}"/>
              </a:ext>
            </a:extLst>
          </p:cNvPr>
          <p:cNvSpPr>
            <a:spLocks noGrp="1"/>
          </p:cNvSpPr>
          <p:nvPr>
            <p:ph type="title"/>
          </p:nvPr>
        </p:nvSpPr>
        <p:spPr/>
        <p:txBody>
          <a:bodyPr>
            <a:normAutofit fontScale="90000"/>
          </a:bodyPr>
          <a:lstStyle/>
          <a:p>
            <a:r>
              <a:rPr lang="ru-RU" dirty="0"/>
              <a:t>Заголовок</a:t>
            </a:r>
          </a:p>
        </p:txBody>
      </p:sp>
      <p:sp>
        <p:nvSpPr>
          <p:cNvPr id="3" name="Прямоугольник 2">
            <a:extLst>
              <a:ext uri="{FF2B5EF4-FFF2-40B4-BE49-F238E27FC236}">
                <a16:creationId xmlns:a16="http://schemas.microsoft.com/office/drawing/2014/main" id="{8D1905BE-5070-3548-9E79-225E1D0EA0E8}"/>
              </a:ext>
            </a:extLst>
          </p:cNvPr>
          <p:cNvSpPr/>
          <p:nvPr/>
        </p:nvSpPr>
        <p:spPr>
          <a:xfrm>
            <a:off x="343989" y="2571750"/>
            <a:ext cx="3597390" cy="584775"/>
          </a:xfrm>
          <a:prstGeom prst="rect">
            <a:avLst/>
          </a:prstGeom>
        </p:spPr>
        <p:txBody>
          <a:bodyPr wrap="square">
            <a:spAutoFit/>
          </a:bodyPr>
          <a:lstStyle/>
          <a:p>
            <a:pPr marL="107950" lvl="0">
              <a:buClr>
                <a:schemeClr val="dk1"/>
              </a:buClr>
              <a:buSzPts val="1900"/>
            </a:pPr>
            <a:r>
              <a:rPr lang="ru-RU" sz="1600" b="1" dirty="0">
                <a:solidFill>
                  <a:schemeClr val="tx1"/>
                </a:solidFill>
                <a:latin typeface="SB Sans Display Semibold" panose="020B0503040504020204" pitchFamily="34" charset="0"/>
                <a:ea typeface="SB Sans Display Semibold" panose="020B0503040504020204" pitchFamily="34" charset="0"/>
              </a:rPr>
              <a:t>Текст – это очень важно в презентации</a:t>
            </a:r>
          </a:p>
        </p:txBody>
      </p:sp>
      <p:sp>
        <p:nvSpPr>
          <p:cNvPr id="18" name="Прямоугольник 17">
            <a:extLst>
              <a:ext uri="{FF2B5EF4-FFF2-40B4-BE49-F238E27FC236}">
                <a16:creationId xmlns:a16="http://schemas.microsoft.com/office/drawing/2014/main" id="{02D7CB1F-F132-E647-B515-4FB2BB4F9945}"/>
              </a:ext>
            </a:extLst>
          </p:cNvPr>
          <p:cNvSpPr/>
          <p:nvPr/>
        </p:nvSpPr>
        <p:spPr>
          <a:xfrm>
            <a:off x="4515269" y="2571750"/>
            <a:ext cx="2830411" cy="584775"/>
          </a:xfrm>
          <a:prstGeom prst="rect">
            <a:avLst/>
          </a:prstGeom>
        </p:spPr>
        <p:txBody>
          <a:bodyPr wrap="square">
            <a:spAutoFit/>
          </a:bodyPr>
          <a:lstStyle/>
          <a:p>
            <a:pPr marL="107950" lvl="0">
              <a:buClr>
                <a:schemeClr val="dk1"/>
              </a:buClr>
              <a:buSzPts val="1900"/>
            </a:pPr>
            <a:r>
              <a:rPr lang="ru-RU" sz="1600" b="1" dirty="0">
                <a:solidFill>
                  <a:schemeClr val="tx1"/>
                </a:solidFill>
                <a:latin typeface="SB Sans Display Semibold" panose="020B0503040504020204" pitchFamily="34" charset="0"/>
                <a:ea typeface="SB Sans Display Semibold" panose="020B0503040504020204" pitchFamily="34" charset="0"/>
              </a:rPr>
              <a:t>Текст – это очень важно в презентации</a:t>
            </a:r>
          </a:p>
        </p:txBody>
      </p:sp>
      <p:sp>
        <p:nvSpPr>
          <p:cNvPr id="20" name="Google Shape;253;p41">
            <a:extLst>
              <a:ext uri="{FF2B5EF4-FFF2-40B4-BE49-F238E27FC236}">
                <a16:creationId xmlns:a16="http://schemas.microsoft.com/office/drawing/2014/main" id="{B6F7BC61-4DB0-0840-AAFC-A7F5B384E137}"/>
              </a:ext>
            </a:extLst>
          </p:cNvPr>
          <p:cNvSpPr txBox="1"/>
          <p:nvPr/>
        </p:nvSpPr>
        <p:spPr>
          <a:xfrm>
            <a:off x="519241" y="1454136"/>
            <a:ext cx="1028700" cy="1117614"/>
          </a:xfrm>
          <a:prstGeom prst="rect">
            <a:avLst/>
          </a:prstGeom>
          <a:noFill/>
          <a:ln>
            <a:noFill/>
          </a:ln>
        </p:spPr>
        <p:txBody>
          <a:bodyPr spcFirstLastPara="1" wrap="square" lIns="0" tIns="9525" rIns="0" bIns="0" anchor="ctr" anchorCtr="0">
            <a:spAutoFit/>
          </a:bodyPr>
          <a:lstStyle/>
          <a:p>
            <a:pPr marL="12700" marR="0" lvl="0" indent="0" algn="l" rtl="0">
              <a:spcBef>
                <a:spcPts val="0"/>
              </a:spcBef>
              <a:spcAft>
                <a:spcPts val="0"/>
              </a:spcAft>
              <a:buNone/>
            </a:pPr>
            <a:r>
              <a:rPr lang="ru" sz="7200" dirty="0">
                <a:solidFill>
                  <a:srgbClr val="70AA3A"/>
                </a:solidFill>
                <a:latin typeface="SB Sans Display Semibold" panose="020B0503040504020204" pitchFamily="34" charset="0"/>
                <a:ea typeface="SB Sans Display Semibold" panose="020B0503040504020204" pitchFamily="34" charset="0"/>
                <a:cs typeface="Play"/>
                <a:sym typeface="Play"/>
              </a:rPr>
              <a:t>1</a:t>
            </a:r>
            <a:endParaRPr sz="3200" dirty="0">
              <a:solidFill>
                <a:srgbClr val="70AA3A"/>
              </a:solidFill>
              <a:latin typeface="SB Sans Display Semibold" panose="020B0503040504020204" pitchFamily="34" charset="0"/>
              <a:ea typeface="SB Sans Display Semibold" panose="020B0503040504020204" pitchFamily="34" charset="0"/>
              <a:cs typeface="Play"/>
              <a:sym typeface="Play"/>
            </a:endParaRPr>
          </a:p>
        </p:txBody>
      </p:sp>
      <p:sp>
        <p:nvSpPr>
          <p:cNvPr id="33" name="Google Shape;253;p41">
            <a:extLst>
              <a:ext uri="{FF2B5EF4-FFF2-40B4-BE49-F238E27FC236}">
                <a16:creationId xmlns:a16="http://schemas.microsoft.com/office/drawing/2014/main" id="{D2A943BB-0586-604D-B073-5975774EE1FA}"/>
              </a:ext>
            </a:extLst>
          </p:cNvPr>
          <p:cNvSpPr txBox="1"/>
          <p:nvPr/>
        </p:nvSpPr>
        <p:spPr>
          <a:xfrm>
            <a:off x="4646883" y="1454136"/>
            <a:ext cx="1028700" cy="1117614"/>
          </a:xfrm>
          <a:prstGeom prst="rect">
            <a:avLst/>
          </a:prstGeom>
          <a:noFill/>
          <a:ln>
            <a:noFill/>
          </a:ln>
        </p:spPr>
        <p:txBody>
          <a:bodyPr spcFirstLastPara="1" wrap="square" lIns="0" tIns="9525" rIns="0" bIns="0" anchor="ctr" anchorCtr="0">
            <a:spAutoFit/>
          </a:bodyPr>
          <a:lstStyle/>
          <a:p>
            <a:pPr marL="12700" marR="0" lvl="0" indent="0" algn="l" rtl="0">
              <a:spcBef>
                <a:spcPts val="0"/>
              </a:spcBef>
              <a:spcAft>
                <a:spcPts val="0"/>
              </a:spcAft>
              <a:buNone/>
            </a:pPr>
            <a:r>
              <a:rPr lang="ru" sz="7200" dirty="0">
                <a:solidFill>
                  <a:srgbClr val="70AA3A"/>
                </a:solidFill>
                <a:latin typeface="SB Sans Display Semibold" panose="020B0503040504020204" pitchFamily="34" charset="0"/>
                <a:ea typeface="SB Sans Display Semibold" panose="020B0503040504020204" pitchFamily="34" charset="0"/>
                <a:cs typeface="Play"/>
                <a:sym typeface="Play"/>
              </a:rPr>
              <a:t>2</a:t>
            </a:r>
            <a:endParaRPr sz="3200" dirty="0">
              <a:solidFill>
                <a:srgbClr val="70AA3A"/>
              </a:solidFill>
              <a:latin typeface="SB Sans Display Semibold" panose="020B0503040504020204" pitchFamily="34" charset="0"/>
              <a:ea typeface="SB Sans Display Semibold" panose="020B0503040504020204" pitchFamily="34" charset="0"/>
              <a:cs typeface="Play"/>
              <a:sym typeface="Play"/>
            </a:endParaRPr>
          </a:p>
        </p:txBody>
      </p:sp>
    </p:spTree>
    <p:extLst>
      <p:ext uri="{BB962C8B-B14F-4D97-AF65-F5344CB8AC3E}">
        <p14:creationId xmlns:p14="http://schemas.microsoft.com/office/powerpoint/2010/main" val="2540756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4" name="Рисунок 3">
            <a:extLst>
              <a:ext uri="{FF2B5EF4-FFF2-40B4-BE49-F238E27FC236}">
                <a16:creationId xmlns:a16="http://schemas.microsoft.com/office/drawing/2014/main" id="{72B45C75-001F-FE45-BDA2-18EDAF8958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236" r="9400" b="16934"/>
          <a:stretch/>
        </p:blipFill>
        <p:spPr>
          <a:xfrm>
            <a:off x="-1" y="0"/>
            <a:ext cx="9144001" cy="5143500"/>
          </a:xfrm>
          <a:prstGeom prst="rect">
            <a:avLst/>
          </a:prstGeom>
        </p:spPr>
      </p:pic>
      <p:pic>
        <p:nvPicPr>
          <p:cNvPr id="6" name="Рисунок 5">
            <a:extLst>
              <a:ext uri="{FF2B5EF4-FFF2-40B4-BE49-F238E27FC236}">
                <a16:creationId xmlns:a16="http://schemas.microsoft.com/office/drawing/2014/main" id="{9A23674F-59C3-4B7E-B633-B36685B12B69}"/>
              </a:ext>
            </a:extLst>
          </p:cNvPr>
          <p:cNvPicPr>
            <a:picLocks noChangeAspect="1"/>
          </p:cNvPicPr>
          <p:nvPr/>
        </p:nvPicPr>
        <p:blipFill>
          <a:blip r:embed="rId4"/>
          <a:stretch>
            <a:fillRect/>
          </a:stretch>
        </p:blipFill>
        <p:spPr>
          <a:xfrm>
            <a:off x="1143000" y="0"/>
            <a:ext cx="6858000" cy="5143500"/>
          </a:xfrm>
          <a:prstGeom prst="rect">
            <a:avLst/>
          </a:prstGeom>
        </p:spPr>
      </p:pic>
    </p:spTree>
    <p:extLst>
      <p:ext uri="{BB962C8B-B14F-4D97-AF65-F5344CB8AC3E}">
        <p14:creationId xmlns:p14="http://schemas.microsoft.com/office/powerpoint/2010/main" val="2355797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 name="Рисунок 1">
            <a:extLst>
              <a:ext uri="{FF2B5EF4-FFF2-40B4-BE49-F238E27FC236}">
                <a16:creationId xmlns:a16="http://schemas.microsoft.com/office/drawing/2014/main" id="{AC5EBC97-4574-F645-BF98-5E9436455B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 t="-14882" r="25" b="54757"/>
          <a:stretch/>
        </p:blipFill>
        <p:spPr>
          <a:xfrm rot="10800000" flipH="1">
            <a:off x="-38747" y="0"/>
            <a:ext cx="9180419" cy="2465199"/>
          </a:xfrm>
          <a:prstGeom prst="rect">
            <a:avLst/>
          </a:prstGeom>
        </p:spPr>
      </p:pic>
      <p:graphicFrame>
        <p:nvGraphicFramePr>
          <p:cNvPr id="16" name="Google Shape;311;p48">
            <a:extLst>
              <a:ext uri="{FF2B5EF4-FFF2-40B4-BE49-F238E27FC236}">
                <a16:creationId xmlns:a16="http://schemas.microsoft.com/office/drawing/2014/main" id="{CC48632B-31F7-944F-A928-ADC8D8148784}"/>
              </a:ext>
            </a:extLst>
          </p:cNvPr>
          <p:cNvGraphicFramePr/>
          <p:nvPr>
            <p:extLst>
              <p:ext uri="{D42A27DB-BD31-4B8C-83A1-F6EECF244321}">
                <p14:modId xmlns:p14="http://schemas.microsoft.com/office/powerpoint/2010/main" val="104885188"/>
              </p:ext>
            </p:extLst>
          </p:nvPr>
        </p:nvGraphicFramePr>
        <p:xfrm>
          <a:off x="1768788" y="1769879"/>
          <a:ext cx="5565350" cy="1603741"/>
        </p:xfrm>
        <a:graphic>
          <a:graphicData uri="http://schemas.openxmlformats.org/drawingml/2006/table">
            <a:tbl>
              <a:tblPr>
                <a:noFill/>
                <a:tableStyleId>{83595B10-90A4-4DE3-8E13-DF38BBA68838}</a:tableStyleId>
              </a:tblPr>
              <a:tblGrid>
                <a:gridCol w="2086850">
                  <a:extLst>
                    <a:ext uri="{9D8B030D-6E8A-4147-A177-3AD203B41FA5}">
                      <a16:colId xmlns:a16="http://schemas.microsoft.com/office/drawing/2014/main" val="20000"/>
                    </a:ext>
                  </a:extLst>
                </a:gridCol>
                <a:gridCol w="3478500">
                  <a:extLst>
                    <a:ext uri="{9D8B030D-6E8A-4147-A177-3AD203B41FA5}">
                      <a16:colId xmlns:a16="http://schemas.microsoft.com/office/drawing/2014/main" val="20001"/>
                    </a:ext>
                  </a:extLst>
                </a:gridCol>
              </a:tblGrid>
              <a:tr h="72389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100" b="0" i="0" u="none" strike="noStrike" cap="none" dirty="0" err="1">
                          <a:solidFill>
                            <a:srgbClr val="000000"/>
                          </a:solidFill>
                          <a:latin typeface="SB Sans Text" panose="020B0503040504020204" pitchFamily="34" charset="0"/>
                          <a:ea typeface="SB Sans Display" panose="020B0503040504020204" pitchFamily="34" charset="0"/>
                          <a:cs typeface="SB Sans Text" panose="020B0503040504020204" pitchFamily="34" charset="0"/>
                          <a:sym typeface="Arial"/>
                        </a:rPr>
                        <a:t>Эффек</a:t>
                      </a:r>
                      <a:endParaRPr lang="ru-RU" sz="1100" b="0" i="0" u="none" strike="noStrike" cap="none" dirty="0">
                        <a:solidFill>
                          <a:srgbClr val="000000"/>
                        </a:solidFill>
                        <a:latin typeface="SB Sans Text" panose="020B0503040504020204" pitchFamily="34" charset="0"/>
                        <a:ea typeface="SB Sans Display" panose="020B0503040504020204" pitchFamily="34" charset="0"/>
                        <a:cs typeface="SB Sans Text" panose="020B0503040504020204" pitchFamily="34" charset="0"/>
                        <a:sym typeface="Arial"/>
                      </a:endParaRPr>
                    </a:p>
                    <a:p>
                      <a:pPr marL="0" marR="0" lvl="0" indent="0" algn="l" rtl="0">
                        <a:spcBef>
                          <a:spcPts val="0"/>
                        </a:spcBef>
                        <a:spcAft>
                          <a:spcPts val="0"/>
                        </a:spcAft>
                        <a:buNone/>
                      </a:pPr>
                      <a:endParaRPr sz="1100" b="1" i="0" dirty="0">
                        <a:latin typeface="SB Sans Display Semibold" panose="020B0503040504020204" pitchFamily="34" charset="0"/>
                        <a:ea typeface="SB Sans Display Semibold" panose="020B0503040504020204" pitchFamily="34" charset="0"/>
                      </a:endParaRPr>
                    </a:p>
                  </a:txBody>
                  <a:tcPr marL="81000" marR="81000" marT="81000" marB="81000" anchor="ctr">
                    <a:lnL w="9525" cap="flat" cmpd="sng">
                      <a:solidFill>
                        <a:srgbClr val="000000">
                          <a:alpha val="0"/>
                        </a:srgbClr>
                      </a:solidFill>
                      <a:prstDash val="solid"/>
                      <a:round/>
                      <a:headEnd type="none" w="sm" len="sm"/>
                      <a:tailEnd type="none" w="sm" len="sm"/>
                    </a:lnL>
                    <a:lnR w="9525" cap="flat" cmpd="sng" algn="ctr">
                      <a:solidFill>
                        <a:schemeClr val="tx1"/>
                      </a:solidFill>
                      <a:prstDash val="sysDot"/>
                      <a:round/>
                      <a:headEnd type="none" w="med" len="med"/>
                      <a:tailEnd type="none" w="med" len="med"/>
                    </a:lnR>
                    <a:lnT w="9525" cap="flat" cmpd="sng">
                      <a:solidFill>
                        <a:srgbClr val="000000">
                          <a:alpha val="0"/>
                        </a:srgbClr>
                      </a:solidFill>
                      <a:prstDash val="solid"/>
                      <a:round/>
                      <a:headEnd type="none" w="sm" len="sm"/>
                      <a:tailEnd type="none" w="sm" len="sm"/>
                    </a:lnT>
                    <a:lnB w="12700" cap="flat" cmpd="sng" algn="ctr">
                      <a:solidFill>
                        <a:srgbClr val="70AA3A"/>
                      </a:solidFill>
                      <a:prstDash val="solid"/>
                      <a:round/>
                      <a:headEnd type="none" w="med" len="med"/>
                      <a:tailEnd type="none" w="med" len="med"/>
                    </a:lnB>
                  </a:tcPr>
                </a:tc>
                <a:tc>
                  <a:txBody>
                    <a:bodyPr/>
                    <a:lstStyle/>
                    <a:p>
                      <a:pPr marL="0" marR="0" lvl="0" indent="0" algn="l" rtl="0">
                        <a:spcBef>
                          <a:spcPts val="0"/>
                        </a:spcBef>
                        <a:spcAft>
                          <a:spcPts val="0"/>
                        </a:spcAft>
                        <a:buNone/>
                      </a:pPr>
                      <a:r>
                        <a:rPr lang="ru-RU" sz="1100" b="1" i="0" dirty="0">
                          <a:latin typeface="SB Sans Display Semibold" panose="020B0503040504020204" pitchFamily="34" charset="0"/>
                          <a:ea typeface="SB Sans Display Semibold" panose="020B0503040504020204" pitchFamily="34" charset="0"/>
                        </a:rPr>
                        <a:t>Заголовок</a:t>
                      </a:r>
                      <a:endParaRPr sz="1100" b="1" i="0" dirty="0">
                        <a:latin typeface="SB Sans Display Semibold" panose="020B0503040504020204" pitchFamily="34" charset="0"/>
                        <a:ea typeface="SB Sans Display Semibold" panose="020B0503040504020204" pitchFamily="34" charset="0"/>
                      </a:endParaRPr>
                    </a:p>
                  </a:txBody>
                  <a:tcPr marL="81000" marR="81000" marT="81000" marB="81000"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solidFill>
                        <a:srgbClr val="000000">
                          <a:alpha val="0"/>
                        </a:srgbClr>
                      </a:solidFill>
                      <a:prstDash val="solid"/>
                      <a:round/>
                      <a:headEnd type="none" w="sm" len="sm"/>
                      <a:tailEnd type="none" w="sm" len="sm"/>
                    </a:lnT>
                    <a:lnB w="12700" cap="flat" cmpd="sng" algn="ctr">
                      <a:solidFill>
                        <a:srgbClr val="70AA3A"/>
                      </a:solidFill>
                      <a:prstDash val="solid"/>
                      <a:round/>
                      <a:headEnd type="none" w="med" len="med"/>
                      <a:tailEnd type="none" w="med" len="med"/>
                    </a:lnB>
                  </a:tcPr>
                </a:tc>
                <a:extLst>
                  <a:ext uri="{0D108BD9-81ED-4DB2-BD59-A6C34878D82A}">
                    <a16:rowId xmlns:a16="http://schemas.microsoft.com/office/drawing/2014/main" val="10000"/>
                  </a:ext>
                </a:extLst>
              </a:tr>
              <a:tr h="879842">
                <a:tc>
                  <a:txBody>
                    <a:bodyPr/>
                    <a:lstStyle/>
                    <a:p>
                      <a:pPr marL="0" marR="0" lvl="0" indent="0" algn="l" rtl="0">
                        <a:spcBef>
                          <a:spcPts val="0"/>
                        </a:spcBef>
                        <a:spcAft>
                          <a:spcPts val="0"/>
                        </a:spcAft>
                        <a:buNone/>
                      </a:pPr>
                      <a:r>
                        <a:rPr lang="ru-RU" sz="1000" b="0" i="0" u="none" strike="noStrike" cap="none" dirty="0">
                          <a:solidFill>
                            <a:srgbClr val="000000"/>
                          </a:solidFill>
                          <a:latin typeface="SB Sans Text" panose="020B0503040504020204" pitchFamily="34" charset="0"/>
                          <a:ea typeface="SB Sans Display" panose="020B0503040504020204" pitchFamily="34" charset="0"/>
                          <a:cs typeface="SB Sans Text" panose="020B0503040504020204" pitchFamily="34" charset="0"/>
                          <a:sym typeface="Arial"/>
                        </a:rPr>
                        <a:t>Текст</a:t>
                      </a:r>
                      <a:endParaRPr sz="1000" b="0" i="0" u="none" strike="noStrike" cap="none" dirty="0">
                        <a:solidFill>
                          <a:srgbClr val="000000"/>
                        </a:solidFill>
                        <a:latin typeface="SB Sans Text" panose="020B0503040504020204" pitchFamily="34" charset="0"/>
                        <a:ea typeface="SB Sans Display" panose="020B0503040504020204" pitchFamily="34" charset="0"/>
                        <a:cs typeface="SB Sans Text" panose="020B0503040504020204" pitchFamily="34" charset="0"/>
                        <a:sym typeface="Arial"/>
                      </a:endParaRPr>
                    </a:p>
                  </a:txBody>
                  <a:tcPr marL="81000" marR="81000" marT="81000" marB="81000" anchor="ctr">
                    <a:lnL w="9525" cap="flat" cmpd="sng">
                      <a:solidFill>
                        <a:srgbClr val="000000">
                          <a:alpha val="0"/>
                        </a:srgbClr>
                      </a:solidFill>
                      <a:prstDash val="solid"/>
                      <a:round/>
                      <a:headEnd type="none" w="sm" len="sm"/>
                      <a:tailEnd type="none" w="sm" len="sm"/>
                    </a:lnL>
                    <a:lnR w="9525" cap="flat" cmpd="sng" algn="ctr">
                      <a:solidFill>
                        <a:schemeClr val="tx1"/>
                      </a:solidFill>
                      <a:prstDash val="sysDot"/>
                      <a:round/>
                      <a:headEnd type="none" w="med" len="med"/>
                      <a:tailEnd type="none" w="med" len="med"/>
                    </a:lnR>
                    <a:lnT w="12700" cap="flat" cmpd="sng" algn="ctr">
                      <a:solidFill>
                        <a:srgbClr val="70AA3A"/>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100" b="0" i="0" u="none" strike="noStrike" cap="none" dirty="0">
                          <a:solidFill>
                            <a:srgbClr val="000000"/>
                          </a:solidFill>
                          <a:latin typeface="SB Sans Text" panose="020B0503040504020204" pitchFamily="34" charset="0"/>
                          <a:ea typeface="SB Sans Display" panose="020B0503040504020204" pitchFamily="34" charset="0"/>
                          <a:cs typeface="SB Sans Text" panose="020B0503040504020204" pitchFamily="34" charset="0"/>
                          <a:sym typeface="Arial"/>
                        </a:rPr>
                        <a:t>Текст</a:t>
                      </a:r>
                    </a:p>
                  </a:txBody>
                  <a:tcPr marL="81000" marR="81000" marT="81000" marB="81000"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rgbClr val="70AA3A"/>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Заголовок 2">
            <a:extLst>
              <a:ext uri="{FF2B5EF4-FFF2-40B4-BE49-F238E27FC236}">
                <a16:creationId xmlns:a16="http://schemas.microsoft.com/office/drawing/2014/main" id="{9EC09891-9FB1-AA4E-8E34-5D9D6F108AF0}"/>
              </a:ext>
            </a:extLst>
          </p:cNvPr>
          <p:cNvSpPr>
            <a:spLocks noGrp="1"/>
          </p:cNvSpPr>
          <p:nvPr>
            <p:ph type="title"/>
          </p:nvPr>
        </p:nvSpPr>
        <p:spPr/>
        <p:txBody>
          <a:bodyPr>
            <a:normAutofit fontScale="90000"/>
          </a:bodyPr>
          <a:lstStyle/>
          <a:p>
            <a:r>
              <a:rPr lang="ru-RU" dirty="0"/>
              <a:t>Оформляем таблицы</a:t>
            </a:r>
          </a:p>
        </p:txBody>
      </p:sp>
    </p:spTree>
    <p:extLst>
      <p:ext uri="{BB962C8B-B14F-4D97-AF65-F5344CB8AC3E}">
        <p14:creationId xmlns:p14="http://schemas.microsoft.com/office/powerpoint/2010/main" val="4066199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7" name="Google Shape;337;p53"/>
          <p:cNvSpPr txBox="1"/>
          <p:nvPr/>
        </p:nvSpPr>
        <p:spPr>
          <a:xfrm>
            <a:off x="819885" y="873159"/>
            <a:ext cx="6243900" cy="563616"/>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r>
              <a:rPr lang="ru" sz="3600" dirty="0">
                <a:solidFill>
                  <a:schemeClr val="tx1"/>
                </a:solidFill>
                <a:latin typeface="SB Sans Display" panose="020B0503040504020204" pitchFamily="34" charset="0"/>
                <a:ea typeface="SB Sans Display" panose="020B0503040504020204" pitchFamily="34" charset="0"/>
                <a:cs typeface="Play"/>
                <a:sym typeface="Play"/>
              </a:rPr>
              <a:t>Яркий заголовок</a:t>
            </a:r>
            <a:endParaRPr sz="3600" dirty="0">
              <a:solidFill>
                <a:schemeClr val="tx1"/>
              </a:solidFill>
              <a:latin typeface="SB Sans Display" panose="020B0503040504020204" pitchFamily="34" charset="0"/>
              <a:ea typeface="SB Sans Display" panose="020B0503040504020204" pitchFamily="34" charset="0"/>
              <a:cs typeface="Play"/>
              <a:sym typeface="Play"/>
            </a:endParaRPr>
          </a:p>
        </p:txBody>
      </p:sp>
      <p:sp>
        <p:nvSpPr>
          <p:cNvPr id="338" name="Google Shape;338;p53"/>
          <p:cNvSpPr txBox="1"/>
          <p:nvPr/>
        </p:nvSpPr>
        <p:spPr>
          <a:xfrm>
            <a:off x="819885" y="2271702"/>
            <a:ext cx="5315100" cy="3429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333F48"/>
              </a:buClr>
              <a:buSzPts val="1100"/>
              <a:buFont typeface="Arial"/>
              <a:buNone/>
            </a:pPr>
            <a:r>
              <a:rPr lang="ru" sz="1100" dirty="0">
                <a:solidFill>
                  <a:schemeClr val="tx1"/>
                </a:solidFill>
                <a:latin typeface="SB Sans Display" panose="020B0503040504020204" pitchFamily="34" charset="0"/>
                <a:ea typeface="SB Sans Display" panose="020B0503040504020204" pitchFamily="34" charset="0"/>
                <a:cs typeface="Play"/>
                <a:sym typeface="Play"/>
              </a:rPr>
              <a:t>Просто текст</a:t>
            </a:r>
            <a:endParaRPr sz="1100" dirty="0">
              <a:solidFill>
                <a:schemeClr val="tx1"/>
              </a:solidFill>
              <a:latin typeface="SB Sans Display" panose="020B0503040504020204" pitchFamily="34" charset="0"/>
              <a:ea typeface="SB Sans Display" panose="020B0503040504020204" pitchFamily="34" charset="0"/>
              <a:cs typeface="Play"/>
              <a:sym typeface="Play"/>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3F4CD1C6-86B6-2A46-962E-A5AE27B0F8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581" t="-7230" r="-1534" b="8961"/>
          <a:stretch/>
        </p:blipFill>
        <p:spPr>
          <a:xfrm>
            <a:off x="3589019" y="0"/>
            <a:ext cx="5535865" cy="5143500"/>
          </a:xfrm>
          <a:prstGeom prst="rect">
            <a:avLst/>
          </a:prstGeom>
        </p:spPr>
      </p:pic>
      <p:pic>
        <p:nvPicPr>
          <p:cNvPr id="14" name="Рисунок 13">
            <a:extLst>
              <a:ext uri="{FF2B5EF4-FFF2-40B4-BE49-F238E27FC236}">
                <a16:creationId xmlns:a16="http://schemas.microsoft.com/office/drawing/2014/main" id="{98B5614D-6C7D-4C41-9D9E-AC129344E358}"/>
              </a:ext>
            </a:extLst>
          </p:cNvPr>
          <p:cNvPicPr>
            <a:picLocks/>
          </p:cNvPicPr>
          <p:nvPr/>
        </p:nvPicPr>
        <p:blipFill>
          <a:blip r:embed="rId4" cstate="screen">
            <a:extLst>
              <a:ext uri="{28A0092B-C50C-407E-A947-70E740481C1C}">
                <a14:useLocalDpi xmlns:a14="http://schemas.microsoft.com/office/drawing/2010/main"/>
              </a:ext>
            </a:extLst>
          </a:blip>
          <a:srcRect/>
          <a:stretch/>
        </p:blipFill>
        <p:spPr>
          <a:xfrm>
            <a:off x="0" y="0"/>
            <a:ext cx="3486150" cy="5143500"/>
          </a:xfrm>
          <a:prstGeom prst="roundRect">
            <a:avLst>
              <a:gd name="adj" fmla="val 0"/>
            </a:avLst>
          </a:prstGeom>
        </p:spPr>
      </p:pic>
      <p:sp>
        <p:nvSpPr>
          <p:cNvPr id="15" name="object 4">
            <a:extLst>
              <a:ext uri="{FF2B5EF4-FFF2-40B4-BE49-F238E27FC236}">
                <a16:creationId xmlns:a16="http://schemas.microsoft.com/office/drawing/2014/main" id="{A243A8EC-C022-4F49-9771-87F2FB8DA265}"/>
              </a:ext>
            </a:extLst>
          </p:cNvPr>
          <p:cNvSpPr/>
          <p:nvPr/>
        </p:nvSpPr>
        <p:spPr>
          <a:xfrm>
            <a:off x="4572001" y="546882"/>
            <a:ext cx="3771899" cy="4122336"/>
          </a:xfrm>
          <a:custGeom>
            <a:avLst/>
            <a:gdLst/>
            <a:ahLst/>
            <a:cxnLst/>
            <a:rect l="l" t="t" r="r" b="b"/>
            <a:pathLst>
              <a:path w="3846195" h="3797300">
                <a:moveTo>
                  <a:pt x="3537864" y="0"/>
                </a:moveTo>
                <a:lnTo>
                  <a:pt x="308000" y="0"/>
                </a:lnTo>
                <a:lnTo>
                  <a:pt x="262486" y="3339"/>
                </a:lnTo>
                <a:lnTo>
                  <a:pt x="219045" y="13040"/>
                </a:lnTo>
                <a:lnTo>
                  <a:pt x="178155" y="28626"/>
                </a:lnTo>
                <a:lnTo>
                  <a:pt x="140291" y="49620"/>
                </a:lnTo>
                <a:lnTo>
                  <a:pt x="105929" y="75547"/>
                </a:lnTo>
                <a:lnTo>
                  <a:pt x="75547" y="105929"/>
                </a:lnTo>
                <a:lnTo>
                  <a:pt x="49620" y="140291"/>
                </a:lnTo>
                <a:lnTo>
                  <a:pt x="28626" y="178155"/>
                </a:lnTo>
                <a:lnTo>
                  <a:pt x="13040" y="219045"/>
                </a:lnTo>
                <a:lnTo>
                  <a:pt x="3339" y="262486"/>
                </a:lnTo>
                <a:lnTo>
                  <a:pt x="0" y="308000"/>
                </a:lnTo>
                <a:lnTo>
                  <a:pt x="0" y="3488804"/>
                </a:lnTo>
                <a:lnTo>
                  <a:pt x="3339" y="3534318"/>
                </a:lnTo>
                <a:lnTo>
                  <a:pt x="13040" y="3577758"/>
                </a:lnTo>
                <a:lnTo>
                  <a:pt x="28626" y="3618649"/>
                </a:lnTo>
                <a:lnTo>
                  <a:pt x="49620" y="3656513"/>
                </a:lnTo>
                <a:lnTo>
                  <a:pt x="75547" y="3690875"/>
                </a:lnTo>
                <a:lnTo>
                  <a:pt x="105929" y="3721257"/>
                </a:lnTo>
                <a:lnTo>
                  <a:pt x="140291" y="3747183"/>
                </a:lnTo>
                <a:lnTo>
                  <a:pt x="178155" y="3768178"/>
                </a:lnTo>
                <a:lnTo>
                  <a:pt x="219045" y="3783764"/>
                </a:lnTo>
                <a:lnTo>
                  <a:pt x="262486" y="3793465"/>
                </a:lnTo>
                <a:lnTo>
                  <a:pt x="308000" y="3796804"/>
                </a:lnTo>
                <a:lnTo>
                  <a:pt x="3537864" y="3796804"/>
                </a:lnTo>
                <a:lnTo>
                  <a:pt x="3583378" y="3793465"/>
                </a:lnTo>
                <a:lnTo>
                  <a:pt x="3626818" y="3783764"/>
                </a:lnTo>
                <a:lnTo>
                  <a:pt x="3667709" y="3768178"/>
                </a:lnTo>
                <a:lnTo>
                  <a:pt x="3705573" y="3747183"/>
                </a:lnTo>
                <a:lnTo>
                  <a:pt x="3739935" y="3721257"/>
                </a:lnTo>
                <a:lnTo>
                  <a:pt x="3770317" y="3690875"/>
                </a:lnTo>
                <a:lnTo>
                  <a:pt x="3796244" y="3656513"/>
                </a:lnTo>
                <a:lnTo>
                  <a:pt x="3817238" y="3618649"/>
                </a:lnTo>
                <a:lnTo>
                  <a:pt x="3832824" y="3577758"/>
                </a:lnTo>
                <a:lnTo>
                  <a:pt x="3842525" y="3534318"/>
                </a:lnTo>
                <a:lnTo>
                  <a:pt x="3845864" y="3488804"/>
                </a:lnTo>
                <a:lnTo>
                  <a:pt x="3845864" y="308000"/>
                </a:lnTo>
                <a:lnTo>
                  <a:pt x="3842525" y="262486"/>
                </a:lnTo>
                <a:lnTo>
                  <a:pt x="3832824" y="219045"/>
                </a:lnTo>
                <a:lnTo>
                  <a:pt x="3817238" y="178155"/>
                </a:lnTo>
                <a:lnTo>
                  <a:pt x="3796244" y="140291"/>
                </a:lnTo>
                <a:lnTo>
                  <a:pt x="3770317" y="105929"/>
                </a:lnTo>
                <a:lnTo>
                  <a:pt x="3739935" y="75547"/>
                </a:lnTo>
                <a:lnTo>
                  <a:pt x="3705573" y="49620"/>
                </a:lnTo>
                <a:lnTo>
                  <a:pt x="3667709" y="28626"/>
                </a:lnTo>
                <a:lnTo>
                  <a:pt x="3626818" y="13040"/>
                </a:lnTo>
                <a:lnTo>
                  <a:pt x="3583378" y="3339"/>
                </a:lnTo>
                <a:lnTo>
                  <a:pt x="3537864" y="0"/>
                </a:lnTo>
                <a:close/>
              </a:path>
            </a:pathLst>
          </a:custGeom>
          <a:solidFill>
            <a:srgbClr val="FFFFFF">
              <a:alpha val="79998"/>
            </a:srgbClr>
          </a:solidFill>
        </p:spPr>
        <p:txBody>
          <a:bodyPr wrap="square" lIns="0" tIns="0" rIns="0" bIns="0" rtlCol="0"/>
          <a:lstStyle/>
          <a:p>
            <a:endParaRPr sz="1050" dirty="0"/>
          </a:p>
        </p:txBody>
      </p:sp>
      <p:sp>
        <p:nvSpPr>
          <p:cNvPr id="10" name="object 26">
            <a:extLst>
              <a:ext uri="{FF2B5EF4-FFF2-40B4-BE49-F238E27FC236}">
                <a16:creationId xmlns:a16="http://schemas.microsoft.com/office/drawing/2014/main" id="{0597E10C-9226-7A49-92FC-5E8D72A3FD6D}"/>
              </a:ext>
            </a:extLst>
          </p:cNvPr>
          <p:cNvSpPr txBox="1"/>
          <p:nvPr/>
        </p:nvSpPr>
        <p:spPr>
          <a:xfrm>
            <a:off x="6161411" y="971550"/>
            <a:ext cx="1668139" cy="664029"/>
          </a:xfrm>
          <a:prstGeom prst="rect">
            <a:avLst/>
          </a:prstGeom>
        </p:spPr>
        <p:txBody>
          <a:bodyPr vert="horz" wrap="square" lIns="0" tIns="4763" rIns="0" bIns="0" rtlCol="0">
            <a:spAutoFit/>
          </a:bodyPr>
          <a:lstStyle/>
          <a:p>
            <a:pPr marL="9525" marR="3810">
              <a:lnSpc>
                <a:spcPct val="103299"/>
              </a:lnSpc>
              <a:spcBef>
                <a:spcPts val="38"/>
              </a:spcBef>
            </a:pPr>
            <a:r>
              <a:rPr sz="1050" spc="-8" dirty="0">
                <a:solidFill>
                  <a:schemeClr val="tx1"/>
                </a:solidFill>
                <a:latin typeface="SBSansText-Light"/>
                <a:cs typeface="SBSansText-Light"/>
              </a:rPr>
              <a:t>Lorem </a:t>
            </a:r>
            <a:r>
              <a:rPr sz="1050" spc="-4" dirty="0">
                <a:solidFill>
                  <a:schemeClr val="tx1"/>
                </a:solidFill>
                <a:latin typeface="SBSansText-Light"/>
                <a:cs typeface="SBSansText-Light"/>
              </a:rPr>
              <a:t>ipsum dolor sit amet consectetur  adipiscing elit </a:t>
            </a:r>
            <a:r>
              <a:rPr sz="1050" spc="-4" dirty="0" err="1">
                <a:solidFill>
                  <a:schemeClr val="tx1"/>
                </a:solidFill>
                <a:latin typeface="SBSansText-Light"/>
                <a:cs typeface="SBSansText-Light"/>
              </a:rPr>
              <a:t>Etiam</a:t>
            </a:r>
            <a:r>
              <a:rPr sz="1050" spc="-4" dirty="0">
                <a:solidFill>
                  <a:schemeClr val="tx1"/>
                </a:solidFill>
                <a:latin typeface="SBSansText-Light"/>
                <a:cs typeface="SBSansText-Light"/>
              </a:rPr>
              <a:t> et </a:t>
            </a:r>
            <a:r>
              <a:rPr sz="1050" spc="-8" dirty="0">
                <a:solidFill>
                  <a:schemeClr val="tx1"/>
                </a:solidFill>
                <a:latin typeface="SBSansText-Light"/>
                <a:cs typeface="SBSansText-Light"/>
              </a:rPr>
              <a:t>convallis</a:t>
            </a:r>
            <a:r>
              <a:rPr sz="1050" spc="19" dirty="0">
                <a:solidFill>
                  <a:schemeClr val="tx1"/>
                </a:solidFill>
                <a:latin typeface="SBSansText-Light"/>
                <a:cs typeface="SBSansText-Light"/>
              </a:rPr>
              <a:t> </a:t>
            </a:r>
            <a:r>
              <a:rPr sz="1050" spc="-8" dirty="0" err="1">
                <a:solidFill>
                  <a:schemeClr val="tx1"/>
                </a:solidFill>
                <a:latin typeface="SBSansText-Light"/>
                <a:cs typeface="SBSansText-Light"/>
              </a:rPr>
              <a:t>orci</a:t>
            </a:r>
            <a:r>
              <a:rPr sz="1050" spc="-8" dirty="0">
                <a:solidFill>
                  <a:schemeClr val="tx1"/>
                </a:solidFill>
                <a:latin typeface="SBSansText-Light"/>
                <a:cs typeface="SBSansText-Light"/>
              </a:rPr>
              <a:t>.</a:t>
            </a:r>
            <a:endParaRPr sz="1050" dirty="0">
              <a:solidFill>
                <a:schemeClr val="tx1"/>
              </a:solidFill>
              <a:latin typeface="SBSansText-Light"/>
              <a:cs typeface="SBSansText-Light"/>
            </a:endParaRPr>
          </a:p>
        </p:txBody>
      </p:sp>
      <p:sp>
        <p:nvSpPr>
          <p:cNvPr id="25" name="object 26">
            <a:extLst>
              <a:ext uri="{FF2B5EF4-FFF2-40B4-BE49-F238E27FC236}">
                <a16:creationId xmlns:a16="http://schemas.microsoft.com/office/drawing/2014/main" id="{212108D1-938B-F848-BD5E-4274CD644DF2}"/>
              </a:ext>
            </a:extLst>
          </p:cNvPr>
          <p:cNvSpPr txBox="1"/>
          <p:nvPr/>
        </p:nvSpPr>
        <p:spPr>
          <a:xfrm>
            <a:off x="6172200" y="1893806"/>
            <a:ext cx="1660131" cy="664029"/>
          </a:xfrm>
          <a:prstGeom prst="rect">
            <a:avLst/>
          </a:prstGeom>
        </p:spPr>
        <p:txBody>
          <a:bodyPr vert="horz" wrap="square" lIns="0" tIns="4763" rIns="0" bIns="0" rtlCol="0">
            <a:spAutoFit/>
          </a:bodyPr>
          <a:lstStyle/>
          <a:p>
            <a:pPr marL="9525" marR="3810">
              <a:lnSpc>
                <a:spcPct val="103299"/>
              </a:lnSpc>
              <a:spcBef>
                <a:spcPts val="38"/>
              </a:spcBef>
            </a:pPr>
            <a:r>
              <a:rPr sz="1050" spc="-8" dirty="0">
                <a:solidFill>
                  <a:schemeClr val="tx1"/>
                </a:solidFill>
                <a:latin typeface="SBSansText-Light"/>
                <a:cs typeface="SBSansText-Light"/>
              </a:rPr>
              <a:t>Lorem </a:t>
            </a:r>
            <a:r>
              <a:rPr sz="1050" spc="-4" dirty="0">
                <a:solidFill>
                  <a:schemeClr val="tx1"/>
                </a:solidFill>
                <a:latin typeface="SBSansText-Light"/>
                <a:cs typeface="SBSansText-Light"/>
              </a:rPr>
              <a:t>ipsum dolor sit amet consectetur  adipiscing elit </a:t>
            </a:r>
            <a:r>
              <a:rPr sz="1050" spc="-4" dirty="0" err="1">
                <a:solidFill>
                  <a:schemeClr val="tx1"/>
                </a:solidFill>
                <a:latin typeface="SBSansText-Light"/>
                <a:cs typeface="SBSansText-Light"/>
              </a:rPr>
              <a:t>Etiam</a:t>
            </a:r>
            <a:r>
              <a:rPr sz="1050" spc="-4" dirty="0">
                <a:solidFill>
                  <a:schemeClr val="tx1"/>
                </a:solidFill>
                <a:latin typeface="SBSansText-Light"/>
                <a:cs typeface="SBSansText-Light"/>
              </a:rPr>
              <a:t> et </a:t>
            </a:r>
            <a:r>
              <a:rPr sz="1050" spc="-8" dirty="0">
                <a:solidFill>
                  <a:schemeClr val="tx1"/>
                </a:solidFill>
                <a:latin typeface="SBSansText-Light"/>
                <a:cs typeface="SBSansText-Light"/>
              </a:rPr>
              <a:t>convallis</a:t>
            </a:r>
            <a:r>
              <a:rPr sz="1050" spc="19" dirty="0">
                <a:solidFill>
                  <a:schemeClr val="tx1"/>
                </a:solidFill>
                <a:latin typeface="SBSansText-Light"/>
                <a:cs typeface="SBSansText-Light"/>
              </a:rPr>
              <a:t> </a:t>
            </a:r>
            <a:r>
              <a:rPr sz="1050" spc="-8" dirty="0" err="1">
                <a:solidFill>
                  <a:schemeClr val="tx1"/>
                </a:solidFill>
                <a:latin typeface="SBSansText-Light"/>
                <a:cs typeface="SBSansText-Light"/>
              </a:rPr>
              <a:t>orci</a:t>
            </a:r>
            <a:r>
              <a:rPr sz="1050" spc="-8" dirty="0">
                <a:solidFill>
                  <a:schemeClr val="tx1"/>
                </a:solidFill>
                <a:latin typeface="SBSansText-Light"/>
                <a:cs typeface="SBSansText-Light"/>
              </a:rPr>
              <a:t>.</a:t>
            </a:r>
            <a:endParaRPr sz="1050" dirty="0">
              <a:solidFill>
                <a:schemeClr val="tx1"/>
              </a:solidFill>
              <a:latin typeface="SBSansText-Light"/>
              <a:cs typeface="SBSansText-Light"/>
            </a:endParaRPr>
          </a:p>
        </p:txBody>
      </p:sp>
      <p:sp>
        <p:nvSpPr>
          <p:cNvPr id="26" name="object 26">
            <a:extLst>
              <a:ext uri="{FF2B5EF4-FFF2-40B4-BE49-F238E27FC236}">
                <a16:creationId xmlns:a16="http://schemas.microsoft.com/office/drawing/2014/main" id="{07B8D8FF-4F9A-2C48-9C0C-5F20D42C1FD0}"/>
              </a:ext>
            </a:extLst>
          </p:cNvPr>
          <p:cNvSpPr txBox="1"/>
          <p:nvPr/>
        </p:nvSpPr>
        <p:spPr>
          <a:xfrm>
            <a:off x="6161410" y="2816063"/>
            <a:ext cx="1673702" cy="664029"/>
          </a:xfrm>
          <a:prstGeom prst="rect">
            <a:avLst/>
          </a:prstGeom>
        </p:spPr>
        <p:txBody>
          <a:bodyPr vert="horz" wrap="square" lIns="0" tIns="4763" rIns="0" bIns="0" rtlCol="0">
            <a:spAutoFit/>
          </a:bodyPr>
          <a:lstStyle/>
          <a:p>
            <a:pPr marL="9525" marR="3810">
              <a:lnSpc>
                <a:spcPct val="103299"/>
              </a:lnSpc>
              <a:spcBef>
                <a:spcPts val="38"/>
              </a:spcBef>
            </a:pPr>
            <a:r>
              <a:rPr sz="1050" spc="-8" dirty="0">
                <a:solidFill>
                  <a:schemeClr val="tx1"/>
                </a:solidFill>
                <a:latin typeface="SBSansText-Light"/>
                <a:cs typeface="SBSansText-Light"/>
              </a:rPr>
              <a:t>Lorem </a:t>
            </a:r>
            <a:r>
              <a:rPr sz="1050" spc="-4" dirty="0">
                <a:solidFill>
                  <a:schemeClr val="tx1"/>
                </a:solidFill>
                <a:latin typeface="SBSansText-Light"/>
                <a:cs typeface="SBSansText-Light"/>
              </a:rPr>
              <a:t>ipsum dolor sit amet consectetur  adipiscing elit </a:t>
            </a:r>
            <a:r>
              <a:rPr sz="1050" spc="-4" dirty="0" err="1">
                <a:solidFill>
                  <a:schemeClr val="tx1"/>
                </a:solidFill>
                <a:latin typeface="SBSansText-Light"/>
                <a:cs typeface="SBSansText-Light"/>
              </a:rPr>
              <a:t>Etiam</a:t>
            </a:r>
            <a:r>
              <a:rPr sz="1050" spc="-4" dirty="0">
                <a:solidFill>
                  <a:schemeClr val="tx1"/>
                </a:solidFill>
                <a:latin typeface="SBSansText-Light"/>
                <a:cs typeface="SBSansText-Light"/>
              </a:rPr>
              <a:t> et </a:t>
            </a:r>
            <a:r>
              <a:rPr sz="1050" spc="-8" dirty="0">
                <a:solidFill>
                  <a:schemeClr val="tx1"/>
                </a:solidFill>
                <a:latin typeface="SBSansText-Light"/>
                <a:cs typeface="SBSansText-Light"/>
              </a:rPr>
              <a:t>convallis</a:t>
            </a:r>
            <a:r>
              <a:rPr sz="1050" spc="19" dirty="0">
                <a:solidFill>
                  <a:schemeClr val="tx1"/>
                </a:solidFill>
                <a:latin typeface="SBSansText-Light"/>
                <a:cs typeface="SBSansText-Light"/>
              </a:rPr>
              <a:t> </a:t>
            </a:r>
            <a:r>
              <a:rPr sz="1050" spc="-8" dirty="0" err="1">
                <a:solidFill>
                  <a:schemeClr val="tx1"/>
                </a:solidFill>
                <a:latin typeface="SBSansText-Light"/>
                <a:cs typeface="SBSansText-Light"/>
              </a:rPr>
              <a:t>orci</a:t>
            </a:r>
            <a:r>
              <a:rPr sz="1050" spc="-8" dirty="0">
                <a:solidFill>
                  <a:schemeClr val="tx1"/>
                </a:solidFill>
                <a:latin typeface="SBSansText-Light"/>
                <a:cs typeface="SBSansText-Light"/>
              </a:rPr>
              <a:t>.</a:t>
            </a:r>
            <a:endParaRPr sz="1050" dirty="0">
              <a:solidFill>
                <a:schemeClr val="tx1"/>
              </a:solidFill>
              <a:latin typeface="SBSansText-Light"/>
              <a:cs typeface="SBSansText-Light"/>
            </a:endParaRPr>
          </a:p>
        </p:txBody>
      </p:sp>
      <p:sp>
        <p:nvSpPr>
          <p:cNvPr id="27" name="object 26">
            <a:extLst>
              <a:ext uri="{FF2B5EF4-FFF2-40B4-BE49-F238E27FC236}">
                <a16:creationId xmlns:a16="http://schemas.microsoft.com/office/drawing/2014/main" id="{F7FE9A5F-05A4-E34B-91C9-2D1B7A9FDAB9}"/>
              </a:ext>
            </a:extLst>
          </p:cNvPr>
          <p:cNvSpPr txBox="1"/>
          <p:nvPr/>
        </p:nvSpPr>
        <p:spPr>
          <a:xfrm>
            <a:off x="6161410" y="3738319"/>
            <a:ext cx="1676483" cy="664029"/>
          </a:xfrm>
          <a:prstGeom prst="rect">
            <a:avLst/>
          </a:prstGeom>
        </p:spPr>
        <p:txBody>
          <a:bodyPr vert="horz" wrap="square" lIns="0" tIns="4763" rIns="0" bIns="0" rtlCol="0">
            <a:spAutoFit/>
          </a:bodyPr>
          <a:lstStyle/>
          <a:p>
            <a:pPr marL="9525" marR="3810">
              <a:lnSpc>
                <a:spcPct val="103299"/>
              </a:lnSpc>
              <a:spcBef>
                <a:spcPts val="38"/>
              </a:spcBef>
            </a:pPr>
            <a:r>
              <a:rPr sz="1050" spc="-8" dirty="0">
                <a:solidFill>
                  <a:schemeClr val="tx1"/>
                </a:solidFill>
                <a:latin typeface="SBSansText-Light"/>
                <a:cs typeface="SBSansText-Light"/>
              </a:rPr>
              <a:t>Lorem </a:t>
            </a:r>
            <a:r>
              <a:rPr sz="1050" spc="-4" dirty="0">
                <a:solidFill>
                  <a:schemeClr val="tx1"/>
                </a:solidFill>
                <a:latin typeface="SBSansText-Light"/>
                <a:cs typeface="SBSansText-Light"/>
              </a:rPr>
              <a:t>ipsum dolor sit amet consectetur  adipiscing elit </a:t>
            </a:r>
            <a:r>
              <a:rPr sz="1050" spc="-4" dirty="0" err="1">
                <a:solidFill>
                  <a:schemeClr val="tx1"/>
                </a:solidFill>
                <a:latin typeface="SBSansText-Light"/>
                <a:cs typeface="SBSansText-Light"/>
              </a:rPr>
              <a:t>Etiam</a:t>
            </a:r>
            <a:r>
              <a:rPr sz="1050" spc="-4" dirty="0">
                <a:solidFill>
                  <a:schemeClr val="tx1"/>
                </a:solidFill>
                <a:latin typeface="SBSansText-Light"/>
                <a:cs typeface="SBSansText-Light"/>
              </a:rPr>
              <a:t> et </a:t>
            </a:r>
            <a:r>
              <a:rPr sz="1050" spc="-8" dirty="0">
                <a:solidFill>
                  <a:schemeClr val="tx1"/>
                </a:solidFill>
                <a:latin typeface="SBSansText-Light"/>
                <a:cs typeface="SBSansText-Light"/>
              </a:rPr>
              <a:t>convallis</a:t>
            </a:r>
            <a:r>
              <a:rPr sz="1050" spc="19" dirty="0">
                <a:solidFill>
                  <a:schemeClr val="tx1"/>
                </a:solidFill>
                <a:latin typeface="SBSansText-Light"/>
                <a:cs typeface="SBSansText-Light"/>
              </a:rPr>
              <a:t> </a:t>
            </a:r>
            <a:r>
              <a:rPr sz="1050" spc="-8" dirty="0" err="1">
                <a:solidFill>
                  <a:schemeClr val="tx1"/>
                </a:solidFill>
                <a:latin typeface="SBSansText-Light"/>
                <a:cs typeface="SBSansText-Light"/>
              </a:rPr>
              <a:t>orci</a:t>
            </a:r>
            <a:r>
              <a:rPr sz="1050" spc="-8" dirty="0">
                <a:solidFill>
                  <a:schemeClr val="tx1"/>
                </a:solidFill>
                <a:latin typeface="SBSansText-Light"/>
                <a:cs typeface="SBSansText-Light"/>
              </a:rPr>
              <a:t>.</a:t>
            </a:r>
            <a:endParaRPr sz="1050" dirty="0">
              <a:solidFill>
                <a:schemeClr val="tx1"/>
              </a:solidFill>
              <a:latin typeface="SBSansText-Light"/>
              <a:cs typeface="SBSansText-Light"/>
            </a:endParaRPr>
          </a:p>
        </p:txBody>
      </p:sp>
      <p:sp>
        <p:nvSpPr>
          <p:cNvPr id="36" name="TextBox 35">
            <a:extLst>
              <a:ext uri="{FF2B5EF4-FFF2-40B4-BE49-F238E27FC236}">
                <a16:creationId xmlns:a16="http://schemas.microsoft.com/office/drawing/2014/main" id="{82400C31-A29D-F648-9C04-3107605F9EF7}"/>
              </a:ext>
            </a:extLst>
          </p:cNvPr>
          <p:cNvSpPr txBox="1"/>
          <p:nvPr/>
        </p:nvSpPr>
        <p:spPr>
          <a:xfrm>
            <a:off x="4933917" y="874866"/>
            <a:ext cx="952534" cy="923330"/>
          </a:xfrm>
          <a:prstGeom prst="rect">
            <a:avLst/>
          </a:prstGeom>
          <a:noFill/>
        </p:spPr>
        <p:txBody>
          <a:bodyPr wrap="square" lIns="0" tIns="0" rIns="0" bIns="0" rtlCol="0">
            <a:spAutoFit/>
          </a:bodyPr>
          <a:lstStyle/>
          <a:p>
            <a:pPr marL="9525">
              <a:spcBef>
                <a:spcPts val="75"/>
              </a:spcBef>
            </a:pPr>
            <a:r>
              <a:rPr lang="en-US" sz="6000" b="1" spc="-120" dirty="0">
                <a:gradFill>
                  <a:gsLst>
                    <a:gs pos="53000">
                      <a:srgbClr val="70AA3A"/>
                    </a:gs>
                    <a:gs pos="88000">
                      <a:srgbClr val="FAED00"/>
                    </a:gs>
                    <a:gs pos="14000">
                      <a:srgbClr val="1F8468"/>
                    </a:gs>
                  </a:gsLst>
                  <a:lin ang="19800000" scaled="0"/>
                </a:gradFill>
                <a:latin typeface="SB Sans Display Semibold" panose="020B0503040504020204" pitchFamily="34" charset="0"/>
                <a:cs typeface="SB Sans Display Semibold" panose="020B0503040504020204" pitchFamily="34" charset="0"/>
              </a:rPr>
              <a:t>01</a:t>
            </a:r>
            <a:endParaRPr lang="ru-RU" sz="1875" dirty="0">
              <a:gradFill>
                <a:gsLst>
                  <a:gs pos="53000">
                    <a:srgbClr val="70AA3A"/>
                  </a:gs>
                  <a:gs pos="88000">
                    <a:srgbClr val="FAED00"/>
                  </a:gs>
                  <a:gs pos="14000">
                    <a:srgbClr val="1F8468"/>
                  </a:gs>
                </a:gsLst>
                <a:lin ang="19800000" scaled="0"/>
              </a:gradFill>
              <a:latin typeface="SB Sans Display Light" panose="020B0303040504020204" pitchFamily="34" charset="0"/>
              <a:cs typeface="SB Sans Display Light" panose="020B0303040504020204" pitchFamily="34" charset="0"/>
            </a:endParaRPr>
          </a:p>
        </p:txBody>
      </p:sp>
      <p:sp>
        <p:nvSpPr>
          <p:cNvPr id="37" name="TextBox 36">
            <a:extLst>
              <a:ext uri="{FF2B5EF4-FFF2-40B4-BE49-F238E27FC236}">
                <a16:creationId xmlns:a16="http://schemas.microsoft.com/office/drawing/2014/main" id="{EB9E177E-6659-464E-AF50-6DA29D3B5BF1}"/>
              </a:ext>
            </a:extLst>
          </p:cNvPr>
          <p:cNvSpPr txBox="1"/>
          <p:nvPr/>
        </p:nvSpPr>
        <p:spPr>
          <a:xfrm>
            <a:off x="4933917" y="1829350"/>
            <a:ext cx="952534" cy="923330"/>
          </a:xfrm>
          <a:prstGeom prst="rect">
            <a:avLst/>
          </a:prstGeom>
          <a:noFill/>
        </p:spPr>
        <p:txBody>
          <a:bodyPr wrap="square" lIns="0" tIns="0" rIns="0" bIns="0" rtlCol="0">
            <a:spAutoFit/>
          </a:bodyPr>
          <a:lstStyle/>
          <a:p>
            <a:pPr marL="9525">
              <a:spcBef>
                <a:spcPts val="75"/>
              </a:spcBef>
            </a:pPr>
            <a:r>
              <a:rPr lang="en-US" sz="6000" b="1" spc="-120" dirty="0">
                <a:gradFill>
                  <a:gsLst>
                    <a:gs pos="53000">
                      <a:srgbClr val="70AA3A"/>
                    </a:gs>
                    <a:gs pos="88000">
                      <a:srgbClr val="FAED00"/>
                    </a:gs>
                    <a:gs pos="14000">
                      <a:srgbClr val="1F8468"/>
                    </a:gs>
                  </a:gsLst>
                  <a:lin ang="19800000" scaled="0"/>
                </a:gradFill>
                <a:latin typeface="SB Sans Display Semibold" panose="020B0503040504020204" pitchFamily="34" charset="0"/>
                <a:cs typeface="SB Sans Display Semibold" panose="020B0503040504020204" pitchFamily="34" charset="0"/>
              </a:rPr>
              <a:t>02</a:t>
            </a:r>
            <a:endParaRPr lang="ru-RU" sz="1875" dirty="0">
              <a:gradFill>
                <a:gsLst>
                  <a:gs pos="53000">
                    <a:srgbClr val="70AA3A"/>
                  </a:gs>
                  <a:gs pos="88000">
                    <a:srgbClr val="FAED00"/>
                  </a:gs>
                  <a:gs pos="14000">
                    <a:srgbClr val="1F8468"/>
                  </a:gs>
                </a:gsLst>
                <a:lin ang="19800000" scaled="0"/>
              </a:gradFill>
              <a:latin typeface="SB Sans Display Light" panose="020B0303040504020204" pitchFamily="34" charset="0"/>
              <a:cs typeface="SB Sans Display Light" panose="020B0303040504020204" pitchFamily="34" charset="0"/>
            </a:endParaRPr>
          </a:p>
        </p:txBody>
      </p:sp>
      <p:sp>
        <p:nvSpPr>
          <p:cNvPr id="38" name="TextBox 37">
            <a:extLst>
              <a:ext uri="{FF2B5EF4-FFF2-40B4-BE49-F238E27FC236}">
                <a16:creationId xmlns:a16="http://schemas.microsoft.com/office/drawing/2014/main" id="{A999B437-276A-7240-9584-0E8B011359CB}"/>
              </a:ext>
            </a:extLst>
          </p:cNvPr>
          <p:cNvSpPr txBox="1"/>
          <p:nvPr/>
        </p:nvSpPr>
        <p:spPr>
          <a:xfrm>
            <a:off x="4933917" y="2783835"/>
            <a:ext cx="952534" cy="923330"/>
          </a:xfrm>
          <a:prstGeom prst="rect">
            <a:avLst/>
          </a:prstGeom>
          <a:noFill/>
        </p:spPr>
        <p:txBody>
          <a:bodyPr wrap="square" lIns="0" tIns="0" rIns="0" bIns="0" rtlCol="0">
            <a:spAutoFit/>
          </a:bodyPr>
          <a:lstStyle/>
          <a:p>
            <a:pPr marL="9525">
              <a:spcBef>
                <a:spcPts val="75"/>
              </a:spcBef>
            </a:pPr>
            <a:r>
              <a:rPr lang="en-US" sz="6000" b="1" spc="-120" dirty="0">
                <a:gradFill>
                  <a:gsLst>
                    <a:gs pos="53000">
                      <a:srgbClr val="70AA3A"/>
                    </a:gs>
                    <a:gs pos="88000">
                      <a:srgbClr val="FAED00"/>
                    </a:gs>
                    <a:gs pos="14000">
                      <a:srgbClr val="1F8468"/>
                    </a:gs>
                  </a:gsLst>
                  <a:lin ang="19800000" scaled="0"/>
                </a:gradFill>
                <a:latin typeface="SB Sans Display Semibold" panose="020B0503040504020204" pitchFamily="34" charset="0"/>
                <a:cs typeface="SB Sans Display Semibold" panose="020B0503040504020204" pitchFamily="34" charset="0"/>
              </a:rPr>
              <a:t>03</a:t>
            </a:r>
            <a:endParaRPr lang="ru-RU" sz="1875" dirty="0">
              <a:gradFill>
                <a:gsLst>
                  <a:gs pos="53000">
                    <a:srgbClr val="70AA3A"/>
                  </a:gs>
                  <a:gs pos="88000">
                    <a:srgbClr val="FAED00"/>
                  </a:gs>
                  <a:gs pos="14000">
                    <a:srgbClr val="1F8468"/>
                  </a:gs>
                </a:gsLst>
                <a:lin ang="19800000" scaled="0"/>
              </a:gradFill>
              <a:latin typeface="SB Sans Display Light" panose="020B0303040504020204" pitchFamily="34" charset="0"/>
              <a:cs typeface="SB Sans Display Light" panose="020B0303040504020204" pitchFamily="34" charset="0"/>
            </a:endParaRPr>
          </a:p>
        </p:txBody>
      </p:sp>
      <p:sp>
        <p:nvSpPr>
          <p:cNvPr id="39" name="TextBox 38">
            <a:extLst>
              <a:ext uri="{FF2B5EF4-FFF2-40B4-BE49-F238E27FC236}">
                <a16:creationId xmlns:a16="http://schemas.microsoft.com/office/drawing/2014/main" id="{098ABFA1-7D67-AE4F-B36F-E7383EEFC670}"/>
              </a:ext>
            </a:extLst>
          </p:cNvPr>
          <p:cNvSpPr txBox="1"/>
          <p:nvPr/>
        </p:nvSpPr>
        <p:spPr>
          <a:xfrm>
            <a:off x="4933917" y="3738319"/>
            <a:ext cx="952534" cy="923330"/>
          </a:xfrm>
          <a:prstGeom prst="rect">
            <a:avLst/>
          </a:prstGeom>
          <a:noFill/>
        </p:spPr>
        <p:txBody>
          <a:bodyPr wrap="square" lIns="0" tIns="0" rIns="0" bIns="0" rtlCol="0">
            <a:spAutoFit/>
          </a:bodyPr>
          <a:lstStyle/>
          <a:p>
            <a:pPr marL="9525">
              <a:spcBef>
                <a:spcPts val="75"/>
              </a:spcBef>
            </a:pPr>
            <a:r>
              <a:rPr lang="en-US" sz="6000" b="1" spc="-120" dirty="0">
                <a:gradFill>
                  <a:gsLst>
                    <a:gs pos="53000">
                      <a:srgbClr val="70AA3A"/>
                    </a:gs>
                    <a:gs pos="88000">
                      <a:srgbClr val="FAED00"/>
                    </a:gs>
                    <a:gs pos="14000">
                      <a:srgbClr val="1F8468"/>
                    </a:gs>
                  </a:gsLst>
                  <a:lin ang="19800000" scaled="0"/>
                </a:gradFill>
                <a:latin typeface="SB Sans Display Semibold" panose="020B0503040504020204" pitchFamily="34" charset="0"/>
                <a:cs typeface="SB Sans Display Semibold" panose="020B0503040504020204" pitchFamily="34" charset="0"/>
              </a:rPr>
              <a:t>04</a:t>
            </a:r>
            <a:endParaRPr lang="ru-RU" sz="1875" dirty="0">
              <a:gradFill>
                <a:gsLst>
                  <a:gs pos="53000">
                    <a:srgbClr val="70AA3A"/>
                  </a:gs>
                  <a:gs pos="88000">
                    <a:srgbClr val="FAED00"/>
                  </a:gs>
                  <a:gs pos="14000">
                    <a:srgbClr val="1F8468"/>
                  </a:gs>
                </a:gsLst>
                <a:lin ang="19800000" scaled="0"/>
              </a:gradFill>
              <a:latin typeface="SB Sans Display Light" panose="020B0303040504020204" pitchFamily="34" charset="0"/>
              <a:cs typeface="SB Sans Display Light" panose="020B0303040504020204" pitchFamily="34" charset="0"/>
            </a:endParaRPr>
          </a:p>
        </p:txBody>
      </p:sp>
    </p:spTree>
    <p:extLst>
      <p:ext uri="{BB962C8B-B14F-4D97-AF65-F5344CB8AC3E}">
        <p14:creationId xmlns:p14="http://schemas.microsoft.com/office/powerpoint/2010/main" val="1300741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Группа 24">
            <a:extLst>
              <a:ext uri="{FF2B5EF4-FFF2-40B4-BE49-F238E27FC236}">
                <a16:creationId xmlns:a16="http://schemas.microsoft.com/office/drawing/2014/main" id="{CC8959DF-1290-0E46-AE58-0D18E6CAD1DA}"/>
              </a:ext>
            </a:extLst>
          </p:cNvPr>
          <p:cNvGrpSpPr/>
          <p:nvPr/>
        </p:nvGrpSpPr>
        <p:grpSpPr>
          <a:xfrm>
            <a:off x="2821143" y="2686050"/>
            <a:ext cx="1255223" cy="1255223"/>
            <a:chOff x="1583736" y="3687314"/>
            <a:chExt cx="560068" cy="560068"/>
          </a:xfrm>
        </p:grpSpPr>
        <p:sp>
          <p:nvSpPr>
            <p:cNvPr id="26" name="Овал 25">
              <a:extLst>
                <a:ext uri="{FF2B5EF4-FFF2-40B4-BE49-F238E27FC236}">
                  <a16:creationId xmlns:a16="http://schemas.microsoft.com/office/drawing/2014/main" id="{6314770B-D2E2-214C-A1FA-6C4A41B7B59B}"/>
                </a:ext>
              </a:extLst>
            </p:cNvPr>
            <p:cNvSpPr/>
            <p:nvPr/>
          </p:nvSpPr>
          <p:spPr>
            <a:xfrm>
              <a:off x="1583736" y="3687314"/>
              <a:ext cx="560068" cy="560068"/>
            </a:xfrm>
            <a:prstGeom prst="ellipse">
              <a:avLst/>
            </a:prstGeom>
            <a:gradFill>
              <a:gsLst>
                <a:gs pos="0">
                  <a:srgbClr val="8EDBC0">
                    <a:lumMod val="65000"/>
                    <a:alpha val="11000"/>
                  </a:srgbClr>
                </a:gs>
                <a:gs pos="100000">
                  <a:srgbClr val="92D050">
                    <a:alpha val="15000"/>
                  </a:srgbClr>
                </a:gs>
              </a:gsLst>
              <a:lin ang="16800000" scaled="0"/>
            </a:gradFill>
            <a:ln w="139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sp>
          <p:nvSpPr>
            <p:cNvPr id="27" name="Овал 26">
              <a:extLst>
                <a:ext uri="{FF2B5EF4-FFF2-40B4-BE49-F238E27FC236}">
                  <a16:creationId xmlns:a16="http://schemas.microsoft.com/office/drawing/2014/main" id="{FEA6E9F3-65CD-074E-95CA-0B572E0B40DE}"/>
                </a:ext>
              </a:extLst>
            </p:cNvPr>
            <p:cNvSpPr/>
            <p:nvPr userDrawn="1"/>
          </p:nvSpPr>
          <p:spPr>
            <a:xfrm>
              <a:off x="1640630" y="3744559"/>
              <a:ext cx="445577" cy="445577"/>
            </a:xfrm>
            <a:prstGeom prst="ellipse">
              <a:avLst/>
            </a:prstGeom>
            <a:solidFill>
              <a:schemeClr val="bg1"/>
            </a:solidFill>
            <a:ln w="139700">
              <a:gradFill>
                <a:gsLst>
                  <a:gs pos="52000">
                    <a:srgbClr val="DB9D00"/>
                  </a:gs>
                  <a:gs pos="0">
                    <a:srgbClr val="70AA3A"/>
                  </a:gs>
                  <a:gs pos="99000">
                    <a:srgbClr val="1F8468"/>
                  </a:gs>
                </a:gsLst>
                <a:lin ang="14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grpSp>
      <p:grpSp>
        <p:nvGrpSpPr>
          <p:cNvPr id="32" name="Группа 31">
            <a:extLst>
              <a:ext uri="{FF2B5EF4-FFF2-40B4-BE49-F238E27FC236}">
                <a16:creationId xmlns:a16="http://schemas.microsoft.com/office/drawing/2014/main" id="{4AD92BB4-F465-194B-967C-EBC56277F48B}"/>
              </a:ext>
            </a:extLst>
          </p:cNvPr>
          <p:cNvGrpSpPr/>
          <p:nvPr/>
        </p:nvGrpSpPr>
        <p:grpSpPr>
          <a:xfrm>
            <a:off x="5007295" y="2686050"/>
            <a:ext cx="1255223" cy="1255223"/>
            <a:chOff x="1583736" y="3687314"/>
            <a:chExt cx="560068" cy="560068"/>
          </a:xfrm>
        </p:grpSpPr>
        <p:sp>
          <p:nvSpPr>
            <p:cNvPr id="44" name="Овал 43">
              <a:extLst>
                <a:ext uri="{FF2B5EF4-FFF2-40B4-BE49-F238E27FC236}">
                  <a16:creationId xmlns:a16="http://schemas.microsoft.com/office/drawing/2014/main" id="{B8E2C678-7CC1-714C-B745-7F2545DBF64B}"/>
                </a:ext>
              </a:extLst>
            </p:cNvPr>
            <p:cNvSpPr/>
            <p:nvPr/>
          </p:nvSpPr>
          <p:spPr>
            <a:xfrm>
              <a:off x="1583736" y="3687314"/>
              <a:ext cx="560068" cy="560068"/>
            </a:xfrm>
            <a:prstGeom prst="ellipse">
              <a:avLst/>
            </a:prstGeom>
            <a:gradFill>
              <a:gsLst>
                <a:gs pos="0">
                  <a:srgbClr val="8EDBC0">
                    <a:lumMod val="65000"/>
                    <a:alpha val="11000"/>
                  </a:srgbClr>
                </a:gs>
                <a:gs pos="100000">
                  <a:srgbClr val="92D050">
                    <a:alpha val="15000"/>
                  </a:srgbClr>
                </a:gs>
              </a:gsLst>
              <a:lin ang="16800000" scaled="0"/>
            </a:gradFill>
            <a:ln w="139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sp>
          <p:nvSpPr>
            <p:cNvPr id="45" name="Овал 44">
              <a:extLst>
                <a:ext uri="{FF2B5EF4-FFF2-40B4-BE49-F238E27FC236}">
                  <a16:creationId xmlns:a16="http://schemas.microsoft.com/office/drawing/2014/main" id="{88212C97-1242-E042-820D-C983ECAF9EF2}"/>
                </a:ext>
              </a:extLst>
            </p:cNvPr>
            <p:cNvSpPr/>
            <p:nvPr userDrawn="1"/>
          </p:nvSpPr>
          <p:spPr>
            <a:xfrm>
              <a:off x="1640630" y="3744559"/>
              <a:ext cx="445577" cy="445577"/>
            </a:xfrm>
            <a:prstGeom prst="ellipse">
              <a:avLst/>
            </a:prstGeom>
            <a:solidFill>
              <a:schemeClr val="bg1"/>
            </a:solidFill>
            <a:ln w="139700">
              <a:gradFill>
                <a:gsLst>
                  <a:gs pos="52000">
                    <a:srgbClr val="DB9D00"/>
                  </a:gs>
                  <a:gs pos="0">
                    <a:srgbClr val="70AA3A"/>
                  </a:gs>
                  <a:gs pos="99000">
                    <a:srgbClr val="1F8468"/>
                  </a:gs>
                </a:gsLst>
                <a:lin ang="14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grpSp>
      <p:grpSp>
        <p:nvGrpSpPr>
          <p:cNvPr id="46" name="Группа 45">
            <a:extLst>
              <a:ext uri="{FF2B5EF4-FFF2-40B4-BE49-F238E27FC236}">
                <a16:creationId xmlns:a16="http://schemas.microsoft.com/office/drawing/2014/main" id="{E6358697-BA35-F248-AC18-B863A12DB780}"/>
              </a:ext>
            </a:extLst>
          </p:cNvPr>
          <p:cNvGrpSpPr/>
          <p:nvPr/>
        </p:nvGrpSpPr>
        <p:grpSpPr>
          <a:xfrm>
            <a:off x="7258713" y="2686050"/>
            <a:ext cx="1255223" cy="1255223"/>
            <a:chOff x="1583736" y="3687314"/>
            <a:chExt cx="560068" cy="560068"/>
          </a:xfrm>
        </p:grpSpPr>
        <p:sp>
          <p:nvSpPr>
            <p:cNvPr id="47" name="Овал 46">
              <a:extLst>
                <a:ext uri="{FF2B5EF4-FFF2-40B4-BE49-F238E27FC236}">
                  <a16:creationId xmlns:a16="http://schemas.microsoft.com/office/drawing/2014/main" id="{33082A4D-F67B-4548-A1F0-F0E8C6BFE060}"/>
                </a:ext>
              </a:extLst>
            </p:cNvPr>
            <p:cNvSpPr/>
            <p:nvPr/>
          </p:nvSpPr>
          <p:spPr>
            <a:xfrm>
              <a:off x="1583736" y="3687314"/>
              <a:ext cx="560068" cy="560068"/>
            </a:xfrm>
            <a:prstGeom prst="ellipse">
              <a:avLst/>
            </a:prstGeom>
            <a:gradFill>
              <a:gsLst>
                <a:gs pos="0">
                  <a:srgbClr val="8EDBC0">
                    <a:lumMod val="65000"/>
                    <a:alpha val="11000"/>
                  </a:srgbClr>
                </a:gs>
                <a:gs pos="100000">
                  <a:srgbClr val="92D050">
                    <a:alpha val="15000"/>
                  </a:srgbClr>
                </a:gs>
              </a:gsLst>
              <a:lin ang="16800000" scaled="0"/>
            </a:gradFill>
            <a:ln w="139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sp>
          <p:nvSpPr>
            <p:cNvPr id="48" name="Овал 47">
              <a:extLst>
                <a:ext uri="{FF2B5EF4-FFF2-40B4-BE49-F238E27FC236}">
                  <a16:creationId xmlns:a16="http://schemas.microsoft.com/office/drawing/2014/main" id="{922F5670-BDC3-2A41-ACBF-5DA92B666AFF}"/>
                </a:ext>
              </a:extLst>
            </p:cNvPr>
            <p:cNvSpPr/>
            <p:nvPr userDrawn="1"/>
          </p:nvSpPr>
          <p:spPr>
            <a:xfrm>
              <a:off x="1640630" y="3744559"/>
              <a:ext cx="445577" cy="445577"/>
            </a:xfrm>
            <a:prstGeom prst="ellipse">
              <a:avLst/>
            </a:prstGeom>
            <a:solidFill>
              <a:schemeClr val="bg1"/>
            </a:solidFill>
            <a:ln w="139700">
              <a:gradFill>
                <a:gsLst>
                  <a:gs pos="52000">
                    <a:srgbClr val="DB9D00"/>
                  </a:gs>
                  <a:gs pos="0">
                    <a:srgbClr val="70AA3A"/>
                  </a:gs>
                  <a:gs pos="99000">
                    <a:srgbClr val="1F8468"/>
                  </a:gs>
                </a:gsLst>
                <a:lin ang="14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grpSp>
      <p:grpSp>
        <p:nvGrpSpPr>
          <p:cNvPr id="33" name="Группа 32">
            <a:extLst>
              <a:ext uri="{FF2B5EF4-FFF2-40B4-BE49-F238E27FC236}">
                <a16:creationId xmlns:a16="http://schemas.microsoft.com/office/drawing/2014/main" id="{68607B76-CE3C-8B44-BCA6-004DD479ABF8}"/>
              </a:ext>
            </a:extLst>
          </p:cNvPr>
          <p:cNvGrpSpPr/>
          <p:nvPr/>
        </p:nvGrpSpPr>
        <p:grpSpPr>
          <a:xfrm>
            <a:off x="603460" y="2686050"/>
            <a:ext cx="1255223" cy="1255223"/>
            <a:chOff x="1583736" y="3687314"/>
            <a:chExt cx="560068" cy="560068"/>
          </a:xfrm>
        </p:grpSpPr>
        <p:sp>
          <p:nvSpPr>
            <p:cNvPr id="34" name="Овал 33">
              <a:extLst>
                <a:ext uri="{FF2B5EF4-FFF2-40B4-BE49-F238E27FC236}">
                  <a16:creationId xmlns:a16="http://schemas.microsoft.com/office/drawing/2014/main" id="{633CCE76-915C-324C-BECF-9FC212AF23C6}"/>
                </a:ext>
              </a:extLst>
            </p:cNvPr>
            <p:cNvSpPr/>
            <p:nvPr/>
          </p:nvSpPr>
          <p:spPr>
            <a:xfrm>
              <a:off x="1583736" y="3687314"/>
              <a:ext cx="560068" cy="560068"/>
            </a:xfrm>
            <a:prstGeom prst="ellipse">
              <a:avLst/>
            </a:prstGeom>
            <a:gradFill>
              <a:gsLst>
                <a:gs pos="0">
                  <a:srgbClr val="8EDBC0">
                    <a:lumMod val="65000"/>
                    <a:alpha val="11000"/>
                  </a:srgbClr>
                </a:gs>
                <a:gs pos="100000">
                  <a:srgbClr val="92D050">
                    <a:alpha val="15000"/>
                  </a:srgbClr>
                </a:gs>
              </a:gsLst>
              <a:lin ang="16800000" scaled="0"/>
            </a:gradFill>
            <a:ln w="139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sp>
          <p:nvSpPr>
            <p:cNvPr id="35" name="Овал 34">
              <a:extLst>
                <a:ext uri="{FF2B5EF4-FFF2-40B4-BE49-F238E27FC236}">
                  <a16:creationId xmlns:a16="http://schemas.microsoft.com/office/drawing/2014/main" id="{6410E368-EE4A-7E4A-9AC0-5512A2D5CD71}"/>
                </a:ext>
              </a:extLst>
            </p:cNvPr>
            <p:cNvSpPr/>
            <p:nvPr userDrawn="1"/>
          </p:nvSpPr>
          <p:spPr>
            <a:xfrm>
              <a:off x="1640630" y="3744559"/>
              <a:ext cx="445577" cy="445577"/>
            </a:xfrm>
            <a:prstGeom prst="ellipse">
              <a:avLst/>
            </a:prstGeom>
            <a:solidFill>
              <a:schemeClr val="bg1"/>
            </a:solidFill>
            <a:ln w="139700">
              <a:gradFill>
                <a:gsLst>
                  <a:gs pos="52000">
                    <a:srgbClr val="DB9D00"/>
                  </a:gs>
                  <a:gs pos="0">
                    <a:srgbClr val="70AA3A"/>
                  </a:gs>
                  <a:gs pos="99000">
                    <a:srgbClr val="1F8468"/>
                  </a:gs>
                </a:gsLst>
                <a:lin ang="14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grpSp>
      <p:sp>
        <p:nvSpPr>
          <p:cNvPr id="6" name="Text Placeholder 3">
            <a:extLst>
              <a:ext uri="{FF2B5EF4-FFF2-40B4-BE49-F238E27FC236}">
                <a16:creationId xmlns:a16="http://schemas.microsoft.com/office/drawing/2014/main" id="{9913984C-D058-1B49-B9D2-963CCAD24ECB}"/>
              </a:ext>
            </a:extLst>
          </p:cNvPr>
          <p:cNvSpPr txBox="1">
            <a:spLocks/>
          </p:cNvSpPr>
          <p:nvPr/>
        </p:nvSpPr>
        <p:spPr>
          <a:xfrm>
            <a:off x="528777" y="3988222"/>
            <a:ext cx="1541366" cy="65588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Ut enim ad minim veniam, quis nostrud exercitation nisi ut aliquip.</a:t>
            </a:r>
            <a:endParaRPr lang="ru-RU" sz="1050" dirty="0">
              <a:latin typeface="SB Sans Text Light" panose="020B0303040504020204" pitchFamily="34" charset="0"/>
              <a:cs typeface="SB Sans Text Light" panose="020B0303040504020204" pitchFamily="34" charset="0"/>
            </a:endParaRPr>
          </a:p>
        </p:txBody>
      </p:sp>
      <p:sp>
        <p:nvSpPr>
          <p:cNvPr id="7" name="Text Placeholder 3">
            <a:extLst>
              <a:ext uri="{FF2B5EF4-FFF2-40B4-BE49-F238E27FC236}">
                <a16:creationId xmlns:a16="http://schemas.microsoft.com/office/drawing/2014/main" id="{41107CC2-E6B0-D846-B2C6-D189351117E7}"/>
              </a:ext>
            </a:extLst>
          </p:cNvPr>
          <p:cNvSpPr txBox="1">
            <a:spLocks/>
          </p:cNvSpPr>
          <p:nvPr/>
        </p:nvSpPr>
        <p:spPr>
          <a:xfrm>
            <a:off x="2680523" y="3988222"/>
            <a:ext cx="1613317" cy="65588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Ut enim ad minim veniam, quis nostrud exercitation nisi ut aliquip.</a:t>
            </a:r>
            <a:endParaRPr lang="ru-RU" sz="1050" dirty="0">
              <a:latin typeface="SB Sans Text Light" panose="020B0303040504020204" pitchFamily="34" charset="0"/>
              <a:cs typeface="SB Sans Text Light" panose="020B0303040504020204" pitchFamily="34" charset="0"/>
            </a:endParaRPr>
          </a:p>
        </p:txBody>
      </p:sp>
      <p:sp>
        <p:nvSpPr>
          <p:cNvPr id="8" name="Text Placeholder 3">
            <a:extLst>
              <a:ext uri="{FF2B5EF4-FFF2-40B4-BE49-F238E27FC236}">
                <a16:creationId xmlns:a16="http://schemas.microsoft.com/office/drawing/2014/main" id="{F9185271-997A-F04A-81AE-8069A8F362FB}"/>
              </a:ext>
            </a:extLst>
          </p:cNvPr>
          <p:cNvSpPr txBox="1">
            <a:spLocks/>
          </p:cNvSpPr>
          <p:nvPr/>
        </p:nvSpPr>
        <p:spPr>
          <a:xfrm>
            <a:off x="7132694" y="3988222"/>
            <a:ext cx="1507262" cy="59873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Ut enim ad minim veniam, quis nostrud exercitation nisi ut aliquip.</a:t>
            </a:r>
            <a:endParaRPr lang="ru-RU" sz="1050" dirty="0">
              <a:latin typeface="SB Sans Text Light" panose="020B0303040504020204" pitchFamily="34" charset="0"/>
              <a:cs typeface="SB Sans Text Light" panose="020B0303040504020204" pitchFamily="34" charset="0"/>
            </a:endParaRPr>
          </a:p>
        </p:txBody>
      </p:sp>
      <p:sp>
        <p:nvSpPr>
          <p:cNvPr id="14" name="Text Placeholder 3">
            <a:extLst>
              <a:ext uri="{FF2B5EF4-FFF2-40B4-BE49-F238E27FC236}">
                <a16:creationId xmlns:a16="http://schemas.microsoft.com/office/drawing/2014/main" id="{E5EB49D3-4D76-4249-A8DC-4383BDF43181}"/>
              </a:ext>
            </a:extLst>
          </p:cNvPr>
          <p:cNvSpPr txBox="1">
            <a:spLocks/>
          </p:cNvSpPr>
          <p:nvPr/>
        </p:nvSpPr>
        <p:spPr>
          <a:xfrm>
            <a:off x="4904219" y="3988222"/>
            <a:ext cx="1507262" cy="59873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Ut enim ad minim veniam, quis nostrud exercitation nisi ut aliquip.</a:t>
            </a:r>
            <a:endParaRPr lang="ru-RU" sz="1050" dirty="0">
              <a:latin typeface="SB Sans Text Light" panose="020B0303040504020204" pitchFamily="34" charset="0"/>
              <a:cs typeface="SB Sans Text Light" panose="020B0303040504020204" pitchFamily="34" charset="0"/>
            </a:endParaRPr>
          </a:p>
        </p:txBody>
      </p:sp>
      <p:pic>
        <p:nvPicPr>
          <p:cNvPr id="28" name="Рисунок 27">
            <a:extLst>
              <a:ext uri="{FF2B5EF4-FFF2-40B4-BE49-F238E27FC236}">
                <a16:creationId xmlns:a16="http://schemas.microsoft.com/office/drawing/2014/main" id="{420AD3AA-DCB2-E241-BE8E-BFCEA7E9F9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2571750"/>
          </a:xfrm>
          <a:prstGeom prst="rect">
            <a:avLst/>
          </a:prstGeom>
        </p:spPr>
      </p:pic>
      <p:pic>
        <p:nvPicPr>
          <p:cNvPr id="23" name="Рисунок 22">
            <a:extLst>
              <a:ext uri="{FF2B5EF4-FFF2-40B4-BE49-F238E27FC236}">
                <a16:creationId xmlns:a16="http://schemas.microsoft.com/office/drawing/2014/main" id="{4CD196E5-952C-8C46-A5D5-AD107E55DA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9406" y="3026746"/>
            <a:ext cx="567041" cy="567041"/>
          </a:xfrm>
          <a:prstGeom prst="rect">
            <a:avLst/>
          </a:prstGeom>
        </p:spPr>
      </p:pic>
      <p:pic>
        <p:nvPicPr>
          <p:cNvPr id="29" name="Рисунок 28">
            <a:extLst>
              <a:ext uri="{FF2B5EF4-FFF2-40B4-BE49-F238E27FC236}">
                <a16:creationId xmlns:a16="http://schemas.microsoft.com/office/drawing/2014/main" id="{0E1D14CF-6E62-0941-B980-D46B266F63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7802" y="3032677"/>
            <a:ext cx="561110" cy="561110"/>
          </a:xfrm>
          <a:prstGeom prst="rect">
            <a:avLst/>
          </a:prstGeom>
        </p:spPr>
      </p:pic>
      <p:pic>
        <p:nvPicPr>
          <p:cNvPr id="30" name="Рисунок 29">
            <a:extLst>
              <a:ext uri="{FF2B5EF4-FFF2-40B4-BE49-F238E27FC236}">
                <a16:creationId xmlns:a16="http://schemas.microsoft.com/office/drawing/2014/main" id="{DC12A3AF-BF57-BC47-8843-6CF27F21BE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05086" y="3078782"/>
            <a:ext cx="561110" cy="561110"/>
          </a:xfrm>
          <a:prstGeom prst="rect">
            <a:avLst/>
          </a:prstGeom>
        </p:spPr>
      </p:pic>
      <p:pic>
        <p:nvPicPr>
          <p:cNvPr id="31" name="Рисунок 30">
            <a:extLst>
              <a:ext uri="{FF2B5EF4-FFF2-40B4-BE49-F238E27FC236}">
                <a16:creationId xmlns:a16="http://schemas.microsoft.com/office/drawing/2014/main" id="{34E7D46C-97B6-114B-A04C-A723D72950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7551" y="3078782"/>
            <a:ext cx="567041" cy="567041"/>
          </a:xfrm>
          <a:prstGeom prst="rect">
            <a:avLst/>
          </a:prstGeom>
        </p:spPr>
      </p:pic>
    </p:spTree>
    <p:extLst>
      <p:ext uri="{BB962C8B-B14F-4D97-AF65-F5344CB8AC3E}">
        <p14:creationId xmlns:p14="http://schemas.microsoft.com/office/powerpoint/2010/main" val="1797673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8" descr="GettyImages-1184595404.jpg">
            <a:extLst>
              <a:ext uri="{FF2B5EF4-FFF2-40B4-BE49-F238E27FC236}">
                <a16:creationId xmlns:a16="http://schemas.microsoft.com/office/drawing/2014/main" id="{1B87AAD0-74AE-AF46-8472-60E49EB1E605}"/>
              </a:ext>
            </a:extLst>
          </p:cNvPr>
          <p:cNvPicPr>
            <a:picLocks/>
          </p:cNvPicPr>
          <p:nvPr/>
        </p:nvPicPr>
        <p:blipFill rotWithShape="1">
          <a:blip r:embed="rId2" cstate="screen">
            <a:alphaModFix/>
            <a:extLst>
              <a:ext uri="{28A0092B-C50C-407E-A947-70E740481C1C}">
                <a14:useLocalDpi xmlns:a14="http://schemas.microsoft.com/office/drawing/2010/main"/>
              </a:ext>
            </a:extLst>
          </a:blip>
          <a:srcRect/>
          <a:stretch/>
        </p:blipFill>
        <p:spPr>
          <a:xfrm>
            <a:off x="2983979" y="526529"/>
            <a:ext cx="1620000" cy="1890000"/>
          </a:xfrm>
          <a:prstGeom prst="roundRect">
            <a:avLst/>
          </a:prstGeom>
        </p:spPr>
      </p:pic>
      <p:pic>
        <p:nvPicPr>
          <p:cNvPr id="10" name="Рисунок 9">
            <a:extLst>
              <a:ext uri="{FF2B5EF4-FFF2-40B4-BE49-F238E27FC236}">
                <a16:creationId xmlns:a16="http://schemas.microsoft.com/office/drawing/2014/main" id="{43CDF51E-8E3C-C64E-8E65-E9358CC856DB}"/>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2974016" y="2571750"/>
            <a:ext cx="1619331" cy="1890000"/>
          </a:xfrm>
          <a:prstGeom prst="roundRect">
            <a:avLst>
              <a:gd name="adj" fmla="val 18083"/>
            </a:avLst>
          </a:prstGeom>
        </p:spPr>
      </p:pic>
      <p:sp>
        <p:nvSpPr>
          <p:cNvPr id="12" name="Title 7">
            <a:extLst>
              <a:ext uri="{FF2B5EF4-FFF2-40B4-BE49-F238E27FC236}">
                <a16:creationId xmlns:a16="http://schemas.microsoft.com/office/drawing/2014/main" id="{2F73927B-F60C-764E-8FC1-27E070FBF2DE}"/>
              </a:ext>
            </a:extLst>
          </p:cNvPr>
          <p:cNvSpPr txBox="1">
            <a:spLocks/>
          </p:cNvSpPr>
          <p:nvPr/>
        </p:nvSpPr>
        <p:spPr>
          <a:xfrm>
            <a:off x="5167065" y="514350"/>
            <a:ext cx="3418217" cy="1828800"/>
          </a:xfrm>
          <a:prstGeom prst="rect">
            <a:avLst/>
          </a:prstGeo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pPr>
              <a:lnSpc>
                <a:spcPct val="100000"/>
              </a:lnSpc>
            </a:pPr>
            <a:r>
              <a:rPr lang="en-US" sz="3000" dirty="0">
                <a:latin typeface="SB Sans Display Light" panose="020B0303040504020204" pitchFamily="34" charset="0"/>
                <a:cs typeface="SB Sans Display Light" panose="020B0303040504020204" pitchFamily="34" charset="0"/>
              </a:rPr>
              <a:t>Lorem ipsum dolor sit amet consectetur adipiscing elit</a:t>
            </a:r>
          </a:p>
        </p:txBody>
      </p:sp>
      <p:pic>
        <p:nvPicPr>
          <p:cNvPr id="15" name="Рисунок 14">
            <a:extLst>
              <a:ext uri="{FF2B5EF4-FFF2-40B4-BE49-F238E27FC236}">
                <a16:creationId xmlns:a16="http://schemas.microsoft.com/office/drawing/2014/main" id="{03411382-8EC1-8045-AC20-E48CEF45DED0}"/>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780300" y="526529"/>
            <a:ext cx="1620000" cy="1890000"/>
          </a:xfrm>
          <a:prstGeom prst="roundRect">
            <a:avLst/>
          </a:prstGeom>
        </p:spPr>
      </p:pic>
      <p:pic>
        <p:nvPicPr>
          <p:cNvPr id="17" name="Рисунок 16">
            <a:extLst>
              <a:ext uri="{FF2B5EF4-FFF2-40B4-BE49-F238E27FC236}">
                <a16:creationId xmlns:a16="http://schemas.microsoft.com/office/drawing/2014/main" id="{A5763223-B4CB-934C-8472-F7EC54A8D6BB}"/>
              </a:ext>
            </a:extLst>
          </p:cNvPr>
          <p:cNvPicPr>
            <a:picLocks/>
          </p:cNvPicPr>
          <p:nvPr/>
        </p:nvPicPr>
        <p:blipFill>
          <a:blip r:embed="rId5" cstate="screen">
            <a:extLst>
              <a:ext uri="{28A0092B-C50C-407E-A947-70E740481C1C}">
                <a14:useLocalDpi xmlns:a14="http://schemas.microsoft.com/office/drawing/2010/main"/>
              </a:ext>
            </a:extLst>
          </a:blip>
          <a:srcRect/>
          <a:stretch/>
        </p:blipFill>
        <p:spPr>
          <a:xfrm>
            <a:off x="780300" y="2571750"/>
            <a:ext cx="1620000" cy="1890000"/>
          </a:xfrm>
          <a:prstGeom prst="roundRect">
            <a:avLst/>
          </a:prstGeom>
        </p:spPr>
      </p:pic>
      <p:sp>
        <p:nvSpPr>
          <p:cNvPr id="8" name="Text Placeholder 3">
            <a:extLst>
              <a:ext uri="{FF2B5EF4-FFF2-40B4-BE49-F238E27FC236}">
                <a16:creationId xmlns:a16="http://schemas.microsoft.com/office/drawing/2014/main" id="{6E41A0FB-2573-A54C-B24F-CB1B71407FE6}"/>
              </a:ext>
            </a:extLst>
          </p:cNvPr>
          <p:cNvSpPr txBox="1">
            <a:spLocks/>
          </p:cNvSpPr>
          <p:nvPr/>
        </p:nvSpPr>
        <p:spPr>
          <a:xfrm>
            <a:off x="5167063" y="2489982"/>
            <a:ext cx="3462587" cy="213916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Ut enim ad minim veniam, quis nostrud exercitation nisi ut aliquip ex ea commodo consequat. Ut enim ad minim veniam, quis nostrud exercitation nisi ut aliquip ex ea commodo consequat. </a:t>
            </a:r>
            <a:endParaRPr lang="ru-RU" sz="1050" dirty="0">
              <a:latin typeface="SB Sans Text Light" panose="020B0303040504020204" pitchFamily="34" charset="0"/>
              <a:cs typeface="SB Sans Text Light" panose="020B0303040504020204" pitchFamily="34" charset="0"/>
            </a:endParaRPr>
          </a:p>
          <a:p>
            <a:pPr marL="0" indent="0" defTabSz="270000">
              <a:lnSpc>
                <a:spcPct val="100000"/>
              </a:lnSpc>
              <a:spcBef>
                <a:spcPts val="0"/>
              </a:spcBef>
              <a:buNone/>
            </a:pPr>
            <a:endParaRPr lang="ru-RU" sz="1050" dirty="0">
              <a:latin typeface="SB Sans Text Light" panose="020B0303040504020204" pitchFamily="34" charset="0"/>
              <a:cs typeface="SB Sans Text Light" panose="020B0303040504020204" pitchFamily="34" charset="0"/>
            </a:endParaRPr>
          </a:p>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Duis aute irure dolor in reprehenderit in voluptate velit esse cillum dolore eu fugiat nulla pariatur. in voluptate velit esse cillum dolore eu fugiat nulla pariatur. Duis aute irure dolor in reprehenderit in voluptate velit esse cillum dolore eu fugiat nulla pariatur. </a:t>
            </a:r>
            <a:endParaRPr lang="ru-RU" sz="1050" dirty="0">
              <a:latin typeface="SB Sans Text Light" panose="020B0303040504020204" pitchFamily="34" charset="0"/>
              <a:cs typeface="SB Sans Text Light" panose="020B0303040504020204" pitchFamily="34" charset="0"/>
            </a:endParaRPr>
          </a:p>
        </p:txBody>
      </p:sp>
    </p:spTree>
    <p:extLst>
      <p:ext uri="{BB962C8B-B14F-4D97-AF65-F5344CB8AC3E}">
        <p14:creationId xmlns:p14="http://schemas.microsoft.com/office/powerpoint/2010/main" val="2030896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C598DB2-1B01-4934-BE52-39733E937B36}"/>
              </a:ext>
            </a:extLst>
          </p:cNvPr>
          <p:cNvPicPr>
            <a:picLocks noChangeAspect="1"/>
          </p:cNvPicPr>
          <p:nvPr/>
        </p:nvPicPr>
        <p:blipFill>
          <a:blip r:embed="rId2"/>
          <a:stretch>
            <a:fillRect/>
          </a:stretch>
        </p:blipFill>
        <p:spPr>
          <a:xfrm>
            <a:off x="-7434" y="0"/>
            <a:ext cx="9151434" cy="5143500"/>
          </a:xfrm>
          <a:prstGeom prst="rect">
            <a:avLst/>
          </a:prstGeom>
        </p:spPr>
      </p:pic>
    </p:spTree>
    <p:extLst>
      <p:ext uri="{BB962C8B-B14F-4D97-AF65-F5344CB8AC3E}">
        <p14:creationId xmlns:p14="http://schemas.microsoft.com/office/powerpoint/2010/main" val="3768751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91A4278-749E-3D42-9274-7961689F2B7C}"/>
              </a:ext>
            </a:extLst>
          </p:cNvPr>
          <p:cNvSpPr txBox="1">
            <a:spLocks/>
          </p:cNvSpPr>
          <p:nvPr/>
        </p:nvSpPr>
        <p:spPr>
          <a:xfrm>
            <a:off x="5788372" y="3454665"/>
            <a:ext cx="1412528" cy="717285"/>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Ut enim ad minim veniam, quis nostrud exercitation nisi ut aliquip ex ea commodo consequat. </a:t>
            </a:r>
            <a:endParaRPr lang="ru-RU" sz="1050" dirty="0">
              <a:latin typeface="SB Sans Text Light" panose="020B0303040504020204" pitchFamily="34" charset="0"/>
              <a:cs typeface="SB Sans Text Light" panose="020B0303040504020204" pitchFamily="34" charset="0"/>
            </a:endParaRPr>
          </a:p>
        </p:txBody>
      </p:sp>
      <p:sp>
        <p:nvSpPr>
          <p:cNvPr id="8" name="object 11">
            <a:extLst>
              <a:ext uri="{FF2B5EF4-FFF2-40B4-BE49-F238E27FC236}">
                <a16:creationId xmlns:a16="http://schemas.microsoft.com/office/drawing/2014/main" id="{E2EEF0AC-6976-1941-B3F4-59012BD1AFC8}"/>
              </a:ext>
            </a:extLst>
          </p:cNvPr>
          <p:cNvSpPr txBox="1"/>
          <p:nvPr/>
        </p:nvSpPr>
        <p:spPr>
          <a:xfrm>
            <a:off x="4057650" y="2515787"/>
            <a:ext cx="1383531" cy="932948"/>
          </a:xfrm>
          <a:prstGeom prst="rect">
            <a:avLst/>
          </a:prstGeom>
        </p:spPr>
        <p:txBody>
          <a:bodyPr vert="horz" wrap="square" lIns="0" tIns="9525" rIns="0" bIns="0" rtlCol="0">
            <a:spAutoFit/>
          </a:bodyPr>
          <a:lstStyle/>
          <a:p>
            <a:pPr marL="9525">
              <a:spcBef>
                <a:spcPts val="75"/>
              </a:spcBef>
            </a:pPr>
            <a:r>
              <a:rPr lang="ru-RU" sz="6000" b="1" spc="-120" dirty="0">
                <a:solidFill>
                  <a:srgbClr val="1F8468"/>
                </a:solidFill>
                <a:latin typeface="SB Sans Display Semibold" panose="020B0503040504020204" pitchFamily="34" charset="0"/>
                <a:cs typeface="SB Sans Display Semibold" panose="020B0503040504020204" pitchFamily="34" charset="0"/>
              </a:rPr>
              <a:t>70</a:t>
            </a:r>
            <a:r>
              <a:rPr lang="ru-RU" sz="1875" dirty="0">
                <a:solidFill>
                  <a:srgbClr val="1F8468"/>
                </a:solidFill>
                <a:latin typeface="SB Sans Display Light" panose="020B0303040504020204" pitchFamily="34" charset="0"/>
                <a:cs typeface="SB Sans Display Light" panose="020B0303040504020204" pitchFamily="34" charset="0"/>
              </a:rPr>
              <a:t>%</a:t>
            </a:r>
            <a:endParaRPr lang="ru-RU" sz="2100" dirty="0">
              <a:solidFill>
                <a:srgbClr val="1F8468"/>
              </a:solidFill>
              <a:latin typeface="SB Sans Display Light" panose="020B0303040504020204" pitchFamily="34" charset="0"/>
              <a:cs typeface="SB Sans Display Light" panose="020B0303040504020204" pitchFamily="34" charset="0"/>
            </a:endParaRPr>
          </a:p>
        </p:txBody>
      </p:sp>
      <p:sp>
        <p:nvSpPr>
          <p:cNvPr id="9" name="object 11">
            <a:extLst>
              <a:ext uri="{FF2B5EF4-FFF2-40B4-BE49-F238E27FC236}">
                <a16:creationId xmlns:a16="http://schemas.microsoft.com/office/drawing/2014/main" id="{03B78F74-8576-254E-B8FD-5082F9205C03}"/>
              </a:ext>
            </a:extLst>
          </p:cNvPr>
          <p:cNvSpPr txBox="1"/>
          <p:nvPr/>
        </p:nvSpPr>
        <p:spPr>
          <a:xfrm>
            <a:off x="5731223" y="2528620"/>
            <a:ext cx="1143000" cy="932948"/>
          </a:xfrm>
          <a:prstGeom prst="rect">
            <a:avLst/>
          </a:prstGeom>
        </p:spPr>
        <p:txBody>
          <a:bodyPr vert="horz" wrap="square" lIns="0" tIns="9525" rIns="0" bIns="0" rtlCol="0">
            <a:spAutoFit/>
          </a:bodyPr>
          <a:lstStyle/>
          <a:p>
            <a:pPr marL="9525">
              <a:spcBef>
                <a:spcPts val="75"/>
              </a:spcBef>
            </a:pPr>
            <a:r>
              <a:rPr lang="en-US" sz="6000" b="1" spc="-120" dirty="0">
                <a:solidFill>
                  <a:srgbClr val="1F8468"/>
                </a:solidFill>
                <a:latin typeface="SB Sans Display Semibold" panose="020B0503040504020204" pitchFamily="34" charset="0"/>
                <a:cs typeface="SB Sans Display Semibold" panose="020B0503040504020204" pitchFamily="34" charset="0"/>
              </a:rPr>
              <a:t>12</a:t>
            </a:r>
            <a:r>
              <a:rPr lang="ru-RU" sz="1875" dirty="0">
                <a:solidFill>
                  <a:srgbClr val="1F8468"/>
                </a:solidFill>
                <a:latin typeface="SB Sans Display Light" panose="020B0303040504020204" pitchFamily="34" charset="0"/>
                <a:cs typeface="SB Sans Display Light" panose="020B0303040504020204" pitchFamily="34" charset="0"/>
              </a:rPr>
              <a:t>%</a:t>
            </a:r>
            <a:endParaRPr lang="ru-RU" sz="2100" dirty="0">
              <a:solidFill>
                <a:srgbClr val="1F8468"/>
              </a:solidFill>
              <a:latin typeface="SB Sans Display Light" panose="020B0303040504020204" pitchFamily="34" charset="0"/>
              <a:cs typeface="SB Sans Display Light" panose="020B0303040504020204" pitchFamily="34" charset="0"/>
            </a:endParaRPr>
          </a:p>
        </p:txBody>
      </p:sp>
      <p:sp>
        <p:nvSpPr>
          <p:cNvPr id="10" name="Text Placeholder 3">
            <a:extLst>
              <a:ext uri="{FF2B5EF4-FFF2-40B4-BE49-F238E27FC236}">
                <a16:creationId xmlns:a16="http://schemas.microsoft.com/office/drawing/2014/main" id="{921E66BB-2DC2-AF43-91A1-1162527FA156}"/>
              </a:ext>
            </a:extLst>
          </p:cNvPr>
          <p:cNvSpPr txBox="1">
            <a:spLocks/>
          </p:cNvSpPr>
          <p:nvPr/>
        </p:nvSpPr>
        <p:spPr>
          <a:xfrm>
            <a:off x="7348900" y="3454665"/>
            <a:ext cx="1280750" cy="958718"/>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Ut enim ad minim veniam, quis nostrud exercitation nisi ut aliquip ex ea.</a:t>
            </a:r>
            <a:endParaRPr lang="ru-RU" sz="1050" dirty="0">
              <a:latin typeface="SB Sans Text Light" panose="020B0303040504020204" pitchFamily="34" charset="0"/>
              <a:cs typeface="SB Sans Text Light" panose="020B0303040504020204" pitchFamily="34" charset="0"/>
            </a:endParaRPr>
          </a:p>
        </p:txBody>
      </p:sp>
      <p:sp>
        <p:nvSpPr>
          <p:cNvPr id="11" name="object 11">
            <a:extLst>
              <a:ext uri="{FF2B5EF4-FFF2-40B4-BE49-F238E27FC236}">
                <a16:creationId xmlns:a16="http://schemas.microsoft.com/office/drawing/2014/main" id="{3D20B590-4923-7242-B07F-659B79C8F56E}"/>
              </a:ext>
            </a:extLst>
          </p:cNvPr>
          <p:cNvSpPr txBox="1"/>
          <p:nvPr/>
        </p:nvSpPr>
        <p:spPr>
          <a:xfrm>
            <a:off x="7258051" y="2530222"/>
            <a:ext cx="1280750" cy="932948"/>
          </a:xfrm>
          <a:prstGeom prst="rect">
            <a:avLst/>
          </a:prstGeom>
        </p:spPr>
        <p:txBody>
          <a:bodyPr vert="horz" wrap="square" lIns="0" tIns="9525" rIns="0" bIns="0" rtlCol="0">
            <a:spAutoFit/>
          </a:bodyPr>
          <a:lstStyle/>
          <a:p>
            <a:pPr marL="9525">
              <a:spcBef>
                <a:spcPts val="75"/>
              </a:spcBef>
            </a:pPr>
            <a:r>
              <a:rPr lang="en-US" sz="6000" b="1" spc="-120" dirty="0">
                <a:solidFill>
                  <a:srgbClr val="1F8468"/>
                </a:solidFill>
                <a:latin typeface="SB Sans Display Semibold" panose="020B0503040504020204" pitchFamily="34" charset="0"/>
                <a:cs typeface="SB Sans Display Semibold" panose="020B0503040504020204" pitchFamily="34" charset="0"/>
              </a:rPr>
              <a:t>24</a:t>
            </a:r>
            <a:r>
              <a:rPr lang="ru-RU" sz="1875" dirty="0">
                <a:solidFill>
                  <a:srgbClr val="1F8468"/>
                </a:solidFill>
                <a:latin typeface="SB Sans Display Light" panose="020B0303040504020204" pitchFamily="34" charset="0"/>
                <a:cs typeface="SB Sans Display Light" panose="020B0303040504020204" pitchFamily="34" charset="0"/>
              </a:rPr>
              <a:t>%</a:t>
            </a:r>
            <a:endParaRPr lang="ru-RU" sz="2100" dirty="0">
              <a:solidFill>
                <a:srgbClr val="1F8468"/>
              </a:solidFill>
              <a:latin typeface="SB Sans Display Light" panose="020B0303040504020204" pitchFamily="34" charset="0"/>
              <a:cs typeface="SB Sans Display Light" panose="020B0303040504020204" pitchFamily="34" charset="0"/>
            </a:endParaRPr>
          </a:p>
        </p:txBody>
      </p:sp>
      <p:sp>
        <p:nvSpPr>
          <p:cNvPr id="12" name="Text Placeholder 3">
            <a:extLst>
              <a:ext uri="{FF2B5EF4-FFF2-40B4-BE49-F238E27FC236}">
                <a16:creationId xmlns:a16="http://schemas.microsoft.com/office/drawing/2014/main" id="{BEC8CFDD-F9E7-5147-8307-734427143908}"/>
              </a:ext>
            </a:extLst>
          </p:cNvPr>
          <p:cNvSpPr txBox="1">
            <a:spLocks/>
          </p:cNvSpPr>
          <p:nvPr/>
        </p:nvSpPr>
        <p:spPr>
          <a:xfrm>
            <a:off x="4093438" y="3461567"/>
            <a:ext cx="1412528" cy="717285"/>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Ut enim ad minim veniam, quis nostrud exercitation nisi ut aliquip ex ea commodo consequat. </a:t>
            </a:r>
            <a:endParaRPr lang="ru-RU" sz="1050" dirty="0">
              <a:latin typeface="SB Sans Text Light" panose="020B0303040504020204" pitchFamily="34" charset="0"/>
              <a:cs typeface="SB Sans Text Light" panose="020B0303040504020204" pitchFamily="34" charset="0"/>
            </a:endParaRPr>
          </a:p>
        </p:txBody>
      </p:sp>
      <p:sp>
        <p:nvSpPr>
          <p:cNvPr id="14" name="Title 7">
            <a:extLst>
              <a:ext uri="{FF2B5EF4-FFF2-40B4-BE49-F238E27FC236}">
                <a16:creationId xmlns:a16="http://schemas.microsoft.com/office/drawing/2014/main" id="{92B631B5-A80F-E944-9720-A4A323CF8276}"/>
              </a:ext>
            </a:extLst>
          </p:cNvPr>
          <p:cNvSpPr txBox="1">
            <a:spLocks/>
          </p:cNvSpPr>
          <p:nvPr/>
        </p:nvSpPr>
        <p:spPr>
          <a:xfrm>
            <a:off x="4093438" y="514350"/>
            <a:ext cx="4536212" cy="1828800"/>
          </a:xfrm>
          <a:prstGeom prst="rect">
            <a:avLst/>
          </a:prstGeo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pPr>
              <a:lnSpc>
                <a:spcPct val="100000"/>
              </a:lnSpc>
            </a:pPr>
            <a:r>
              <a:rPr lang="en-US" sz="3000" dirty="0">
                <a:latin typeface="SB Sans Display Light" panose="020B0303040504020204" pitchFamily="34" charset="0"/>
                <a:cs typeface="SB Sans Display Light" panose="020B0303040504020204" pitchFamily="34" charset="0"/>
              </a:rPr>
              <a:t>Lorem ipsum dolor sit amet consectetur adipiscing elit</a:t>
            </a:r>
          </a:p>
        </p:txBody>
      </p:sp>
    </p:spTree>
    <p:extLst>
      <p:ext uri="{BB962C8B-B14F-4D97-AF65-F5344CB8AC3E}">
        <p14:creationId xmlns:p14="http://schemas.microsoft.com/office/powerpoint/2010/main" val="1813523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53C7ADC1-F62C-B941-9BFD-D1FC2DA00115}"/>
              </a:ext>
            </a:extLst>
          </p:cNvPr>
          <p:cNvPicPr>
            <a:picLocks noChangeAspect="1"/>
          </p:cNvPicPr>
          <p:nvPr/>
        </p:nvPicPr>
        <p:blipFill rotWithShape="1">
          <a:blip r:embed="rId3" cstate="screen">
            <a:lum contrast="20000"/>
            <a:extLst>
              <a:ext uri="{28A0092B-C50C-407E-A947-70E740481C1C}">
                <a14:useLocalDpi xmlns:a14="http://schemas.microsoft.com/office/drawing/2010/main"/>
              </a:ext>
            </a:extLst>
          </a:blip>
          <a:srcRect l="1176" t="358" r="699" b="35316"/>
          <a:stretch/>
        </p:blipFill>
        <p:spPr>
          <a:xfrm rot="5400000">
            <a:off x="-1231681" y="1231681"/>
            <a:ext cx="5143500" cy="2680138"/>
          </a:xfrm>
          <a:prstGeom prst="rect">
            <a:avLst/>
          </a:prstGeom>
        </p:spPr>
      </p:pic>
      <p:sp>
        <p:nvSpPr>
          <p:cNvPr id="7" name="Text Placeholder 6">
            <a:extLst>
              <a:ext uri="{FF2B5EF4-FFF2-40B4-BE49-F238E27FC236}">
                <a16:creationId xmlns:a16="http://schemas.microsoft.com/office/drawing/2014/main" id="{0B774DC7-85D6-AC4B-9CE7-C84678428FD7}"/>
              </a:ext>
            </a:extLst>
          </p:cNvPr>
          <p:cNvSpPr txBox="1">
            <a:spLocks/>
          </p:cNvSpPr>
          <p:nvPr/>
        </p:nvSpPr>
        <p:spPr>
          <a:xfrm>
            <a:off x="7249296" y="3741312"/>
            <a:ext cx="1380354" cy="425607"/>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050" dirty="0">
                <a:latin typeface="SB Sans Text Light" panose="020B0303040504020204" pitchFamily="34" charset="0"/>
                <a:cs typeface="SB Sans Text Light" panose="020B0303040504020204" pitchFamily="34" charset="0"/>
              </a:rPr>
              <a:t>Lorem ipsum dolor sit amet, consectetur adipiscing elit.</a:t>
            </a:r>
          </a:p>
        </p:txBody>
      </p:sp>
      <p:sp>
        <p:nvSpPr>
          <p:cNvPr id="8" name="Text Placeholder 6">
            <a:extLst>
              <a:ext uri="{FF2B5EF4-FFF2-40B4-BE49-F238E27FC236}">
                <a16:creationId xmlns:a16="http://schemas.microsoft.com/office/drawing/2014/main" id="{9385143F-E65F-4A43-AA76-D857D4774208}"/>
              </a:ext>
            </a:extLst>
          </p:cNvPr>
          <p:cNvSpPr txBox="1">
            <a:spLocks/>
          </p:cNvSpPr>
          <p:nvPr/>
        </p:nvSpPr>
        <p:spPr>
          <a:xfrm>
            <a:off x="7249296" y="2340062"/>
            <a:ext cx="1380354" cy="425607"/>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050" dirty="0">
                <a:latin typeface="SB Sans Text Light" panose="020B0303040504020204" pitchFamily="34" charset="0"/>
                <a:cs typeface="SB Sans Text Light" panose="020B0303040504020204" pitchFamily="34" charset="0"/>
              </a:rPr>
              <a:t>Lorem ipsum dolor sit amet, consectetur adipiscing elit.</a:t>
            </a:r>
          </a:p>
        </p:txBody>
      </p:sp>
      <p:sp>
        <p:nvSpPr>
          <p:cNvPr id="9" name="Text Placeholder 6">
            <a:extLst>
              <a:ext uri="{FF2B5EF4-FFF2-40B4-BE49-F238E27FC236}">
                <a16:creationId xmlns:a16="http://schemas.microsoft.com/office/drawing/2014/main" id="{96E3ADE4-F2A8-8943-8AB7-B13680431DBD}"/>
              </a:ext>
            </a:extLst>
          </p:cNvPr>
          <p:cNvSpPr txBox="1">
            <a:spLocks/>
          </p:cNvSpPr>
          <p:nvPr/>
        </p:nvSpPr>
        <p:spPr>
          <a:xfrm>
            <a:off x="7249296" y="1006025"/>
            <a:ext cx="1380354" cy="425607"/>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050" dirty="0">
                <a:latin typeface="SB Sans Text Light" panose="020B0303040504020204" pitchFamily="34" charset="0"/>
                <a:cs typeface="SB Sans Text Light" panose="020B0303040504020204" pitchFamily="34" charset="0"/>
              </a:rPr>
              <a:t>Lorem ipsum dolor sit amet, consectetur adipiscing elit.</a:t>
            </a:r>
          </a:p>
        </p:txBody>
      </p:sp>
      <p:pic>
        <p:nvPicPr>
          <p:cNvPr id="11" name="Рисунок 10">
            <a:extLst>
              <a:ext uri="{FF2B5EF4-FFF2-40B4-BE49-F238E27FC236}">
                <a16:creationId xmlns:a16="http://schemas.microsoft.com/office/drawing/2014/main" id="{7B7E3E0E-7A24-B441-8C93-B4C969340A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6245971" y="2143045"/>
            <a:ext cx="995458" cy="857411"/>
          </a:xfrm>
          <a:prstGeom prst="rect">
            <a:avLst/>
          </a:prstGeom>
        </p:spPr>
      </p:pic>
      <p:pic>
        <p:nvPicPr>
          <p:cNvPr id="12" name="Рисунок 11">
            <a:extLst>
              <a:ext uri="{FF2B5EF4-FFF2-40B4-BE49-F238E27FC236}">
                <a16:creationId xmlns:a16="http://schemas.microsoft.com/office/drawing/2014/main" id="{C7345496-431C-9945-B8A4-9DD26E904F7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6339429" y="844860"/>
            <a:ext cx="808542" cy="857410"/>
          </a:xfrm>
          <a:prstGeom prst="rect">
            <a:avLst/>
          </a:prstGeom>
        </p:spPr>
      </p:pic>
      <p:pic>
        <p:nvPicPr>
          <p:cNvPr id="13" name="Рисунок 12">
            <a:extLst>
              <a:ext uri="{FF2B5EF4-FFF2-40B4-BE49-F238E27FC236}">
                <a16:creationId xmlns:a16="http://schemas.microsoft.com/office/drawing/2014/main" id="{27EC02F9-5ECB-C344-B95B-68EE90A0CC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200000">
            <a:off x="6318235" y="3526638"/>
            <a:ext cx="890572" cy="971551"/>
          </a:xfrm>
          <a:prstGeom prst="rect">
            <a:avLst/>
          </a:prstGeom>
        </p:spPr>
      </p:pic>
      <p:sp>
        <p:nvSpPr>
          <p:cNvPr id="17" name="Title 7">
            <a:extLst>
              <a:ext uri="{FF2B5EF4-FFF2-40B4-BE49-F238E27FC236}">
                <a16:creationId xmlns:a16="http://schemas.microsoft.com/office/drawing/2014/main" id="{A9B942E1-5BA1-6C42-9D44-BB3F31A0B441}"/>
              </a:ext>
            </a:extLst>
          </p:cNvPr>
          <p:cNvSpPr txBox="1">
            <a:spLocks/>
          </p:cNvSpPr>
          <p:nvPr/>
        </p:nvSpPr>
        <p:spPr>
          <a:xfrm>
            <a:off x="525133" y="514350"/>
            <a:ext cx="3418217" cy="1828800"/>
          </a:xfrm>
          <a:prstGeom prst="rect">
            <a:avLst/>
          </a:prstGeo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pPr>
              <a:lnSpc>
                <a:spcPct val="100000"/>
              </a:lnSpc>
            </a:pPr>
            <a:r>
              <a:rPr lang="en-US" sz="3000" dirty="0">
                <a:latin typeface="SB Sans Display Light" panose="020B0303040504020204" pitchFamily="34" charset="0"/>
                <a:cs typeface="SB Sans Display Light" panose="020B0303040504020204" pitchFamily="34" charset="0"/>
              </a:rPr>
              <a:t>Lorem ipsum dolor sit amet consectetur adipiscing elit</a:t>
            </a:r>
          </a:p>
        </p:txBody>
      </p:sp>
      <p:sp>
        <p:nvSpPr>
          <p:cNvPr id="10" name="Text Placeholder 3">
            <a:extLst>
              <a:ext uri="{FF2B5EF4-FFF2-40B4-BE49-F238E27FC236}">
                <a16:creationId xmlns:a16="http://schemas.microsoft.com/office/drawing/2014/main" id="{C732378B-B07B-3B4B-9F28-DEE4559760E8}"/>
              </a:ext>
            </a:extLst>
          </p:cNvPr>
          <p:cNvSpPr txBox="1">
            <a:spLocks/>
          </p:cNvSpPr>
          <p:nvPr/>
        </p:nvSpPr>
        <p:spPr>
          <a:xfrm>
            <a:off x="514350" y="2489982"/>
            <a:ext cx="2971800" cy="213916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Ut enim ad minim veniam, quis nostrud exercitation nisi ut aliquip ex ea commodo consequat. Ut enim ad minim veniam, quis nostrud exercitation nisi ut aliquip ex ea commodo consequat. </a:t>
            </a:r>
            <a:endParaRPr lang="ru-RU" sz="1050" dirty="0">
              <a:latin typeface="SB Sans Text Light" panose="020B0303040504020204" pitchFamily="34" charset="0"/>
              <a:cs typeface="SB Sans Text Light" panose="020B0303040504020204" pitchFamily="34" charset="0"/>
            </a:endParaRPr>
          </a:p>
          <a:p>
            <a:pPr marL="0" indent="0" defTabSz="270000">
              <a:lnSpc>
                <a:spcPct val="100000"/>
              </a:lnSpc>
              <a:spcBef>
                <a:spcPts val="0"/>
              </a:spcBef>
              <a:buNone/>
            </a:pPr>
            <a:endParaRPr lang="ru-RU" sz="1050" dirty="0">
              <a:latin typeface="SB Sans Text Light" panose="020B0303040504020204" pitchFamily="34" charset="0"/>
              <a:cs typeface="SB Sans Text Light" panose="020B0303040504020204" pitchFamily="34" charset="0"/>
            </a:endParaRPr>
          </a:p>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Duis aute irure dolor in reprehenderit in voluptate velit esse cillum dolore eu fugiat nulla pariatur. in voluptate velit esse cillum dolore eu fugiat nulla pariatur. </a:t>
            </a:r>
            <a:endParaRPr lang="ru-RU" sz="1050" dirty="0">
              <a:latin typeface="SB Sans Text Light" panose="020B0303040504020204" pitchFamily="34" charset="0"/>
              <a:cs typeface="SB Sans Text Light" panose="020B0303040504020204" pitchFamily="34" charset="0"/>
            </a:endParaRPr>
          </a:p>
        </p:txBody>
      </p:sp>
    </p:spTree>
    <p:extLst>
      <p:ext uri="{BB962C8B-B14F-4D97-AF65-F5344CB8AC3E}">
        <p14:creationId xmlns:p14="http://schemas.microsoft.com/office/powerpoint/2010/main" val="200724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F4197FC8-9D2E-D74C-A184-77320BF7ED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30094" y="391548"/>
            <a:ext cx="3265919" cy="4457700"/>
          </a:xfrm>
          <a:prstGeom prst="rect">
            <a:avLst/>
          </a:prstGeom>
        </p:spPr>
      </p:pic>
      <p:sp>
        <p:nvSpPr>
          <p:cNvPr id="12" name="Title 7">
            <a:extLst>
              <a:ext uri="{FF2B5EF4-FFF2-40B4-BE49-F238E27FC236}">
                <a16:creationId xmlns:a16="http://schemas.microsoft.com/office/drawing/2014/main" id="{8967EC7B-672E-E047-ABAA-73C16C3BD2EE}"/>
              </a:ext>
            </a:extLst>
          </p:cNvPr>
          <p:cNvSpPr txBox="1">
            <a:spLocks/>
          </p:cNvSpPr>
          <p:nvPr/>
        </p:nvSpPr>
        <p:spPr>
          <a:xfrm>
            <a:off x="525133" y="514350"/>
            <a:ext cx="3418217" cy="1828800"/>
          </a:xfrm>
          <a:prstGeom prst="rect">
            <a:avLst/>
          </a:prstGeo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pPr>
              <a:lnSpc>
                <a:spcPct val="100000"/>
              </a:lnSpc>
            </a:pPr>
            <a:r>
              <a:rPr lang="en-US" sz="3000" dirty="0">
                <a:latin typeface="SB Sans Display Light" panose="020B0303040504020204" pitchFamily="34" charset="0"/>
                <a:cs typeface="SB Sans Display Light" panose="020B0303040504020204" pitchFamily="34" charset="0"/>
              </a:rPr>
              <a:t>Lorem ipsum dolor sit amet consectetur adipiscing elit</a:t>
            </a:r>
          </a:p>
        </p:txBody>
      </p:sp>
      <p:sp>
        <p:nvSpPr>
          <p:cNvPr id="6" name="Text Placeholder 3">
            <a:extLst>
              <a:ext uri="{FF2B5EF4-FFF2-40B4-BE49-F238E27FC236}">
                <a16:creationId xmlns:a16="http://schemas.microsoft.com/office/drawing/2014/main" id="{359D1AB8-127D-F445-8C19-0FEC2C713338}"/>
              </a:ext>
            </a:extLst>
          </p:cNvPr>
          <p:cNvSpPr txBox="1">
            <a:spLocks/>
          </p:cNvSpPr>
          <p:nvPr/>
        </p:nvSpPr>
        <p:spPr>
          <a:xfrm>
            <a:off x="514350" y="2489982"/>
            <a:ext cx="2971800" cy="213916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Ut enim ad minim veniam, quis nostrud exercitation nisi ut aliquip ex ea commodo consequat. Ut enim ad minim veniam, quis nostrud exercitation nisi ut aliquip ex ea commodo consequat. </a:t>
            </a:r>
            <a:endParaRPr lang="ru-RU" sz="1050" dirty="0">
              <a:latin typeface="SB Sans Text Light" panose="020B0303040504020204" pitchFamily="34" charset="0"/>
              <a:cs typeface="SB Sans Text Light" panose="020B0303040504020204" pitchFamily="34" charset="0"/>
            </a:endParaRPr>
          </a:p>
          <a:p>
            <a:pPr marL="0" indent="0" defTabSz="270000">
              <a:lnSpc>
                <a:spcPct val="100000"/>
              </a:lnSpc>
              <a:spcBef>
                <a:spcPts val="0"/>
              </a:spcBef>
              <a:buNone/>
            </a:pPr>
            <a:endParaRPr lang="ru-RU" sz="1050" dirty="0">
              <a:latin typeface="SB Sans Text Light" panose="020B0303040504020204" pitchFamily="34" charset="0"/>
              <a:cs typeface="SB Sans Text Light" panose="020B0303040504020204" pitchFamily="34" charset="0"/>
            </a:endParaRPr>
          </a:p>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Duis aute irure dolor in reprehenderit in voluptate velit esse cillum dolore eu fugiat nulla pariatur. in voluptate velit esse cillum dolore eu fugiat nulla pariatur. </a:t>
            </a:r>
            <a:endParaRPr lang="ru-RU" sz="1050" dirty="0">
              <a:latin typeface="SB Sans Text Light" panose="020B0303040504020204" pitchFamily="34" charset="0"/>
              <a:cs typeface="SB Sans Text Light" panose="020B0303040504020204" pitchFamily="34" charset="0"/>
            </a:endParaRPr>
          </a:p>
        </p:txBody>
      </p:sp>
    </p:spTree>
    <p:extLst>
      <p:ext uri="{BB962C8B-B14F-4D97-AF65-F5344CB8AC3E}">
        <p14:creationId xmlns:p14="http://schemas.microsoft.com/office/powerpoint/2010/main" val="3956407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DAF40939-8720-6145-A7E0-E9B0FF5C8F64}"/>
              </a:ext>
            </a:extLst>
          </p:cNvPr>
          <p:cNvSpPr txBox="1">
            <a:spLocks/>
          </p:cNvSpPr>
          <p:nvPr/>
        </p:nvSpPr>
        <p:spPr>
          <a:xfrm>
            <a:off x="525133" y="514350"/>
            <a:ext cx="3418217" cy="1828800"/>
          </a:xfrm>
          <a:prstGeom prst="rect">
            <a:avLst/>
          </a:prstGeo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pPr>
              <a:lnSpc>
                <a:spcPct val="100000"/>
              </a:lnSpc>
            </a:pPr>
            <a:r>
              <a:rPr lang="en-US" sz="3000" dirty="0">
                <a:latin typeface="SB Sans Display Light" panose="020B0303040504020204" pitchFamily="34" charset="0"/>
                <a:cs typeface="SB Sans Display Light" panose="020B0303040504020204" pitchFamily="34" charset="0"/>
              </a:rPr>
              <a:t>Lorem ipsum dolor sit amet consectetur adipiscing elit</a:t>
            </a:r>
          </a:p>
        </p:txBody>
      </p:sp>
      <p:sp>
        <p:nvSpPr>
          <p:cNvPr id="6" name="Text Placeholder 3">
            <a:extLst>
              <a:ext uri="{FF2B5EF4-FFF2-40B4-BE49-F238E27FC236}">
                <a16:creationId xmlns:a16="http://schemas.microsoft.com/office/drawing/2014/main" id="{79FA5991-A441-114D-9B80-1740454AEA8B}"/>
              </a:ext>
            </a:extLst>
          </p:cNvPr>
          <p:cNvSpPr txBox="1">
            <a:spLocks/>
          </p:cNvSpPr>
          <p:nvPr/>
        </p:nvSpPr>
        <p:spPr>
          <a:xfrm>
            <a:off x="514350" y="2489982"/>
            <a:ext cx="2971800" cy="213916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Ut enim ad minim veniam, quis nostrud exercitation nisi ut aliquip ex ea commodo consequat. Ut enim ad minim veniam, quis nostrud exercitation nisi ut aliquip ex ea commodo consequat. </a:t>
            </a:r>
            <a:endParaRPr lang="ru-RU" sz="1050" dirty="0">
              <a:latin typeface="SB Sans Text Light" panose="020B0303040504020204" pitchFamily="34" charset="0"/>
              <a:cs typeface="SB Sans Text Light" panose="020B0303040504020204" pitchFamily="34" charset="0"/>
            </a:endParaRPr>
          </a:p>
          <a:p>
            <a:pPr marL="0" indent="0" defTabSz="270000">
              <a:lnSpc>
                <a:spcPct val="100000"/>
              </a:lnSpc>
              <a:spcBef>
                <a:spcPts val="0"/>
              </a:spcBef>
              <a:buNone/>
            </a:pPr>
            <a:endParaRPr lang="ru-RU" sz="1050" dirty="0">
              <a:latin typeface="SB Sans Text Light" panose="020B0303040504020204" pitchFamily="34" charset="0"/>
              <a:cs typeface="SB Sans Text Light" panose="020B0303040504020204" pitchFamily="34" charset="0"/>
            </a:endParaRPr>
          </a:p>
          <a:p>
            <a:pPr marL="0" indent="0" defTabSz="270000">
              <a:lnSpc>
                <a:spcPct val="100000"/>
              </a:lnSpc>
              <a:spcBef>
                <a:spcPts val="0"/>
              </a:spcBef>
              <a:buNone/>
            </a:pPr>
            <a:r>
              <a:rPr lang="en-US" sz="1050" dirty="0">
                <a:latin typeface="SB Sans Text Light" panose="020B0303040504020204" pitchFamily="34" charset="0"/>
                <a:cs typeface="SB Sans Text Light" panose="020B0303040504020204" pitchFamily="34" charset="0"/>
              </a:rPr>
              <a:t>Duis aute irure dolor in reprehenderit in voluptate velit esse cillum dolore eu fugiat nulla pariatur. in voluptate velit esse cillum dolore eu fugiat nulla pariatur. </a:t>
            </a:r>
            <a:endParaRPr lang="ru-RU" sz="1050" dirty="0">
              <a:latin typeface="SB Sans Text Light" panose="020B0303040504020204" pitchFamily="34" charset="0"/>
              <a:cs typeface="SB Sans Text Light" panose="020B0303040504020204" pitchFamily="34" charset="0"/>
            </a:endParaRPr>
          </a:p>
        </p:txBody>
      </p:sp>
      <p:pic>
        <p:nvPicPr>
          <p:cNvPr id="7" name="Рисунок 6">
            <a:extLst>
              <a:ext uri="{FF2B5EF4-FFF2-40B4-BE49-F238E27FC236}">
                <a16:creationId xmlns:a16="http://schemas.microsoft.com/office/drawing/2014/main" id="{629DB0BC-3154-5341-A5DA-10FB36AA3D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6150" y="1061612"/>
            <a:ext cx="6105556" cy="3477477"/>
          </a:xfrm>
          <a:prstGeom prst="rect">
            <a:avLst/>
          </a:prstGeom>
        </p:spPr>
      </p:pic>
    </p:spTree>
    <p:extLst>
      <p:ext uri="{BB962C8B-B14F-4D97-AF65-F5344CB8AC3E}">
        <p14:creationId xmlns:p14="http://schemas.microsoft.com/office/powerpoint/2010/main" val="3257758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4E7C83A-06EE-3D4C-9B73-68F9FB438A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693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6C72326-8038-D944-9A02-DA3BDE53EE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4049" y="899357"/>
            <a:ext cx="5684800" cy="2646843"/>
          </a:xfrm>
          <a:prstGeom prst="rect">
            <a:avLst/>
          </a:prstGeom>
        </p:spPr>
      </p:pic>
      <p:sp>
        <p:nvSpPr>
          <p:cNvPr id="41" name="Title 7">
            <a:extLst>
              <a:ext uri="{FF2B5EF4-FFF2-40B4-BE49-F238E27FC236}">
                <a16:creationId xmlns:a16="http://schemas.microsoft.com/office/drawing/2014/main" id="{04DDA3BB-630A-2544-B05E-CC872BADDF21}"/>
              </a:ext>
            </a:extLst>
          </p:cNvPr>
          <p:cNvSpPr txBox="1">
            <a:spLocks/>
          </p:cNvSpPr>
          <p:nvPr/>
        </p:nvSpPr>
        <p:spPr>
          <a:xfrm>
            <a:off x="515428" y="546882"/>
            <a:ext cx="5371022" cy="424669"/>
          </a:xfrm>
          <a:prstGeom prst="rect">
            <a:avLst/>
          </a:prstGeo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pPr>
              <a:lnSpc>
                <a:spcPct val="100000"/>
              </a:lnSpc>
            </a:pPr>
            <a:r>
              <a:rPr lang="ru-RU" sz="3000" dirty="0">
                <a:latin typeface="SB Sans Display Light" panose="020B0303040504020204" pitchFamily="34" charset="0"/>
                <a:cs typeface="SB Sans Display Light" panose="020B0303040504020204" pitchFamily="34" charset="0"/>
              </a:rPr>
              <a:t>Линейные пиктограммы</a:t>
            </a:r>
            <a:endParaRPr lang="en-US" sz="3000" dirty="0">
              <a:latin typeface="SB Sans Display Light" panose="020B0303040504020204" pitchFamily="34" charset="0"/>
              <a:cs typeface="SB Sans Display Light" panose="020B0303040504020204" pitchFamily="34" charset="0"/>
            </a:endParaRPr>
          </a:p>
        </p:txBody>
      </p:sp>
      <p:pic>
        <p:nvPicPr>
          <p:cNvPr id="4" name="Рисунок 3">
            <a:extLst>
              <a:ext uri="{FF2B5EF4-FFF2-40B4-BE49-F238E27FC236}">
                <a16:creationId xmlns:a16="http://schemas.microsoft.com/office/drawing/2014/main" id="{34C847A7-E0E9-A84E-979D-738D9E4D60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9741" y="4233155"/>
            <a:ext cx="231056" cy="298779"/>
          </a:xfrm>
          <a:prstGeom prst="rect">
            <a:avLst/>
          </a:prstGeom>
        </p:spPr>
      </p:pic>
      <p:pic>
        <p:nvPicPr>
          <p:cNvPr id="8" name="Рисунок 7">
            <a:extLst>
              <a:ext uri="{FF2B5EF4-FFF2-40B4-BE49-F238E27FC236}">
                <a16:creationId xmlns:a16="http://schemas.microsoft.com/office/drawing/2014/main" id="{FCD8A9CC-2EAB-4745-BD50-0C39005DE0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9740" y="3794341"/>
            <a:ext cx="283822" cy="183176"/>
          </a:xfrm>
          <a:prstGeom prst="rect">
            <a:avLst/>
          </a:prstGeom>
        </p:spPr>
      </p:pic>
      <p:pic>
        <p:nvPicPr>
          <p:cNvPr id="12" name="Рисунок 11">
            <a:extLst>
              <a:ext uri="{FF2B5EF4-FFF2-40B4-BE49-F238E27FC236}">
                <a16:creationId xmlns:a16="http://schemas.microsoft.com/office/drawing/2014/main" id="{3DD1249F-13E7-6240-8063-9A6A4E7967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5266" y="3266603"/>
            <a:ext cx="295289" cy="275733"/>
          </a:xfrm>
          <a:prstGeom prst="rect">
            <a:avLst/>
          </a:prstGeom>
        </p:spPr>
      </p:pic>
      <p:pic>
        <p:nvPicPr>
          <p:cNvPr id="15" name="Рисунок 14">
            <a:extLst>
              <a:ext uri="{FF2B5EF4-FFF2-40B4-BE49-F238E27FC236}">
                <a16:creationId xmlns:a16="http://schemas.microsoft.com/office/drawing/2014/main" id="{F55DEDD0-2B02-D341-BD01-04BE2AE210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91973" y="3296660"/>
            <a:ext cx="278861" cy="280853"/>
          </a:xfrm>
          <a:prstGeom prst="rect">
            <a:avLst/>
          </a:prstGeom>
        </p:spPr>
      </p:pic>
      <p:pic>
        <p:nvPicPr>
          <p:cNvPr id="17" name="Рисунок 16">
            <a:extLst>
              <a:ext uri="{FF2B5EF4-FFF2-40B4-BE49-F238E27FC236}">
                <a16:creationId xmlns:a16="http://schemas.microsoft.com/office/drawing/2014/main" id="{103F54C1-DA55-0B4C-B96F-AC2779BD47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62538" y="3251874"/>
            <a:ext cx="398372" cy="398372"/>
          </a:xfrm>
          <a:prstGeom prst="rect">
            <a:avLst/>
          </a:prstGeom>
        </p:spPr>
      </p:pic>
      <p:pic>
        <p:nvPicPr>
          <p:cNvPr id="19" name="Рисунок 18">
            <a:extLst>
              <a:ext uri="{FF2B5EF4-FFF2-40B4-BE49-F238E27FC236}">
                <a16:creationId xmlns:a16="http://schemas.microsoft.com/office/drawing/2014/main" id="{E960D15C-053C-394E-B8F9-EF92BBC3BAF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29030" y="3257551"/>
            <a:ext cx="387020" cy="387020"/>
          </a:xfrm>
          <a:prstGeom prst="rect">
            <a:avLst/>
          </a:prstGeom>
        </p:spPr>
      </p:pic>
      <p:pic>
        <p:nvPicPr>
          <p:cNvPr id="21" name="Рисунок 20">
            <a:extLst>
              <a:ext uri="{FF2B5EF4-FFF2-40B4-BE49-F238E27FC236}">
                <a16:creationId xmlns:a16="http://schemas.microsoft.com/office/drawing/2014/main" id="{CAC29B6F-DDDE-6841-BD93-7F64D7EBB6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80982" y="4195483"/>
            <a:ext cx="387020" cy="387020"/>
          </a:xfrm>
          <a:prstGeom prst="rect">
            <a:avLst/>
          </a:prstGeom>
        </p:spPr>
      </p:pic>
      <p:pic>
        <p:nvPicPr>
          <p:cNvPr id="23" name="Рисунок 22">
            <a:extLst>
              <a:ext uri="{FF2B5EF4-FFF2-40B4-BE49-F238E27FC236}">
                <a16:creationId xmlns:a16="http://schemas.microsoft.com/office/drawing/2014/main" id="{1BA0BCD1-05D6-304A-9770-E7EE042CC7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45178" y="3245623"/>
            <a:ext cx="387020" cy="387020"/>
          </a:xfrm>
          <a:prstGeom prst="rect">
            <a:avLst/>
          </a:prstGeom>
        </p:spPr>
      </p:pic>
      <p:pic>
        <p:nvPicPr>
          <p:cNvPr id="25" name="Рисунок 24">
            <a:extLst>
              <a:ext uri="{FF2B5EF4-FFF2-40B4-BE49-F238E27FC236}">
                <a16:creationId xmlns:a16="http://schemas.microsoft.com/office/drawing/2014/main" id="{CCA1A8F0-11D6-5242-9E5D-B79706DBC2A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582111" y="3696106"/>
            <a:ext cx="398372" cy="398372"/>
          </a:xfrm>
          <a:prstGeom prst="rect">
            <a:avLst/>
          </a:prstGeom>
        </p:spPr>
      </p:pic>
      <p:pic>
        <p:nvPicPr>
          <p:cNvPr id="27" name="Рисунок 26">
            <a:extLst>
              <a:ext uri="{FF2B5EF4-FFF2-40B4-BE49-F238E27FC236}">
                <a16:creationId xmlns:a16="http://schemas.microsoft.com/office/drawing/2014/main" id="{2D6A4035-BB19-AA48-8CA7-E0E3D1EB0F2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181818" y="3241532"/>
            <a:ext cx="391111" cy="391111"/>
          </a:xfrm>
          <a:prstGeom prst="rect">
            <a:avLst/>
          </a:prstGeom>
        </p:spPr>
      </p:pic>
      <p:pic>
        <p:nvPicPr>
          <p:cNvPr id="29" name="Рисунок 28">
            <a:extLst>
              <a:ext uri="{FF2B5EF4-FFF2-40B4-BE49-F238E27FC236}">
                <a16:creationId xmlns:a16="http://schemas.microsoft.com/office/drawing/2014/main" id="{E826B230-28F0-9747-974A-9D9FB2EDE48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160904" y="4197347"/>
            <a:ext cx="398372" cy="398372"/>
          </a:xfrm>
          <a:prstGeom prst="rect">
            <a:avLst/>
          </a:prstGeom>
        </p:spPr>
      </p:pic>
      <p:pic>
        <p:nvPicPr>
          <p:cNvPr id="33" name="Рисунок 32">
            <a:extLst>
              <a:ext uri="{FF2B5EF4-FFF2-40B4-BE49-F238E27FC236}">
                <a16:creationId xmlns:a16="http://schemas.microsoft.com/office/drawing/2014/main" id="{2EFEB73A-F79D-F442-8B5E-F874BB23FBE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147895" y="3691194"/>
            <a:ext cx="368179" cy="368179"/>
          </a:xfrm>
          <a:prstGeom prst="rect">
            <a:avLst/>
          </a:prstGeom>
        </p:spPr>
      </p:pic>
      <p:pic>
        <p:nvPicPr>
          <p:cNvPr id="35" name="Рисунок 34">
            <a:extLst>
              <a:ext uri="{FF2B5EF4-FFF2-40B4-BE49-F238E27FC236}">
                <a16:creationId xmlns:a16="http://schemas.microsoft.com/office/drawing/2014/main" id="{653291B8-5DF4-474A-B321-8739FAD1153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635625" y="4251751"/>
            <a:ext cx="283821" cy="285834"/>
          </a:xfrm>
          <a:prstGeom prst="rect">
            <a:avLst/>
          </a:prstGeom>
        </p:spPr>
      </p:pic>
      <p:pic>
        <p:nvPicPr>
          <p:cNvPr id="37" name="Рисунок 36">
            <a:extLst>
              <a:ext uri="{FF2B5EF4-FFF2-40B4-BE49-F238E27FC236}">
                <a16:creationId xmlns:a16="http://schemas.microsoft.com/office/drawing/2014/main" id="{59649DB2-37B6-AB47-BF3E-B896C23085A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31243" y="3707458"/>
            <a:ext cx="387020" cy="387020"/>
          </a:xfrm>
          <a:prstGeom prst="rect">
            <a:avLst/>
          </a:prstGeom>
        </p:spPr>
      </p:pic>
      <p:pic>
        <p:nvPicPr>
          <p:cNvPr id="39" name="Рисунок 38">
            <a:extLst>
              <a:ext uri="{FF2B5EF4-FFF2-40B4-BE49-F238E27FC236}">
                <a16:creationId xmlns:a16="http://schemas.microsoft.com/office/drawing/2014/main" id="{6AD6FBA5-F0B6-4148-ACC3-F958A9CCF88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071261" y="4195483"/>
            <a:ext cx="398372" cy="398372"/>
          </a:xfrm>
          <a:prstGeom prst="rect">
            <a:avLst/>
          </a:prstGeom>
        </p:spPr>
      </p:pic>
      <p:pic>
        <p:nvPicPr>
          <p:cNvPr id="42" name="Рисунок 41">
            <a:extLst>
              <a:ext uri="{FF2B5EF4-FFF2-40B4-BE49-F238E27FC236}">
                <a16:creationId xmlns:a16="http://schemas.microsoft.com/office/drawing/2014/main" id="{30A0BE59-0091-0045-B8E5-22FC911FEB6A}"/>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084301" y="3686743"/>
            <a:ext cx="398372" cy="398372"/>
          </a:xfrm>
          <a:prstGeom prst="rect">
            <a:avLst/>
          </a:prstGeom>
        </p:spPr>
      </p:pic>
      <p:pic>
        <p:nvPicPr>
          <p:cNvPr id="44" name="Рисунок 43">
            <a:extLst>
              <a:ext uri="{FF2B5EF4-FFF2-40B4-BE49-F238E27FC236}">
                <a16:creationId xmlns:a16="http://schemas.microsoft.com/office/drawing/2014/main" id="{46BE192C-B86D-E04A-B6A5-097FC00DA023}"/>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181817" y="3726882"/>
            <a:ext cx="391111" cy="391111"/>
          </a:xfrm>
          <a:prstGeom prst="rect">
            <a:avLst/>
          </a:prstGeom>
        </p:spPr>
      </p:pic>
      <p:sp>
        <p:nvSpPr>
          <p:cNvPr id="34" name="Text Placeholder 6">
            <a:extLst>
              <a:ext uri="{FF2B5EF4-FFF2-40B4-BE49-F238E27FC236}">
                <a16:creationId xmlns:a16="http://schemas.microsoft.com/office/drawing/2014/main" id="{5B828A9E-3735-8C45-B27F-468A2E15D704}"/>
              </a:ext>
            </a:extLst>
          </p:cNvPr>
          <p:cNvSpPr txBox="1">
            <a:spLocks/>
          </p:cNvSpPr>
          <p:nvPr/>
        </p:nvSpPr>
        <p:spPr>
          <a:xfrm>
            <a:off x="514350" y="1813114"/>
            <a:ext cx="2457450" cy="285683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sz="1050" dirty="0">
                <a:latin typeface="SB Sans Text Light" panose="020B0303040504020204" pitchFamily="34" charset="0"/>
                <a:cs typeface="SB Sans Text Light" panose="020B0303040504020204" pitchFamily="34" charset="0"/>
              </a:rPr>
              <a:t>Линейные пиктограммы всегда окрашиваются строго в два цвета</a:t>
            </a:r>
            <a:endParaRPr lang="en-US" sz="1050" dirty="0">
              <a:latin typeface="SB Sans Text Light" panose="020B0303040504020204" pitchFamily="34" charset="0"/>
              <a:cs typeface="SB Sans Text Light" panose="020B0303040504020204" pitchFamily="34" charset="0"/>
            </a:endParaRPr>
          </a:p>
          <a:p>
            <a:pPr marL="0" indent="0">
              <a:lnSpc>
                <a:spcPct val="100000"/>
              </a:lnSpc>
              <a:buNone/>
            </a:pPr>
            <a:r>
              <a:rPr lang="ru-RU" sz="1050" dirty="0">
                <a:latin typeface="SB Sans Text Light" panose="020B0303040504020204" pitchFamily="34" charset="0"/>
                <a:cs typeface="SB Sans Text Light" panose="020B0303040504020204" pitchFamily="34" charset="0"/>
              </a:rPr>
              <a:t>Используйте модульную сетку для построения</a:t>
            </a:r>
            <a:r>
              <a:rPr lang="en-US" sz="1050" dirty="0">
                <a:latin typeface="SB Sans Text Light" panose="020B0303040504020204" pitchFamily="34" charset="0"/>
                <a:cs typeface="SB Sans Text Light" panose="020B0303040504020204" pitchFamily="34" charset="0"/>
              </a:rPr>
              <a:t>.</a:t>
            </a:r>
            <a:r>
              <a:rPr lang="ru-RU" sz="1050" dirty="0">
                <a:latin typeface="SB Sans Text Light" panose="020B0303040504020204" pitchFamily="34" charset="0"/>
                <a:cs typeface="SB Sans Text Light" panose="020B0303040504020204" pitchFamily="34" charset="0"/>
              </a:rPr>
              <a:t> Она представляет собой квадрат 18</a:t>
            </a:r>
            <a:r>
              <a:rPr lang="en-US" sz="1050" dirty="0">
                <a:latin typeface="SB Sans Text Light" panose="020B0303040504020204" pitchFamily="34" charset="0"/>
                <a:cs typeface="SB Sans Text Light" panose="020B0303040504020204" pitchFamily="34" charset="0"/>
              </a:rPr>
              <a:t>x</a:t>
            </a:r>
            <a:r>
              <a:rPr lang="ru-RU" sz="1050" dirty="0">
                <a:latin typeface="SB Sans Text Light" panose="020B0303040504020204" pitchFamily="34" charset="0"/>
                <a:cs typeface="SB Sans Text Light" panose="020B0303040504020204" pitchFamily="34" charset="0"/>
              </a:rPr>
              <a:t>18</a:t>
            </a:r>
            <a:r>
              <a:rPr lang="en-US" sz="1050" dirty="0">
                <a:latin typeface="SB Sans Text Light" panose="020B0303040504020204" pitchFamily="34" charset="0"/>
                <a:cs typeface="SB Sans Text Light" panose="020B0303040504020204" pitchFamily="34" charset="0"/>
              </a:rPr>
              <a:t>. </a:t>
            </a:r>
            <a:r>
              <a:rPr lang="ru-RU" sz="1050" dirty="0">
                <a:latin typeface="SB Sans Text Light" panose="020B0303040504020204" pitchFamily="34" charset="0"/>
                <a:cs typeface="SB Sans Text Light" panose="020B0303040504020204" pitchFamily="34" charset="0"/>
              </a:rPr>
              <a:t>В большинстве случаев рисунок помещается в рабочее поле 14</a:t>
            </a:r>
            <a:r>
              <a:rPr lang="en-US" sz="1050" dirty="0">
                <a:latin typeface="SB Sans Text Light" panose="020B0303040504020204" pitchFamily="34" charset="0"/>
                <a:cs typeface="SB Sans Text Light" panose="020B0303040504020204" pitchFamily="34" charset="0"/>
              </a:rPr>
              <a:t>x</a:t>
            </a:r>
            <a:r>
              <a:rPr lang="ru-RU" sz="1050" dirty="0">
                <a:latin typeface="SB Sans Text Light" panose="020B0303040504020204" pitchFamily="34" charset="0"/>
                <a:cs typeface="SB Sans Text Light" panose="020B0303040504020204" pitchFamily="34" charset="0"/>
              </a:rPr>
              <a:t>14</a:t>
            </a:r>
            <a:r>
              <a:rPr lang="en-US" sz="1050" dirty="0">
                <a:latin typeface="SB Sans Text Light" panose="020B0303040504020204" pitchFamily="34" charset="0"/>
                <a:cs typeface="SB Sans Text Light" panose="020B0303040504020204" pitchFamily="34" charset="0"/>
              </a:rPr>
              <a:t>, </a:t>
            </a:r>
            <a:r>
              <a:rPr lang="ru-RU" sz="1050" dirty="0">
                <a:latin typeface="SB Sans Text Light" panose="020B0303040504020204" pitchFamily="34" charset="0"/>
                <a:cs typeface="SB Sans Text Light" panose="020B0303040504020204" pitchFamily="34" charset="0"/>
              </a:rPr>
              <a:t>но в некоторых случаях возможны исключения</a:t>
            </a:r>
            <a:r>
              <a:rPr lang="en-US" sz="1050" dirty="0">
                <a:latin typeface="SB Sans Text Light" panose="020B0303040504020204" pitchFamily="34" charset="0"/>
                <a:cs typeface="SB Sans Text Light" panose="020B0303040504020204" pitchFamily="34" charset="0"/>
              </a:rPr>
              <a:t>.</a:t>
            </a:r>
            <a:r>
              <a:rPr lang="ru-RU" sz="1050" dirty="0">
                <a:latin typeface="SB Sans Text Light" panose="020B0303040504020204" pitchFamily="34" charset="0"/>
                <a:cs typeface="SB Sans Text Light" panose="020B0303040504020204" pitchFamily="34" charset="0"/>
              </a:rPr>
              <a:t> </a:t>
            </a:r>
          </a:p>
          <a:p>
            <a:pPr marL="0" indent="0">
              <a:lnSpc>
                <a:spcPct val="100000"/>
              </a:lnSpc>
              <a:buNone/>
            </a:pPr>
            <a:r>
              <a:rPr lang="ru-RU" sz="1050" dirty="0">
                <a:latin typeface="SB Sans Text Light" panose="020B0303040504020204" pitchFamily="34" charset="0"/>
                <a:cs typeface="SB Sans Text Light" panose="020B0303040504020204" pitchFamily="34" charset="0"/>
              </a:rPr>
              <a:t>Линейные пиктограммы имеют общий объединяющий элемент</a:t>
            </a:r>
            <a:r>
              <a:rPr lang="en-US" sz="1050" dirty="0">
                <a:latin typeface="SB Sans Text Light" panose="020B0303040504020204" pitchFamily="34" charset="0"/>
                <a:cs typeface="SB Sans Text Light" panose="020B0303040504020204" pitchFamily="34" charset="0"/>
              </a:rPr>
              <a:t> – </a:t>
            </a:r>
            <a:r>
              <a:rPr lang="ru-RU" sz="1050" dirty="0">
                <a:latin typeface="SB Sans Text Light" panose="020B0303040504020204" pitchFamily="34" charset="0"/>
                <a:cs typeface="SB Sans Text Light" panose="020B0303040504020204" pitchFamily="34" charset="0"/>
              </a:rPr>
              <a:t>«галочку»</a:t>
            </a:r>
            <a:r>
              <a:rPr lang="en-US" sz="1050" dirty="0">
                <a:latin typeface="SB Sans Text Light" panose="020B0303040504020204" pitchFamily="34" charset="0"/>
                <a:cs typeface="SB Sans Text Light" panose="020B0303040504020204" pitchFamily="34" charset="0"/>
              </a:rPr>
              <a:t>, </a:t>
            </a:r>
            <a:r>
              <a:rPr lang="ru-RU" sz="1050" dirty="0">
                <a:latin typeface="SB Sans Text Light" panose="020B0303040504020204" pitchFamily="34" charset="0"/>
                <a:cs typeface="SB Sans Text Light" panose="020B0303040504020204" pitchFamily="34" charset="0"/>
              </a:rPr>
              <a:t>который интегрируется в форму символа</a:t>
            </a:r>
            <a:r>
              <a:rPr lang="en-US" sz="1050" dirty="0">
                <a:latin typeface="SB Sans Text Light" panose="020B0303040504020204" pitchFamily="34" charset="0"/>
                <a:cs typeface="SB Sans Text Light" panose="020B0303040504020204" pitchFamily="34" charset="0"/>
              </a:rPr>
              <a:t>. </a:t>
            </a:r>
            <a:r>
              <a:rPr lang="ru-RU" sz="1050" dirty="0">
                <a:latin typeface="SB Sans Text Light" panose="020B0303040504020204" pitchFamily="34" charset="0"/>
                <a:cs typeface="SB Sans Text Light" panose="020B0303040504020204" pitchFamily="34" charset="0"/>
              </a:rPr>
              <a:t>Обязательно внедряйте элементы</a:t>
            </a:r>
            <a:r>
              <a:rPr lang="en-US" sz="1050" dirty="0">
                <a:latin typeface="SB Sans Text Light" panose="020B0303040504020204" pitchFamily="34" charset="0"/>
                <a:cs typeface="SB Sans Text Light" panose="020B0303040504020204" pitchFamily="34" charset="0"/>
              </a:rPr>
              <a:t>, </a:t>
            </a:r>
            <a:r>
              <a:rPr lang="ru-RU" sz="1050" dirty="0">
                <a:latin typeface="SB Sans Text Light" panose="020B0303040504020204" pitchFamily="34" charset="0"/>
                <a:cs typeface="SB Sans Text Light" panose="020B0303040504020204" pitchFamily="34" charset="0"/>
              </a:rPr>
              <a:t>формирующие стилистику пиктограмм–срез на конце штриха</a:t>
            </a:r>
            <a:r>
              <a:rPr lang="en-US" sz="1050" dirty="0">
                <a:latin typeface="SB Sans Text Light" panose="020B0303040504020204" pitchFamily="34" charset="0"/>
                <a:cs typeface="SB Sans Text Light" panose="020B0303040504020204" pitchFamily="34" charset="0"/>
              </a:rPr>
              <a:t>,</a:t>
            </a:r>
            <a:r>
              <a:rPr lang="ru-RU" sz="1050" dirty="0">
                <a:latin typeface="SB Sans Text Light" panose="020B0303040504020204" pitchFamily="34" charset="0"/>
                <a:cs typeface="SB Sans Text Light" panose="020B0303040504020204" pitchFamily="34" charset="0"/>
              </a:rPr>
              <a:t>углы и геометрические формы</a:t>
            </a:r>
            <a:r>
              <a:rPr lang="en-US" sz="1050" dirty="0">
                <a:latin typeface="SB Sans Text Light" panose="020B0303040504020204" pitchFamily="34" charset="0"/>
                <a:cs typeface="SB Sans Text Light" panose="020B0303040504020204" pitchFamily="34" charset="0"/>
              </a:rPr>
              <a:t>.</a:t>
            </a:r>
          </a:p>
        </p:txBody>
      </p:sp>
      <p:sp>
        <p:nvSpPr>
          <p:cNvPr id="36" name="Text Placeholder 6">
            <a:extLst>
              <a:ext uri="{FF2B5EF4-FFF2-40B4-BE49-F238E27FC236}">
                <a16:creationId xmlns:a16="http://schemas.microsoft.com/office/drawing/2014/main" id="{A261D9DB-90D8-2048-BA8C-609D8AFA0FD0}"/>
              </a:ext>
            </a:extLst>
          </p:cNvPr>
          <p:cNvSpPr txBox="1">
            <a:spLocks/>
          </p:cNvSpPr>
          <p:nvPr/>
        </p:nvSpPr>
        <p:spPr>
          <a:xfrm>
            <a:off x="517390" y="1194983"/>
            <a:ext cx="2225810" cy="62783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sz="1875" b="1" dirty="0">
                <a:latin typeface="SB Sans Display Semibold" panose="020B0503040504020204" pitchFamily="34" charset="0"/>
                <a:cs typeface="SB Sans Display Semibold" panose="020B0503040504020204" pitchFamily="34" charset="0"/>
              </a:rPr>
              <a:t>Правила построения</a:t>
            </a:r>
          </a:p>
        </p:txBody>
      </p:sp>
      <p:pic>
        <p:nvPicPr>
          <p:cNvPr id="38" name="Рисунок 37">
            <a:extLst>
              <a:ext uri="{FF2B5EF4-FFF2-40B4-BE49-F238E27FC236}">
                <a16:creationId xmlns:a16="http://schemas.microsoft.com/office/drawing/2014/main" id="{0A5C69A9-81CB-6E49-9754-4AD5C3408B4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176806" y="4233156"/>
            <a:ext cx="387020" cy="387020"/>
          </a:xfrm>
          <a:prstGeom prst="rect">
            <a:avLst/>
          </a:prstGeom>
        </p:spPr>
      </p:pic>
      <p:sp>
        <p:nvSpPr>
          <p:cNvPr id="45" name="Text Placeholder 6">
            <a:extLst>
              <a:ext uri="{FF2B5EF4-FFF2-40B4-BE49-F238E27FC236}">
                <a16:creationId xmlns:a16="http://schemas.microsoft.com/office/drawing/2014/main" id="{44F913D9-269B-8544-9D5E-26D36B2EDCBF}"/>
              </a:ext>
            </a:extLst>
          </p:cNvPr>
          <p:cNvSpPr txBox="1">
            <a:spLocks/>
          </p:cNvSpPr>
          <p:nvPr/>
        </p:nvSpPr>
        <p:spPr>
          <a:xfrm>
            <a:off x="6172200" y="3390853"/>
            <a:ext cx="2457451" cy="79076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sz="1050" dirty="0">
                <a:latin typeface="SB Sans Text Light" panose="020B0303040504020204" pitchFamily="34" charset="0"/>
                <a:cs typeface="SB Sans Text Light" panose="020B0303040504020204" pitchFamily="34" charset="0"/>
              </a:rPr>
              <a:t>Также возможно использование уже существующих пиктограмм</a:t>
            </a:r>
            <a:r>
              <a:rPr lang="en-US" sz="1050" dirty="0">
                <a:latin typeface="SB Sans Text Light" panose="020B0303040504020204" pitchFamily="34" charset="0"/>
                <a:cs typeface="SB Sans Text Light" panose="020B0303040504020204" pitchFamily="34" charset="0"/>
              </a:rPr>
              <a:t>,</a:t>
            </a:r>
            <a:r>
              <a:rPr lang="ru-RU" sz="1050" dirty="0">
                <a:latin typeface="SB Sans Text Light" panose="020B0303040504020204" pitchFamily="34" charset="0"/>
                <a:cs typeface="SB Sans Text Light" panose="020B0303040504020204" pitchFamily="34" charset="0"/>
              </a:rPr>
              <a:t> представленных на этом слайде</a:t>
            </a:r>
            <a:r>
              <a:rPr lang="en-US" sz="1050" dirty="0">
                <a:latin typeface="SB Sans Text Light" panose="020B0303040504020204" pitchFamily="34" charset="0"/>
                <a:cs typeface="SB Sans Text Light" panose="020B0303040504020204" pitchFamily="34" charset="0"/>
              </a:rPr>
              <a:t>.</a:t>
            </a:r>
          </a:p>
        </p:txBody>
      </p:sp>
    </p:spTree>
    <p:extLst>
      <p:ext uri="{BB962C8B-B14F-4D97-AF65-F5344CB8AC3E}">
        <p14:creationId xmlns:p14="http://schemas.microsoft.com/office/powerpoint/2010/main" val="2156493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7">
            <a:extLst>
              <a:ext uri="{FF2B5EF4-FFF2-40B4-BE49-F238E27FC236}">
                <a16:creationId xmlns:a16="http://schemas.microsoft.com/office/drawing/2014/main" id="{04DDA3BB-630A-2544-B05E-CC872BADDF21}"/>
              </a:ext>
            </a:extLst>
          </p:cNvPr>
          <p:cNvSpPr txBox="1">
            <a:spLocks/>
          </p:cNvSpPr>
          <p:nvPr/>
        </p:nvSpPr>
        <p:spPr>
          <a:xfrm>
            <a:off x="515428" y="546882"/>
            <a:ext cx="5371022" cy="424669"/>
          </a:xfrm>
          <a:prstGeom prst="rect">
            <a:avLst/>
          </a:prstGeo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pPr>
              <a:lnSpc>
                <a:spcPct val="100000"/>
              </a:lnSpc>
            </a:pPr>
            <a:r>
              <a:rPr lang="ru-RU" sz="3000" dirty="0">
                <a:latin typeface="SB Sans Display Light" panose="020B0303040504020204" pitchFamily="34" charset="0"/>
                <a:cs typeface="SB Sans Display Light" panose="020B0303040504020204" pitchFamily="34" charset="0"/>
              </a:rPr>
              <a:t>Локатор</a:t>
            </a:r>
          </a:p>
          <a:p>
            <a:pPr>
              <a:lnSpc>
                <a:spcPct val="100000"/>
              </a:lnSpc>
            </a:pPr>
            <a:endParaRPr lang="en-US" sz="3000" dirty="0">
              <a:latin typeface="SB Sans Display Light" panose="020B0303040504020204" pitchFamily="34" charset="0"/>
              <a:cs typeface="SB Sans Display Light" panose="020B0303040504020204" pitchFamily="34" charset="0"/>
            </a:endParaRPr>
          </a:p>
        </p:txBody>
      </p:sp>
      <p:sp>
        <p:nvSpPr>
          <p:cNvPr id="43" name="Text Placeholder 6">
            <a:extLst>
              <a:ext uri="{FF2B5EF4-FFF2-40B4-BE49-F238E27FC236}">
                <a16:creationId xmlns:a16="http://schemas.microsoft.com/office/drawing/2014/main" id="{B0A560B7-4CD3-424C-89D4-B5EB562EA428}"/>
              </a:ext>
            </a:extLst>
          </p:cNvPr>
          <p:cNvSpPr txBox="1">
            <a:spLocks/>
          </p:cNvSpPr>
          <p:nvPr/>
        </p:nvSpPr>
        <p:spPr>
          <a:xfrm>
            <a:off x="514350" y="1143333"/>
            <a:ext cx="2457450" cy="2171368"/>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sz="1050" dirty="0">
                <a:latin typeface="SB Sans Text Light" panose="020B0303040504020204" pitchFamily="34" charset="0"/>
                <a:cs typeface="SB Sans Text Light" panose="020B0303040504020204" pitchFamily="34" charset="0"/>
              </a:rPr>
              <a:t>Локатор – графический элемент</a:t>
            </a:r>
            <a:r>
              <a:rPr lang="en-US" sz="1050" dirty="0">
                <a:latin typeface="SB Sans Text Light" panose="020B0303040504020204" pitchFamily="34" charset="0"/>
                <a:cs typeface="SB Sans Text Light" panose="020B0303040504020204" pitchFamily="34" charset="0"/>
              </a:rPr>
              <a:t>, </a:t>
            </a:r>
            <a:r>
              <a:rPr lang="ru-RU" sz="1050" dirty="0">
                <a:latin typeface="SB Sans Text Light" panose="020B0303040504020204" pitchFamily="34" charset="0"/>
                <a:cs typeface="SB Sans Text Light" panose="020B0303040504020204" pitchFamily="34" charset="0"/>
              </a:rPr>
              <a:t>символизирующий процесс поиска нового</a:t>
            </a:r>
            <a:r>
              <a:rPr lang="en-US" sz="1050" dirty="0">
                <a:latin typeface="SB Sans Text Light" panose="020B0303040504020204" pitchFamily="34" charset="0"/>
                <a:cs typeface="SB Sans Text Light" panose="020B0303040504020204" pitchFamily="34" charset="0"/>
              </a:rPr>
              <a:t>, </a:t>
            </a:r>
            <a:r>
              <a:rPr lang="ru-RU" sz="1050" dirty="0">
                <a:latin typeface="SB Sans Text Light" panose="020B0303040504020204" pitchFamily="34" charset="0"/>
                <a:cs typeface="SB Sans Text Light" panose="020B0303040504020204" pitchFamily="34" charset="0"/>
              </a:rPr>
              <a:t>расширяющий возможности человека</a:t>
            </a:r>
            <a:r>
              <a:rPr lang="en-US" sz="1050" dirty="0">
                <a:latin typeface="SB Sans Text Light" panose="020B0303040504020204" pitchFamily="34" charset="0"/>
                <a:cs typeface="SB Sans Text Light" panose="020B0303040504020204" pitchFamily="34" charset="0"/>
              </a:rPr>
              <a:t>.</a:t>
            </a:r>
          </a:p>
          <a:p>
            <a:pPr marL="0" indent="0">
              <a:lnSpc>
                <a:spcPct val="100000"/>
              </a:lnSpc>
              <a:buNone/>
            </a:pPr>
            <a:r>
              <a:rPr lang="ru-RU" sz="1050" dirty="0">
                <a:latin typeface="SB Sans Text Light" panose="020B0303040504020204" pitchFamily="34" charset="0"/>
                <a:cs typeface="SB Sans Text Light" panose="020B0303040504020204" pitchFamily="34" charset="0"/>
              </a:rPr>
              <a:t>Подробнее о правилах построения локатора</a:t>
            </a:r>
            <a:r>
              <a:rPr lang="en-US" sz="1050" dirty="0">
                <a:latin typeface="SB Sans Text Light" panose="020B0303040504020204" pitchFamily="34" charset="0"/>
                <a:cs typeface="SB Sans Text Light" panose="020B0303040504020204" pitchFamily="34" charset="0"/>
              </a:rPr>
              <a:t>, </a:t>
            </a:r>
            <a:r>
              <a:rPr lang="ru-RU" sz="1050" dirty="0">
                <a:latin typeface="SB Sans Text Light" panose="020B0303040504020204" pitchFamily="34" charset="0"/>
                <a:cs typeface="SB Sans Text Light" panose="020B0303040504020204" pitchFamily="34" charset="0"/>
              </a:rPr>
              <a:t>его динамике и размерах можно узнать из бренд-бука</a:t>
            </a:r>
            <a:r>
              <a:rPr lang="en-US" sz="1050" dirty="0">
                <a:latin typeface="SB Sans Text Light" panose="020B0303040504020204" pitchFamily="34" charset="0"/>
                <a:cs typeface="SB Sans Text Light" panose="020B0303040504020204" pitchFamily="34" charset="0"/>
              </a:rPr>
              <a:t>.</a:t>
            </a:r>
          </a:p>
          <a:p>
            <a:pPr marL="0" indent="0">
              <a:lnSpc>
                <a:spcPct val="100000"/>
              </a:lnSpc>
              <a:buNone/>
            </a:pPr>
            <a:r>
              <a:rPr lang="ru-RU" sz="1050" dirty="0">
                <a:latin typeface="SB Sans Text Light" panose="020B0303040504020204" pitchFamily="34" charset="0"/>
                <a:cs typeface="SB Sans Text Light" panose="020B0303040504020204" pitchFamily="34" charset="0"/>
              </a:rPr>
              <a:t>При оформление презентаций возможно использование одного из четырех локаторов</a:t>
            </a:r>
            <a:r>
              <a:rPr lang="en-US" sz="1050" dirty="0">
                <a:latin typeface="SB Sans Text Light" panose="020B0303040504020204" pitchFamily="34" charset="0"/>
                <a:cs typeface="SB Sans Text Light" panose="020B0303040504020204" pitchFamily="34" charset="0"/>
              </a:rPr>
              <a:t>, </a:t>
            </a:r>
            <a:r>
              <a:rPr lang="ru-RU" sz="1050" dirty="0">
                <a:latin typeface="SB Sans Text Light" panose="020B0303040504020204" pitchFamily="34" charset="0"/>
                <a:cs typeface="SB Sans Text Light" panose="020B0303040504020204" pitchFamily="34" charset="0"/>
              </a:rPr>
              <a:t>представленных на этом слайде</a:t>
            </a:r>
            <a:r>
              <a:rPr lang="en-US" sz="1050" dirty="0">
                <a:latin typeface="SB Sans Text Light" panose="020B0303040504020204" pitchFamily="34" charset="0"/>
                <a:cs typeface="SB Sans Text Light" panose="020B0303040504020204" pitchFamily="34" charset="0"/>
              </a:rPr>
              <a:t>. </a:t>
            </a:r>
          </a:p>
        </p:txBody>
      </p:sp>
      <p:pic>
        <p:nvPicPr>
          <p:cNvPr id="3" name="Рисунок 2">
            <a:extLst>
              <a:ext uri="{FF2B5EF4-FFF2-40B4-BE49-F238E27FC236}">
                <a16:creationId xmlns:a16="http://schemas.microsoft.com/office/drawing/2014/main" id="{F3B99DE9-F560-1240-94D3-25591B2A89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4049" y="-292857"/>
            <a:ext cx="4884224" cy="3513079"/>
          </a:xfrm>
          <a:prstGeom prst="rect">
            <a:avLst/>
          </a:prstGeom>
        </p:spPr>
      </p:pic>
      <p:pic>
        <p:nvPicPr>
          <p:cNvPr id="4" name="Рисунок 3">
            <a:extLst>
              <a:ext uri="{FF2B5EF4-FFF2-40B4-BE49-F238E27FC236}">
                <a16:creationId xmlns:a16="http://schemas.microsoft.com/office/drawing/2014/main" id="{1FAB4CCE-427B-E049-AF95-7673FF791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0679" y="-319907"/>
            <a:ext cx="4716863" cy="3513079"/>
          </a:xfrm>
          <a:prstGeom prst="rect">
            <a:avLst/>
          </a:prstGeom>
        </p:spPr>
      </p:pic>
      <p:pic>
        <p:nvPicPr>
          <p:cNvPr id="6" name="Рисунок 5">
            <a:extLst>
              <a:ext uri="{FF2B5EF4-FFF2-40B4-BE49-F238E27FC236}">
                <a16:creationId xmlns:a16="http://schemas.microsoft.com/office/drawing/2014/main" id="{730E0C7F-6567-F041-96D3-7E902EF3E1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3461" y="1909939"/>
            <a:ext cx="4814812" cy="3864387"/>
          </a:xfrm>
          <a:prstGeom prst="rect">
            <a:avLst/>
          </a:prstGeom>
        </p:spPr>
      </p:pic>
      <p:pic>
        <p:nvPicPr>
          <p:cNvPr id="14" name="Рисунок 13">
            <a:extLst>
              <a:ext uri="{FF2B5EF4-FFF2-40B4-BE49-F238E27FC236}">
                <a16:creationId xmlns:a16="http://schemas.microsoft.com/office/drawing/2014/main" id="{836726C5-EA63-3240-87E6-3B434AD57F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7537" t="10548" r="28750" b="11470"/>
          <a:stretch/>
        </p:blipFill>
        <p:spPr>
          <a:xfrm flipH="1">
            <a:off x="6157938" y="2559879"/>
            <a:ext cx="2002347" cy="2264054"/>
          </a:xfrm>
          <a:prstGeom prst="rect">
            <a:avLst/>
          </a:prstGeom>
        </p:spPr>
      </p:pic>
    </p:spTree>
    <p:extLst>
      <p:ext uri="{BB962C8B-B14F-4D97-AF65-F5344CB8AC3E}">
        <p14:creationId xmlns:p14="http://schemas.microsoft.com/office/powerpoint/2010/main" val="2153538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0CADB3F-DAF7-CE44-977A-4591D23291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893" b="5730"/>
          <a:stretch/>
        </p:blipFill>
        <p:spPr>
          <a:xfrm>
            <a:off x="4247012" y="444780"/>
            <a:ext cx="4896988" cy="4003757"/>
          </a:xfrm>
          <a:prstGeom prst="rect">
            <a:avLst/>
          </a:prstGeom>
        </p:spPr>
      </p:pic>
      <p:sp>
        <p:nvSpPr>
          <p:cNvPr id="15" name="Title 7">
            <a:extLst>
              <a:ext uri="{FF2B5EF4-FFF2-40B4-BE49-F238E27FC236}">
                <a16:creationId xmlns:a16="http://schemas.microsoft.com/office/drawing/2014/main" id="{7ABEB2CC-A42C-224C-8B16-7C2A9A1AE9C0}"/>
              </a:ext>
            </a:extLst>
          </p:cNvPr>
          <p:cNvSpPr txBox="1">
            <a:spLocks/>
          </p:cNvSpPr>
          <p:nvPr/>
        </p:nvSpPr>
        <p:spPr>
          <a:xfrm>
            <a:off x="515428" y="546882"/>
            <a:ext cx="8114221" cy="424669"/>
          </a:xfrm>
          <a:prstGeom prst="rect">
            <a:avLst/>
          </a:prstGeo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pPr>
              <a:lnSpc>
                <a:spcPct val="100000"/>
              </a:lnSpc>
            </a:pPr>
            <a:r>
              <a:rPr lang="ru-RU" sz="3000" dirty="0">
                <a:latin typeface="SB Sans Display Light" panose="020B0303040504020204" pitchFamily="34" charset="0"/>
                <a:cs typeface="SB Sans Display Light" panose="020B0303040504020204" pitchFamily="34" charset="0"/>
              </a:rPr>
              <a:t>Дополнительные элементы</a:t>
            </a:r>
            <a:endParaRPr lang="en-US" sz="3000" dirty="0">
              <a:latin typeface="SB Sans Display Light" panose="020B0303040504020204" pitchFamily="34" charset="0"/>
              <a:cs typeface="SB Sans Display Light" panose="020B0303040504020204" pitchFamily="34" charset="0"/>
            </a:endParaRPr>
          </a:p>
        </p:txBody>
      </p:sp>
      <p:sp>
        <p:nvSpPr>
          <p:cNvPr id="20" name="object 4">
            <a:extLst>
              <a:ext uri="{FF2B5EF4-FFF2-40B4-BE49-F238E27FC236}">
                <a16:creationId xmlns:a16="http://schemas.microsoft.com/office/drawing/2014/main" id="{B2EF9614-6440-CF48-9E2A-65F16203452F}"/>
              </a:ext>
            </a:extLst>
          </p:cNvPr>
          <p:cNvSpPr/>
          <p:nvPr/>
        </p:nvSpPr>
        <p:spPr>
          <a:xfrm>
            <a:off x="5943210" y="1122403"/>
            <a:ext cx="2366382" cy="2293982"/>
          </a:xfrm>
          <a:custGeom>
            <a:avLst/>
            <a:gdLst/>
            <a:ahLst/>
            <a:cxnLst/>
            <a:rect l="l" t="t" r="r" b="b"/>
            <a:pathLst>
              <a:path w="3757295" h="4718685">
                <a:moveTo>
                  <a:pt x="3452507" y="0"/>
                </a:moveTo>
                <a:lnTo>
                  <a:pt x="304787" y="0"/>
                </a:lnTo>
                <a:lnTo>
                  <a:pt x="255350" y="3989"/>
                </a:lnTo>
                <a:lnTo>
                  <a:pt x="208452" y="15538"/>
                </a:lnTo>
                <a:lnTo>
                  <a:pt x="164721" y="34020"/>
                </a:lnTo>
                <a:lnTo>
                  <a:pt x="124785" y="58807"/>
                </a:lnTo>
                <a:lnTo>
                  <a:pt x="89271" y="89271"/>
                </a:lnTo>
                <a:lnTo>
                  <a:pt x="58807" y="124785"/>
                </a:lnTo>
                <a:lnTo>
                  <a:pt x="34020" y="164721"/>
                </a:lnTo>
                <a:lnTo>
                  <a:pt x="15538" y="208452"/>
                </a:lnTo>
                <a:lnTo>
                  <a:pt x="3989" y="255350"/>
                </a:lnTo>
                <a:lnTo>
                  <a:pt x="0" y="304787"/>
                </a:lnTo>
                <a:lnTo>
                  <a:pt x="0" y="4413338"/>
                </a:lnTo>
                <a:lnTo>
                  <a:pt x="3989" y="4462776"/>
                </a:lnTo>
                <a:lnTo>
                  <a:pt x="15538" y="4509673"/>
                </a:lnTo>
                <a:lnTo>
                  <a:pt x="34020" y="4553404"/>
                </a:lnTo>
                <a:lnTo>
                  <a:pt x="58807" y="4593340"/>
                </a:lnTo>
                <a:lnTo>
                  <a:pt x="89271" y="4628854"/>
                </a:lnTo>
                <a:lnTo>
                  <a:pt x="124785" y="4659318"/>
                </a:lnTo>
                <a:lnTo>
                  <a:pt x="164721" y="4684105"/>
                </a:lnTo>
                <a:lnTo>
                  <a:pt x="208452" y="4702587"/>
                </a:lnTo>
                <a:lnTo>
                  <a:pt x="255350" y="4714136"/>
                </a:lnTo>
                <a:lnTo>
                  <a:pt x="304787" y="4718126"/>
                </a:lnTo>
                <a:lnTo>
                  <a:pt x="3452507" y="4718126"/>
                </a:lnTo>
                <a:lnTo>
                  <a:pt x="3501944" y="4714136"/>
                </a:lnTo>
                <a:lnTo>
                  <a:pt x="3548842" y="4702587"/>
                </a:lnTo>
                <a:lnTo>
                  <a:pt x="3592573" y="4684105"/>
                </a:lnTo>
                <a:lnTo>
                  <a:pt x="3632509" y="4659318"/>
                </a:lnTo>
                <a:lnTo>
                  <a:pt x="3668023" y="4628854"/>
                </a:lnTo>
                <a:lnTo>
                  <a:pt x="3698487" y="4593340"/>
                </a:lnTo>
                <a:lnTo>
                  <a:pt x="3723274" y="4553404"/>
                </a:lnTo>
                <a:lnTo>
                  <a:pt x="3741756" y="4509673"/>
                </a:lnTo>
                <a:lnTo>
                  <a:pt x="3753305" y="4462776"/>
                </a:lnTo>
                <a:lnTo>
                  <a:pt x="3757295" y="4413338"/>
                </a:lnTo>
                <a:lnTo>
                  <a:pt x="3757295" y="304787"/>
                </a:lnTo>
                <a:lnTo>
                  <a:pt x="3753305" y="255350"/>
                </a:lnTo>
                <a:lnTo>
                  <a:pt x="3741756" y="208452"/>
                </a:lnTo>
                <a:lnTo>
                  <a:pt x="3723274" y="164721"/>
                </a:lnTo>
                <a:lnTo>
                  <a:pt x="3698487" y="124785"/>
                </a:lnTo>
                <a:lnTo>
                  <a:pt x="3668023" y="89271"/>
                </a:lnTo>
                <a:lnTo>
                  <a:pt x="3632509" y="58807"/>
                </a:lnTo>
                <a:lnTo>
                  <a:pt x="3592573" y="34020"/>
                </a:lnTo>
                <a:lnTo>
                  <a:pt x="3548842" y="15538"/>
                </a:lnTo>
                <a:lnTo>
                  <a:pt x="3501944" y="3989"/>
                </a:lnTo>
                <a:lnTo>
                  <a:pt x="3452507" y="0"/>
                </a:lnTo>
                <a:close/>
              </a:path>
            </a:pathLst>
          </a:custGeom>
          <a:solidFill>
            <a:schemeClr val="bg1">
              <a:alpha val="80000"/>
            </a:schemeClr>
          </a:solidFill>
        </p:spPr>
        <p:txBody>
          <a:bodyPr wrap="square" lIns="0" tIns="0" rIns="0" bIns="0" rtlCol="0"/>
          <a:lstStyle/>
          <a:p>
            <a:endParaRPr sz="1050" dirty="0"/>
          </a:p>
        </p:txBody>
      </p:sp>
      <p:sp>
        <p:nvSpPr>
          <p:cNvPr id="21" name="Text Placeholder 6">
            <a:extLst>
              <a:ext uri="{FF2B5EF4-FFF2-40B4-BE49-F238E27FC236}">
                <a16:creationId xmlns:a16="http://schemas.microsoft.com/office/drawing/2014/main" id="{A1D3E16B-4ED8-CB48-AC56-A6929E9861A0}"/>
              </a:ext>
            </a:extLst>
          </p:cNvPr>
          <p:cNvSpPr txBox="1">
            <a:spLocks/>
          </p:cNvSpPr>
          <p:nvPr/>
        </p:nvSpPr>
        <p:spPr>
          <a:xfrm>
            <a:off x="514350" y="1208654"/>
            <a:ext cx="2457450" cy="115476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sz="1050" dirty="0">
                <a:latin typeface="SB Sans Text Light" panose="020B0303040504020204" pitchFamily="34" charset="0"/>
                <a:cs typeface="SB Sans Text Light" panose="020B0303040504020204" pitchFamily="34" charset="0"/>
              </a:rPr>
              <a:t>В этом шаблоне также присутствуют дополнительные визуальные элементы</a:t>
            </a:r>
            <a:r>
              <a:rPr lang="en-US" sz="1050" dirty="0">
                <a:latin typeface="SB Sans Text Light" panose="020B0303040504020204" pitchFamily="34" charset="0"/>
                <a:cs typeface="SB Sans Text Light" panose="020B0303040504020204" pitchFamily="34" charset="0"/>
              </a:rPr>
              <a:t>,</a:t>
            </a:r>
            <a:r>
              <a:rPr lang="ru-RU" sz="1050" dirty="0">
                <a:latin typeface="SB Sans Text Light" panose="020B0303040504020204" pitchFamily="34" charset="0"/>
                <a:cs typeface="SB Sans Text Light" panose="020B0303040504020204" pitchFamily="34" charset="0"/>
              </a:rPr>
              <a:t> такие как цветовые и теневые подложки</a:t>
            </a:r>
            <a:r>
              <a:rPr lang="en-US" sz="1050" dirty="0">
                <a:latin typeface="SB Sans Text Light" panose="020B0303040504020204" pitchFamily="34" charset="0"/>
                <a:cs typeface="SB Sans Text Light" panose="020B0303040504020204" pitchFamily="34" charset="0"/>
              </a:rPr>
              <a:t>.</a:t>
            </a:r>
            <a:r>
              <a:rPr lang="ru-RU" sz="1050" dirty="0">
                <a:latin typeface="SB Sans Text Light" panose="020B0303040504020204" pitchFamily="34" charset="0"/>
                <a:cs typeface="SB Sans Text Light" panose="020B0303040504020204" pitchFamily="34" charset="0"/>
              </a:rPr>
              <a:t> Их можно скопировать с этого слайда или при необходимости воспроизвести самостоятельно</a:t>
            </a:r>
            <a:r>
              <a:rPr lang="en-US" sz="1050" dirty="0">
                <a:latin typeface="SB Sans Text Light" panose="020B0303040504020204" pitchFamily="34" charset="0"/>
                <a:cs typeface="SB Sans Text Light" panose="020B0303040504020204" pitchFamily="34" charset="0"/>
              </a:rPr>
              <a:t>.</a:t>
            </a:r>
          </a:p>
        </p:txBody>
      </p:sp>
      <p:sp>
        <p:nvSpPr>
          <p:cNvPr id="33" name="Овал 32">
            <a:extLst>
              <a:ext uri="{FF2B5EF4-FFF2-40B4-BE49-F238E27FC236}">
                <a16:creationId xmlns:a16="http://schemas.microsoft.com/office/drawing/2014/main" id="{344B1F17-0D04-2447-8724-D4EDF53425CB}"/>
              </a:ext>
            </a:extLst>
          </p:cNvPr>
          <p:cNvSpPr/>
          <p:nvPr/>
        </p:nvSpPr>
        <p:spPr>
          <a:xfrm>
            <a:off x="2434762" y="2475344"/>
            <a:ext cx="1165688" cy="1165688"/>
          </a:xfrm>
          <a:prstGeom prst="ellipse">
            <a:avLst/>
          </a:prstGeom>
          <a:solidFill>
            <a:srgbClr val="21A038">
              <a:alpha val="14902"/>
            </a:srgbClr>
          </a:solidFill>
          <a:ln w="139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sp>
        <p:nvSpPr>
          <p:cNvPr id="36" name="Text Placeholder 3">
            <a:extLst>
              <a:ext uri="{FF2B5EF4-FFF2-40B4-BE49-F238E27FC236}">
                <a16:creationId xmlns:a16="http://schemas.microsoft.com/office/drawing/2014/main" id="{2919FB0D-B7DD-7745-A695-9E473224FE37}"/>
              </a:ext>
            </a:extLst>
          </p:cNvPr>
          <p:cNvSpPr txBox="1">
            <a:spLocks/>
          </p:cNvSpPr>
          <p:nvPr/>
        </p:nvSpPr>
        <p:spPr>
          <a:xfrm>
            <a:off x="4377862" y="3585173"/>
            <a:ext cx="1268168" cy="228600"/>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ru-RU" sz="1050" dirty="0">
                <a:latin typeface="SB Sans Text Light" panose="020B0303040504020204" pitchFamily="34" charset="0"/>
                <a:cs typeface="SB Sans Text Light" panose="020B0303040504020204" pitchFamily="34" charset="0"/>
              </a:rPr>
              <a:t>Градиентная тень</a:t>
            </a:r>
          </a:p>
        </p:txBody>
      </p:sp>
      <p:sp>
        <p:nvSpPr>
          <p:cNvPr id="37" name="Text Placeholder 3">
            <a:extLst>
              <a:ext uri="{FF2B5EF4-FFF2-40B4-BE49-F238E27FC236}">
                <a16:creationId xmlns:a16="http://schemas.microsoft.com/office/drawing/2014/main" id="{13884465-7E75-0048-919F-4F9D67F47F7D}"/>
              </a:ext>
            </a:extLst>
          </p:cNvPr>
          <p:cNvSpPr txBox="1">
            <a:spLocks/>
          </p:cNvSpPr>
          <p:nvPr/>
        </p:nvSpPr>
        <p:spPr>
          <a:xfrm>
            <a:off x="4377862" y="1985368"/>
            <a:ext cx="1268168" cy="748665"/>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ru-RU" sz="1050" dirty="0">
                <a:latin typeface="SB Sans Text Light" panose="020B0303040504020204" pitchFamily="34" charset="0"/>
                <a:cs typeface="SB Sans Text Light" panose="020B0303040504020204" pitchFamily="34" charset="0"/>
              </a:rPr>
              <a:t>Полупрозрачная белая подложка</a:t>
            </a:r>
          </a:p>
          <a:p>
            <a:pPr marL="0" indent="0" defTabSz="270000">
              <a:lnSpc>
                <a:spcPct val="100000"/>
              </a:lnSpc>
              <a:spcBef>
                <a:spcPts val="0"/>
              </a:spcBef>
              <a:buNone/>
            </a:pPr>
            <a:r>
              <a:rPr lang="ru-RU" sz="600" dirty="0">
                <a:latin typeface="SB Sans Text Light" panose="020B0303040504020204" pitchFamily="34" charset="0"/>
                <a:cs typeface="SB Sans Text Light" panose="020B0303040504020204" pitchFamily="34" charset="0"/>
              </a:rPr>
              <a:t>Цвет</a:t>
            </a:r>
            <a:r>
              <a:rPr lang="en-US" sz="600" dirty="0">
                <a:latin typeface="SB Sans Text Light" panose="020B0303040504020204" pitchFamily="34" charset="0"/>
                <a:cs typeface="SB Sans Text Light" panose="020B0303040504020204" pitchFamily="34" charset="0"/>
              </a:rPr>
              <a:t>: #FFFFFF</a:t>
            </a:r>
          </a:p>
          <a:p>
            <a:pPr marL="0" indent="0" defTabSz="270000">
              <a:lnSpc>
                <a:spcPct val="100000"/>
              </a:lnSpc>
              <a:spcBef>
                <a:spcPts val="0"/>
              </a:spcBef>
              <a:buNone/>
            </a:pPr>
            <a:r>
              <a:rPr lang="ru-RU" sz="600" dirty="0">
                <a:latin typeface="SB Sans Text Light" panose="020B0303040504020204" pitchFamily="34" charset="0"/>
                <a:cs typeface="SB Sans Text Light" panose="020B0303040504020204" pitchFamily="34" charset="0"/>
              </a:rPr>
              <a:t>Прозрачность</a:t>
            </a:r>
            <a:r>
              <a:rPr lang="en-US" sz="600" dirty="0">
                <a:latin typeface="SB Sans Text Light" panose="020B0303040504020204" pitchFamily="34" charset="0"/>
                <a:cs typeface="SB Sans Text Light" panose="020B0303040504020204" pitchFamily="34" charset="0"/>
              </a:rPr>
              <a:t>: 20%</a:t>
            </a:r>
            <a:endParaRPr lang="ru-RU" sz="600" dirty="0">
              <a:latin typeface="SB Sans Text Light" panose="020B0303040504020204" pitchFamily="34" charset="0"/>
              <a:cs typeface="SB Sans Text Light" panose="020B0303040504020204" pitchFamily="34" charset="0"/>
            </a:endParaRPr>
          </a:p>
        </p:txBody>
      </p:sp>
      <p:cxnSp>
        <p:nvCxnSpPr>
          <p:cNvPr id="38" name="Straight Connector 14">
            <a:extLst>
              <a:ext uri="{FF2B5EF4-FFF2-40B4-BE49-F238E27FC236}">
                <a16:creationId xmlns:a16="http://schemas.microsoft.com/office/drawing/2014/main" id="{7BFE8AB7-BC1E-A244-AC9E-72C19B12B300}"/>
              </a:ext>
            </a:extLst>
          </p:cNvPr>
          <p:cNvCxnSpPr>
            <a:cxnSpLocks/>
          </p:cNvCxnSpPr>
          <p:nvPr/>
        </p:nvCxnSpPr>
        <p:spPr>
          <a:xfrm flipH="1">
            <a:off x="5575797" y="3648433"/>
            <a:ext cx="527433" cy="0"/>
          </a:xfrm>
          <a:prstGeom prst="line">
            <a:avLst/>
          </a:prstGeom>
          <a:ln w="9525" cap="rnd" cmpd="sng">
            <a:solidFill>
              <a:srgbClr val="00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14">
            <a:extLst>
              <a:ext uri="{FF2B5EF4-FFF2-40B4-BE49-F238E27FC236}">
                <a16:creationId xmlns:a16="http://schemas.microsoft.com/office/drawing/2014/main" id="{5FEC48E1-87DF-5742-B076-4D30B084317F}"/>
              </a:ext>
            </a:extLst>
          </p:cNvPr>
          <p:cNvCxnSpPr>
            <a:cxnSpLocks/>
          </p:cNvCxnSpPr>
          <p:nvPr/>
        </p:nvCxnSpPr>
        <p:spPr>
          <a:xfrm flipH="1">
            <a:off x="5575797" y="2154555"/>
            <a:ext cx="527433" cy="0"/>
          </a:xfrm>
          <a:prstGeom prst="line">
            <a:avLst/>
          </a:prstGeom>
          <a:ln w="9525" cap="rnd" cmpd="sng">
            <a:solidFill>
              <a:srgbClr val="00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F8AA4574-7138-BA4F-A699-F44F1A1DBF05}"/>
              </a:ext>
            </a:extLst>
          </p:cNvPr>
          <p:cNvSpPr txBox="1">
            <a:spLocks/>
          </p:cNvSpPr>
          <p:nvPr/>
        </p:nvSpPr>
        <p:spPr>
          <a:xfrm>
            <a:off x="2389432" y="3771900"/>
            <a:ext cx="1268168" cy="662860"/>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ru-RU" sz="1050" dirty="0">
                <a:latin typeface="SB Sans Text Light" panose="020B0303040504020204" pitchFamily="34" charset="0"/>
                <a:cs typeface="SB Sans Text Light" panose="020B0303040504020204" pitchFamily="34" charset="0"/>
              </a:rPr>
              <a:t>Полупрозрачная зеленая</a:t>
            </a:r>
          </a:p>
          <a:p>
            <a:pPr marL="0" indent="0" defTabSz="270000">
              <a:lnSpc>
                <a:spcPct val="100000"/>
              </a:lnSpc>
              <a:spcBef>
                <a:spcPts val="0"/>
              </a:spcBef>
              <a:buNone/>
            </a:pPr>
            <a:r>
              <a:rPr lang="ru-RU" sz="1050" dirty="0">
                <a:latin typeface="SB Sans Text Light" panose="020B0303040504020204" pitchFamily="34" charset="0"/>
                <a:cs typeface="SB Sans Text Light" panose="020B0303040504020204" pitchFamily="34" charset="0"/>
              </a:rPr>
              <a:t>подложка</a:t>
            </a:r>
          </a:p>
          <a:p>
            <a:pPr marL="0" indent="0" defTabSz="270000">
              <a:lnSpc>
                <a:spcPct val="100000"/>
              </a:lnSpc>
              <a:spcBef>
                <a:spcPts val="0"/>
              </a:spcBef>
              <a:buNone/>
            </a:pPr>
            <a:r>
              <a:rPr lang="ru-RU" sz="600" dirty="0">
                <a:latin typeface="SB Sans Text Light" panose="020B0303040504020204" pitchFamily="34" charset="0"/>
                <a:cs typeface="SB Sans Text Light" panose="020B0303040504020204" pitchFamily="34" charset="0"/>
              </a:rPr>
              <a:t>Цвет</a:t>
            </a:r>
            <a:r>
              <a:rPr lang="en-US" sz="600" dirty="0">
                <a:latin typeface="SB Sans Text Light" panose="020B0303040504020204" pitchFamily="34" charset="0"/>
                <a:cs typeface="SB Sans Text Light" panose="020B0303040504020204" pitchFamily="34" charset="0"/>
              </a:rPr>
              <a:t>: #21A038</a:t>
            </a:r>
          </a:p>
          <a:p>
            <a:pPr marL="0" indent="0" defTabSz="270000">
              <a:lnSpc>
                <a:spcPct val="100000"/>
              </a:lnSpc>
              <a:spcBef>
                <a:spcPts val="0"/>
              </a:spcBef>
              <a:buNone/>
            </a:pPr>
            <a:r>
              <a:rPr lang="ru-RU" sz="600" dirty="0">
                <a:latin typeface="SB Sans Text Light" panose="020B0303040504020204" pitchFamily="34" charset="0"/>
                <a:cs typeface="SB Sans Text Light" panose="020B0303040504020204" pitchFamily="34" charset="0"/>
              </a:rPr>
              <a:t>Прозрачность</a:t>
            </a:r>
            <a:r>
              <a:rPr lang="en-US" sz="600" dirty="0">
                <a:latin typeface="SB Sans Text Light" panose="020B0303040504020204" pitchFamily="34" charset="0"/>
                <a:cs typeface="SB Sans Text Light" panose="020B0303040504020204" pitchFamily="34" charset="0"/>
              </a:rPr>
              <a:t>: </a:t>
            </a:r>
            <a:r>
              <a:rPr lang="ru-RU" sz="600" dirty="0">
                <a:latin typeface="SB Sans Text Light" panose="020B0303040504020204" pitchFamily="34" charset="0"/>
                <a:cs typeface="SB Sans Text Light" panose="020B0303040504020204" pitchFamily="34" charset="0"/>
              </a:rPr>
              <a:t>85</a:t>
            </a:r>
            <a:r>
              <a:rPr lang="en-US" sz="600" dirty="0">
                <a:latin typeface="SB Sans Text Light" panose="020B0303040504020204" pitchFamily="34" charset="0"/>
                <a:cs typeface="SB Sans Text Light" panose="020B0303040504020204" pitchFamily="34" charset="0"/>
              </a:rPr>
              <a:t>%</a:t>
            </a:r>
            <a:endParaRPr lang="ru-RU" sz="600" dirty="0">
              <a:latin typeface="SB Sans Text Light" panose="020B0303040504020204" pitchFamily="34" charset="0"/>
              <a:cs typeface="SB Sans Text Light" panose="020B0303040504020204" pitchFamily="34" charset="0"/>
            </a:endParaRPr>
          </a:p>
        </p:txBody>
      </p:sp>
      <p:sp>
        <p:nvSpPr>
          <p:cNvPr id="46" name="Text Placeholder 3">
            <a:extLst>
              <a:ext uri="{FF2B5EF4-FFF2-40B4-BE49-F238E27FC236}">
                <a16:creationId xmlns:a16="http://schemas.microsoft.com/office/drawing/2014/main" id="{0FC92F43-A09F-914C-9D93-AD03F76C1B6B}"/>
              </a:ext>
            </a:extLst>
          </p:cNvPr>
          <p:cNvSpPr txBox="1">
            <a:spLocks/>
          </p:cNvSpPr>
          <p:nvPr/>
        </p:nvSpPr>
        <p:spPr>
          <a:xfrm>
            <a:off x="514351" y="3771900"/>
            <a:ext cx="1268168" cy="857250"/>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ru-RU" sz="1050" dirty="0">
                <a:latin typeface="SB Sans Text Light" panose="020B0303040504020204" pitchFamily="34" charset="0"/>
                <a:cs typeface="SB Sans Text Light" panose="020B0303040504020204" pitchFamily="34" charset="0"/>
              </a:rPr>
              <a:t>Двуслойная градиентная подложка</a:t>
            </a:r>
          </a:p>
          <a:p>
            <a:pPr marL="0" indent="0" defTabSz="270000">
              <a:lnSpc>
                <a:spcPct val="100000"/>
              </a:lnSpc>
              <a:spcBef>
                <a:spcPts val="0"/>
              </a:spcBef>
              <a:buNone/>
            </a:pPr>
            <a:r>
              <a:rPr lang="ru-RU" sz="600" dirty="0">
                <a:latin typeface="SB Sans Text Light" panose="020B0303040504020204" pitchFamily="34" charset="0"/>
                <a:cs typeface="SB Sans Text Light" panose="020B0303040504020204" pitchFamily="34" charset="0"/>
              </a:rPr>
              <a:t>Цвет</a:t>
            </a:r>
            <a:r>
              <a:rPr lang="en-US" sz="600" dirty="0">
                <a:latin typeface="SB Sans Text Light" panose="020B0303040504020204" pitchFamily="34" charset="0"/>
                <a:cs typeface="SB Sans Text Light" panose="020B0303040504020204" pitchFamily="34" charset="0"/>
              </a:rPr>
              <a:t>: </a:t>
            </a:r>
            <a:r>
              <a:rPr lang="ru-RU" sz="600" dirty="0">
                <a:latin typeface="SB Sans Text Light" panose="020B0303040504020204" pitchFamily="34" charset="0"/>
                <a:cs typeface="SB Sans Text Light" panose="020B0303040504020204" pitchFamily="34" charset="0"/>
              </a:rPr>
              <a:t>градиент из 3 цветов мастер-бренда</a:t>
            </a:r>
          </a:p>
          <a:p>
            <a:pPr marL="0" indent="0" defTabSz="270000">
              <a:lnSpc>
                <a:spcPct val="100000"/>
              </a:lnSpc>
              <a:spcBef>
                <a:spcPts val="0"/>
              </a:spcBef>
              <a:buNone/>
            </a:pPr>
            <a:r>
              <a:rPr lang="ru-RU" sz="600" dirty="0">
                <a:latin typeface="SB Sans Text Light" panose="020B0303040504020204" pitchFamily="34" charset="0"/>
                <a:cs typeface="SB Sans Text Light" panose="020B0303040504020204" pitchFamily="34" charset="0"/>
              </a:rPr>
              <a:t>Прозрачность</a:t>
            </a:r>
            <a:r>
              <a:rPr lang="en-US" sz="600" dirty="0">
                <a:latin typeface="SB Sans Text Light" panose="020B0303040504020204" pitchFamily="34" charset="0"/>
                <a:cs typeface="SB Sans Text Light" panose="020B0303040504020204" pitchFamily="34" charset="0"/>
              </a:rPr>
              <a:t>: </a:t>
            </a:r>
            <a:r>
              <a:rPr lang="ru-RU" sz="600" dirty="0">
                <a:latin typeface="SB Sans Text Light" panose="020B0303040504020204" pitchFamily="34" charset="0"/>
                <a:cs typeface="SB Sans Text Light" panose="020B0303040504020204" pitchFamily="34" charset="0"/>
              </a:rPr>
              <a:t>50</a:t>
            </a:r>
            <a:r>
              <a:rPr lang="en-US" sz="600" dirty="0">
                <a:latin typeface="SB Sans Text Light" panose="020B0303040504020204" pitchFamily="34" charset="0"/>
                <a:cs typeface="SB Sans Text Light" panose="020B0303040504020204" pitchFamily="34" charset="0"/>
              </a:rPr>
              <a:t>%</a:t>
            </a:r>
            <a:r>
              <a:rPr lang="ru-RU" sz="600" dirty="0">
                <a:latin typeface="SB Sans Text Light" panose="020B0303040504020204" pitchFamily="34" charset="0"/>
                <a:cs typeface="SB Sans Text Light" panose="020B0303040504020204" pitchFamily="34" charset="0"/>
              </a:rPr>
              <a:t> у всех цветов градиента</a:t>
            </a:r>
          </a:p>
        </p:txBody>
      </p:sp>
      <p:cxnSp>
        <p:nvCxnSpPr>
          <p:cNvPr id="48" name="Straight Connector 14">
            <a:extLst>
              <a:ext uri="{FF2B5EF4-FFF2-40B4-BE49-F238E27FC236}">
                <a16:creationId xmlns:a16="http://schemas.microsoft.com/office/drawing/2014/main" id="{F39C0BE0-84EB-3646-9AEE-228F537F81F3}"/>
              </a:ext>
            </a:extLst>
          </p:cNvPr>
          <p:cNvCxnSpPr>
            <a:cxnSpLocks/>
          </p:cNvCxnSpPr>
          <p:nvPr/>
        </p:nvCxnSpPr>
        <p:spPr>
          <a:xfrm>
            <a:off x="6103230" y="4171950"/>
            <a:ext cx="2206362" cy="0"/>
          </a:xfrm>
          <a:prstGeom prst="line">
            <a:avLst/>
          </a:prstGeom>
          <a:ln w="9525" cap="rnd" cmpd="sng">
            <a:solidFill>
              <a:srgbClr val="00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9" name="Text Placeholder 3">
            <a:extLst>
              <a:ext uri="{FF2B5EF4-FFF2-40B4-BE49-F238E27FC236}">
                <a16:creationId xmlns:a16="http://schemas.microsoft.com/office/drawing/2014/main" id="{162D3D31-A83C-4D4F-B486-29417797A98E}"/>
              </a:ext>
            </a:extLst>
          </p:cNvPr>
          <p:cNvSpPr txBox="1">
            <a:spLocks/>
          </p:cNvSpPr>
          <p:nvPr/>
        </p:nvSpPr>
        <p:spPr>
          <a:xfrm>
            <a:off x="4377862" y="4086225"/>
            <a:ext cx="1577528" cy="362312"/>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70000">
              <a:lnSpc>
                <a:spcPct val="100000"/>
              </a:lnSpc>
              <a:spcBef>
                <a:spcPts val="0"/>
              </a:spcBef>
              <a:buNone/>
            </a:pPr>
            <a:r>
              <a:rPr lang="ru-RU" sz="1050" dirty="0">
                <a:latin typeface="SB Sans Text Light" panose="020B0303040504020204" pitchFamily="34" charset="0"/>
                <a:cs typeface="SB Sans Text Light" panose="020B0303040504020204" pitchFamily="34" charset="0"/>
              </a:rPr>
              <a:t>Линия для выносок</a:t>
            </a:r>
          </a:p>
          <a:p>
            <a:pPr marL="0" indent="0" defTabSz="270000">
              <a:lnSpc>
                <a:spcPct val="100000"/>
              </a:lnSpc>
              <a:spcBef>
                <a:spcPts val="0"/>
              </a:spcBef>
              <a:buNone/>
            </a:pPr>
            <a:r>
              <a:rPr lang="ru-RU" sz="1050" dirty="0">
                <a:latin typeface="SB Sans Text Light" panose="020B0303040504020204" pitchFamily="34" charset="0"/>
                <a:cs typeface="SB Sans Text Light" panose="020B0303040504020204" pitchFamily="34" charset="0"/>
              </a:rPr>
              <a:t>и пояснений</a:t>
            </a:r>
          </a:p>
        </p:txBody>
      </p:sp>
      <p:grpSp>
        <p:nvGrpSpPr>
          <p:cNvPr id="23" name="Группа 22">
            <a:extLst>
              <a:ext uri="{FF2B5EF4-FFF2-40B4-BE49-F238E27FC236}">
                <a16:creationId xmlns:a16="http://schemas.microsoft.com/office/drawing/2014/main" id="{214F1B6B-D5E0-7748-9BD8-3E895B4EA9E2}"/>
              </a:ext>
            </a:extLst>
          </p:cNvPr>
          <p:cNvGrpSpPr/>
          <p:nvPr/>
        </p:nvGrpSpPr>
        <p:grpSpPr>
          <a:xfrm>
            <a:off x="405300" y="2440050"/>
            <a:ext cx="1255223" cy="1255223"/>
            <a:chOff x="1583736" y="3687314"/>
            <a:chExt cx="560068" cy="560068"/>
          </a:xfrm>
        </p:grpSpPr>
        <p:sp>
          <p:nvSpPr>
            <p:cNvPr id="24" name="Овал 23">
              <a:extLst>
                <a:ext uri="{FF2B5EF4-FFF2-40B4-BE49-F238E27FC236}">
                  <a16:creationId xmlns:a16="http://schemas.microsoft.com/office/drawing/2014/main" id="{2F6FB4A1-FF71-254D-B4C1-1DA9AF231E59}"/>
                </a:ext>
              </a:extLst>
            </p:cNvPr>
            <p:cNvSpPr/>
            <p:nvPr/>
          </p:nvSpPr>
          <p:spPr>
            <a:xfrm>
              <a:off x="1583736" y="3687314"/>
              <a:ext cx="560068" cy="560068"/>
            </a:xfrm>
            <a:prstGeom prst="ellipse">
              <a:avLst/>
            </a:prstGeom>
            <a:gradFill>
              <a:gsLst>
                <a:gs pos="0">
                  <a:srgbClr val="8EDBC0">
                    <a:lumMod val="65000"/>
                    <a:alpha val="11000"/>
                  </a:srgbClr>
                </a:gs>
                <a:gs pos="100000">
                  <a:srgbClr val="92D050">
                    <a:alpha val="15000"/>
                  </a:srgbClr>
                </a:gs>
              </a:gsLst>
              <a:lin ang="16800000" scaled="0"/>
            </a:gradFill>
            <a:ln w="139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sp>
          <p:nvSpPr>
            <p:cNvPr id="25" name="Овал 24">
              <a:extLst>
                <a:ext uri="{FF2B5EF4-FFF2-40B4-BE49-F238E27FC236}">
                  <a16:creationId xmlns:a16="http://schemas.microsoft.com/office/drawing/2014/main" id="{A1CBF20C-F5C3-7446-816E-868500559226}"/>
                </a:ext>
              </a:extLst>
            </p:cNvPr>
            <p:cNvSpPr/>
            <p:nvPr userDrawn="1"/>
          </p:nvSpPr>
          <p:spPr>
            <a:xfrm>
              <a:off x="1640630" y="3744559"/>
              <a:ext cx="445577" cy="445577"/>
            </a:xfrm>
            <a:prstGeom prst="ellipse">
              <a:avLst/>
            </a:prstGeom>
            <a:solidFill>
              <a:schemeClr val="bg1"/>
            </a:solidFill>
            <a:ln w="139700">
              <a:gradFill>
                <a:gsLst>
                  <a:gs pos="52000">
                    <a:srgbClr val="70AA3A"/>
                  </a:gs>
                  <a:gs pos="0">
                    <a:srgbClr val="1F8468"/>
                  </a:gs>
                  <a:gs pos="99000">
                    <a:srgbClr val="E0BE14"/>
                  </a:gs>
                </a:gsLst>
                <a:lin ang="14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p>
          </p:txBody>
        </p:sp>
      </p:grpSp>
    </p:spTree>
    <p:extLst>
      <p:ext uri="{BB962C8B-B14F-4D97-AF65-F5344CB8AC3E}">
        <p14:creationId xmlns:p14="http://schemas.microsoft.com/office/powerpoint/2010/main" val="28169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ject 26">
            <a:extLst>
              <a:ext uri="{FF2B5EF4-FFF2-40B4-BE49-F238E27FC236}">
                <a16:creationId xmlns:a16="http://schemas.microsoft.com/office/drawing/2014/main" id="{F248B7D0-104C-374D-AB13-CAD8F04D491D}"/>
              </a:ext>
            </a:extLst>
          </p:cNvPr>
          <p:cNvSpPr txBox="1"/>
          <p:nvPr/>
        </p:nvSpPr>
        <p:spPr>
          <a:xfrm>
            <a:off x="998220" y="1944624"/>
            <a:ext cx="3451860" cy="626326"/>
          </a:xfrm>
          <a:prstGeom prst="rect">
            <a:avLst/>
          </a:prstGeom>
        </p:spPr>
        <p:txBody>
          <a:bodyPr vert="horz" wrap="square" lIns="0" tIns="4763" rIns="0" bIns="0" rtlCol="0">
            <a:spAutoFit/>
          </a:bodyPr>
          <a:lstStyle/>
          <a:p>
            <a:pPr marL="9525" marR="3810">
              <a:lnSpc>
                <a:spcPct val="103299"/>
              </a:lnSpc>
              <a:spcBef>
                <a:spcPts val="38"/>
              </a:spcBef>
            </a:pPr>
            <a:r>
              <a:rPr lang="en-US" sz="2000" spc="-8" dirty="0">
                <a:latin typeface="SB Sans Display" panose="020B0503040504020204" pitchFamily="34" charset="0"/>
                <a:ea typeface="SB Sans Display" panose="020B0503040504020204" pitchFamily="34" charset="0"/>
                <a:cs typeface="SBSansText-Light"/>
              </a:rPr>
              <a:t>Homo </a:t>
            </a:r>
            <a:r>
              <a:rPr lang="en-US" sz="2000" spc="-8" dirty="0" err="1">
                <a:latin typeface="SB Sans Display" panose="020B0503040504020204" pitchFamily="34" charset="0"/>
                <a:ea typeface="SB Sans Display" panose="020B0503040504020204" pitchFamily="34" charset="0"/>
                <a:cs typeface="SBSansText-Light"/>
              </a:rPr>
              <a:t>Economicus</a:t>
            </a:r>
            <a:endParaRPr lang="ru-RU" sz="2000" spc="-8" dirty="0">
              <a:latin typeface="SB Sans Display" panose="020B0503040504020204" pitchFamily="34" charset="0"/>
              <a:ea typeface="SB Sans Display" panose="020B0503040504020204" pitchFamily="34" charset="0"/>
              <a:cs typeface="SBSansText-Light"/>
            </a:endParaRPr>
          </a:p>
          <a:p>
            <a:pPr marL="352425" marR="3810" indent="-342900">
              <a:lnSpc>
                <a:spcPct val="103299"/>
              </a:lnSpc>
              <a:spcBef>
                <a:spcPts val="38"/>
              </a:spcBef>
              <a:buFont typeface="Arial" panose="020B0604020202020204" pitchFamily="34" charset="0"/>
              <a:buChar char="•"/>
            </a:pPr>
            <a:endParaRPr lang="ru-RU" sz="2000" spc="-8" dirty="0">
              <a:latin typeface="SB Sans Display" panose="020B0503040504020204" pitchFamily="34" charset="0"/>
              <a:ea typeface="SB Sans Display" panose="020B0503040504020204" pitchFamily="34" charset="0"/>
              <a:cs typeface="SBSansText-Light"/>
            </a:endParaRPr>
          </a:p>
        </p:txBody>
      </p:sp>
      <p:sp>
        <p:nvSpPr>
          <p:cNvPr id="81" name="Title 7">
            <a:extLst>
              <a:ext uri="{FF2B5EF4-FFF2-40B4-BE49-F238E27FC236}">
                <a16:creationId xmlns:a16="http://schemas.microsoft.com/office/drawing/2014/main" id="{2F3F3ED7-878F-A44A-9F71-6E8A4B4434F4}"/>
              </a:ext>
            </a:extLst>
          </p:cNvPr>
          <p:cNvSpPr txBox="1">
            <a:spLocks/>
          </p:cNvSpPr>
          <p:nvPr/>
        </p:nvSpPr>
        <p:spPr>
          <a:xfrm>
            <a:off x="468312" y="465965"/>
            <a:ext cx="4042727" cy="904901"/>
          </a:xfrm>
          <a:prstGeom prst="rect">
            <a:avLst/>
          </a:prstGeo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pPr>
              <a:lnSpc>
                <a:spcPct val="100000"/>
              </a:lnSpc>
            </a:pPr>
            <a:r>
              <a:rPr lang="ru-RU" sz="2000" b="1" dirty="0">
                <a:latin typeface="SB Sans Display Semibold" panose="020B0503040504020204" pitchFamily="34" charset="0"/>
                <a:ea typeface="SB Sans Display Semibold" panose="020B0503040504020204" pitchFamily="34" charset="0"/>
                <a:cs typeface="SB Sans Display Light" panose="020B0303040504020204" pitchFamily="34" charset="0"/>
              </a:rPr>
              <a:t>Поведенческая экономика или психологическая экономика?</a:t>
            </a:r>
          </a:p>
        </p:txBody>
      </p:sp>
      <p:pic>
        <p:nvPicPr>
          <p:cNvPr id="3" name="Рисунок 2">
            <a:extLst>
              <a:ext uri="{FF2B5EF4-FFF2-40B4-BE49-F238E27FC236}">
                <a16:creationId xmlns:a16="http://schemas.microsoft.com/office/drawing/2014/main" id="{58A0FFF4-6F3A-4EAE-9C10-895467D84B53}"/>
              </a:ext>
            </a:extLst>
          </p:cNvPr>
          <p:cNvPicPr>
            <a:picLocks noChangeAspect="1"/>
          </p:cNvPicPr>
          <p:nvPr/>
        </p:nvPicPr>
        <p:blipFill>
          <a:blip r:embed="rId2"/>
          <a:stretch>
            <a:fillRect/>
          </a:stretch>
        </p:blipFill>
        <p:spPr>
          <a:xfrm>
            <a:off x="4762500" y="0"/>
            <a:ext cx="4381500" cy="5143500"/>
          </a:xfrm>
          <a:prstGeom prst="rect">
            <a:avLst/>
          </a:prstGeom>
        </p:spPr>
      </p:pic>
      <p:sp>
        <p:nvSpPr>
          <p:cNvPr id="4" name="Стрелка: вниз 3">
            <a:extLst>
              <a:ext uri="{FF2B5EF4-FFF2-40B4-BE49-F238E27FC236}">
                <a16:creationId xmlns:a16="http://schemas.microsoft.com/office/drawing/2014/main" id="{BD9D3737-B5DA-473E-80BC-4E3B400FA0FC}"/>
              </a:ext>
            </a:extLst>
          </p:cNvPr>
          <p:cNvSpPr/>
          <p:nvPr/>
        </p:nvSpPr>
        <p:spPr>
          <a:xfrm>
            <a:off x="2005043" y="2434590"/>
            <a:ext cx="484632" cy="53721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22DC3FA2-C094-4C3A-BCAD-19740EB424D0}"/>
              </a:ext>
            </a:extLst>
          </p:cNvPr>
          <p:cNvSpPr/>
          <p:nvPr/>
        </p:nvSpPr>
        <p:spPr>
          <a:xfrm>
            <a:off x="123482" y="3053431"/>
            <a:ext cx="4572000" cy="713850"/>
          </a:xfrm>
          <a:prstGeom prst="rect">
            <a:avLst/>
          </a:prstGeom>
        </p:spPr>
        <p:txBody>
          <a:bodyPr>
            <a:spAutoFit/>
          </a:bodyPr>
          <a:lstStyle/>
          <a:p>
            <a:pPr marL="9525" marR="3810">
              <a:lnSpc>
                <a:spcPct val="103299"/>
              </a:lnSpc>
              <a:spcBef>
                <a:spcPts val="38"/>
              </a:spcBef>
            </a:pPr>
            <a:r>
              <a:rPr lang="ru-RU" sz="2000" spc="-8" dirty="0">
                <a:latin typeface="SB Sans Display" panose="020B0503040504020204" pitchFamily="34" charset="0"/>
                <a:ea typeface="SB Sans Display" panose="020B0503040504020204" pitchFamily="34" charset="0"/>
                <a:cs typeface="SBSansText-Light"/>
              </a:rPr>
              <a:t>Роль психологических факторов в принятии экономических решений</a:t>
            </a:r>
          </a:p>
        </p:txBody>
      </p:sp>
    </p:spTree>
    <p:extLst>
      <p:ext uri="{BB962C8B-B14F-4D97-AF65-F5344CB8AC3E}">
        <p14:creationId xmlns:p14="http://schemas.microsoft.com/office/powerpoint/2010/main" val="1782688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ject 26">
            <a:extLst>
              <a:ext uri="{FF2B5EF4-FFF2-40B4-BE49-F238E27FC236}">
                <a16:creationId xmlns:a16="http://schemas.microsoft.com/office/drawing/2014/main" id="{F248B7D0-104C-374D-AB13-CAD8F04D491D}"/>
              </a:ext>
            </a:extLst>
          </p:cNvPr>
          <p:cNvSpPr txBox="1"/>
          <p:nvPr/>
        </p:nvSpPr>
        <p:spPr>
          <a:xfrm>
            <a:off x="763744" y="1494458"/>
            <a:ext cx="7823995" cy="2211376"/>
          </a:xfrm>
          <a:prstGeom prst="rect">
            <a:avLst/>
          </a:prstGeom>
        </p:spPr>
        <p:txBody>
          <a:bodyPr vert="horz" wrap="square" lIns="0" tIns="4763" rIns="0" bIns="0" rtlCol="0">
            <a:spAutoFit/>
          </a:bodyPr>
          <a:lstStyle/>
          <a:p>
            <a:pPr marL="9525" marR="3810">
              <a:lnSpc>
                <a:spcPct val="103299"/>
              </a:lnSpc>
              <a:spcBef>
                <a:spcPts val="38"/>
              </a:spcBef>
            </a:pPr>
            <a:r>
              <a:rPr lang="ru-RU" sz="2000" spc="-8" dirty="0">
                <a:latin typeface="SB Sans Display" panose="020B0503040504020204" pitchFamily="34" charset="0"/>
                <a:ea typeface="SB Sans Display" panose="020B0503040504020204" pitchFamily="34" charset="0"/>
                <a:cs typeface="SBSansText-Light"/>
              </a:rPr>
              <a:t>1. Объективные ограничения когнитивных и предсказательных способностей;</a:t>
            </a:r>
          </a:p>
          <a:p>
            <a:pPr marL="9525" marR="3810">
              <a:lnSpc>
                <a:spcPct val="103299"/>
              </a:lnSpc>
              <a:spcBef>
                <a:spcPts val="38"/>
              </a:spcBef>
            </a:pPr>
            <a:endParaRPr lang="ru-RU" sz="2000" spc="-8" dirty="0">
              <a:latin typeface="SB Sans Display" panose="020B0503040504020204" pitchFamily="34" charset="0"/>
              <a:ea typeface="SB Sans Display" panose="020B0503040504020204" pitchFamily="34" charset="0"/>
              <a:cs typeface="SBSansText-Light"/>
            </a:endParaRPr>
          </a:p>
          <a:p>
            <a:pPr marL="9525" marR="3810">
              <a:lnSpc>
                <a:spcPct val="103299"/>
              </a:lnSpc>
              <a:spcBef>
                <a:spcPts val="38"/>
              </a:spcBef>
            </a:pPr>
            <a:r>
              <a:rPr lang="ru-RU" sz="2000" spc="-8" dirty="0">
                <a:latin typeface="SB Sans Display" panose="020B0503040504020204" pitchFamily="34" charset="0"/>
                <a:ea typeface="SB Sans Display" panose="020B0503040504020204" pitchFamily="34" charset="0"/>
                <a:cs typeface="SBSansText-Light"/>
              </a:rPr>
              <a:t>2. невозможность решать несколько задач одновременно;</a:t>
            </a:r>
          </a:p>
          <a:p>
            <a:pPr marL="9525" marR="3810">
              <a:lnSpc>
                <a:spcPct val="103299"/>
              </a:lnSpc>
              <a:spcBef>
                <a:spcPts val="38"/>
              </a:spcBef>
            </a:pPr>
            <a:endParaRPr lang="ru-RU" sz="2000" spc="-8" dirty="0">
              <a:latin typeface="SB Sans Display" panose="020B0503040504020204" pitchFamily="34" charset="0"/>
              <a:ea typeface="SB Sans Display" panose="020B0503040504020204" pitchFamily="34" charset="0"/>
              <a:cs typeface="SBSansText-Light"/>
            </a:endParaRPr>
          </a:p>
          <a:p>
            <a:pPr marL="9525" marR="3810">
              <a:lnSpc>
                <a:spcPct val="103299"/>
              </a:lnSpc>
              <a:spcBef>
                <a:spcPts val="38"/>
              </a:spcBef>
            </a:pPr>
            <a:r>
              <a:rPr lang="ru-RU" sz="2000" spc="-8" dirty="0">
                <a:latin typeface="SB Sans Display" panose="020B0503040504020204" pitchFamily="34" charset="0"/>
                <a:ea typeface="SB Sans Display" panose="020B0503040504020204" pitchFamily="34" charset="0"/>
                <a:cs typeface="SBSansText-Light"/>
              </a:rPr>
              <a:t>3. критерий удовлетворённости вместо максимизации.</a:t>
            </a:r>
          </a:p>
          <a:p>
            <a:pPr marL="352425" marR="3810" indent="-342900">
              <a:lnSpc>
                <a:spcPct val="103299"/>
              </a:lnSpc>
              <a:spcBef>
                <a:spcPts val="38"/>
              </a:spcBef>
              <a:buFont typeface="Arial" panose="020B0604020202020204" pitchFamily="34" charset="0"/>
              <a:buChar char="•"/>
            </a:pPr>
            <a:endParaRPr lang="ru-RU" sz="2000" spc="-8" dirty="0">
              <a:latin typeface="SB Sans Display" panose="020B0503040504020204" pitchFamily="34" charset="0"/>
              <a:ea typeface="SB Sans Display" panose="020B0503040504020204" pitchFamily="34" charset="0"/>
              <a:cs typeface="SBSansText-Light"/>
            </a:endParaRPr>
          </a:p>
        </p:txBody>
      </p:sp>
      <p:sp>
        <p:nvSpPr>
          <p:cNvPr id="81" name="Title 7">
            <a:extLst>
              <a:ext uri="{FF2B5EF4-FFF2-40B4-BE49-F238E27FC236}">
                <a16:creationId xmlns:a16="http://schemas.microsoft.com/office/drawing/2014/main" id="{2F3F3ED7-878F-A44A-9F71-6E8A4B4434F4}"/>
              </a:ext>
            </a:extLst>
          </p:cNvPr>
          <p:cNvSpPr txBox="1">
            <a:spLocks/>
          </p:cNvSpPr>
          <p:nvPr/>
        </p:nvSpPr>
        <p:spPr>
          <a:xfrm>
            <a:off x="468312" y="465965"/>
            <a:ext cx="7014528" cy="904901"/>
          </a:xfrm>
          <a:prstGeom prst="rect">
            <a:avLst/>
          </a:prstGeo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pPr>
              <a:lnSpc>
                <a:spcPct val="100000"/>
              </a:lnSpc>
            </a:pPr>
            <a:r>
              <a:rPr lang="ru-RU" sz="2000" b="1" dirty="0">
                <a:latin typeface="SB Sans Display Semibold" panose="020B0503040504020204" pitchFamily="34" charset="0"/>
                <a:ea typeface="SB Sans Display Semibold" panose="020B0503040504020204" pitchFamily="34" charset="0"/>
                <a:cs typeface="SB Sans Display Light" panose="020B0303040504020204" pitchFamily="34" charset="0"/>
              </a:rPr>
              <a:t>Ограниченная рациональность</a:t>
            </a:r>
          </a:p>
        </p:txBody>
      </p:sp>
      <p:sp>
        <p:nvSpPr>
          <p:cNvPr id="5" name="Прямоугольник 4">
            <a:extLst>
              <a:ext uri="{FF2B5EF4-FFF2-40B4-BE49-F238E27FC236}">
                <a16:creationId xmlns:a16="http://schemas.microsoft.com/office/drawing/2014/main" id="{22DC3FA2-C094-4C3A-BCAD-19740EB424D0}"/>
              </a:ext>
            </a:extLst>
          </p:cNvPr>
          <p:cNvSpPr/>
          <p:nvPr/>
        </p:nvSpPr>
        <p:spPr>
          <a:xfrm>
            <a:off x="670560" y="2437794"/>
            <a:ext cx="7709696" cy="396840"/>
          </a:xfrm>
          <a:prstGeom prst="rect">
            <a:avLst/>
          </a:prstGeom>
        </p:spPr>
        <p:txBody>
          <a:bodyPr wrap="square">
            <a:spAutoFit/>
          </a:bodyPr>
          <a:lstStyle/>
          <a:p>
            <a:pPr marL="9525" marR="3810">
              <a:lnSpc>
                <a:spcPct val="103299"/>
              </a:lnSpc>
              <a:spcBef>
                <a:spcPts val="38"/>
              </a:spcBef>
            </a:pPr>
            <a:r>
              <a:rPr lang="ru-RU" sz="2000" spc="-8" dirty="0">
                <a:latin typeface="SB Sans Display" panose="020B0503040504020204" pitchFamily="34" charset="0"/>
                <a:ea typeface="SB Sans Display" panose="020B0503040504020204" pitchFamily="34" charset="0"/>
                <a:cs typeface="SBSansText-Light"/>
              </a:rPr>
              <a:t> </a:t>
            </a:r>
          </a:p>
        </p:txBody>
      </p:sp>
      <p:sp>
        <p:nvSpPr>
          <p:cNvPr id="7" name="Прямоугольник 6">
            <a:extLst>
              <a:ext uri="{FF2B5EF4-FFF2-40B4-BE49-F238E27FC236}">
                <a16:creationId xmlns:a16="http://schemas.microsoft.com/office/drawing/2014/main" id="{0152BAAD-F34A-4F90-8E49-F3180F5F9CE3}"/>
              </a:ext>
            </a:extLst>
          </p:cNvPr>
          <p:cNvSpPr/>
          <p:nvPr/>
        </p:nvSpPr>
        <p:spPr>
          <a:xfrm>
            <a:off x="670560" y="3107882"/>
            <a:ext cx="7709696" cy="396840"/>
          </a:xfrm>
          <a:prstGeom prst="rect">
            <a:avLst/>
          </a:prstGeom>
        </p:spPr>
        <p:txBody>
          <a:bodyPr wrap="square">
            <a:spAutoFit/>
          </a:bodyPr>
          <a:lstStyle/>
          <a:p>
            <a:pPr marL="9525" marR="3810">
              <a:lnSpc>
                <a:spcPct val="103299"/>
              </a:lnSpc>
              <a:spcBef>
                <a:spcPts val="38"/>
              </a:spcBef>
            </a:pPr>
            <a:r>
              <a:rPr lang="ru-RU" sz="2000" spc="-8" dirty="0">
                <a:latin typeface="SB Sans Display" panose="020B0503040504020204" pitchFamily="34" charset="0"/>
                <a:ea typeface="SB Sans Display" panose="020B0503040504020204" pitchFamily="34" charset="0"/>
                <a:cs typeface="SBSansText-Light"/>
              </a:rPr>
              <a:t> </a:t>
            </a:r>
          </a:p>
        </p:txBody>
      </p:sp>
      <p:sp>
        <p:nvSpPr>
          <p:cNvPr id="8" name="Стрелка: вниз 7">
            <a:extLst>
              <a:ext uri="{FF2B5EF4-FFF2-40B4-BE49-F238E27FC236}">
                <a16:creationId xmlns:a16="http://schemas.microsoft.com/office/drawing/2014/main" id="{4646E20C-F732-42AA-8893-C87E1D6914AD}"/>
              </a:ext>
            </a:extLst>
          </p:cNvPr>
          <p:cNvSpPr/>
          <p:nvPr/>
        </p:nvSpPr>
        <p:spPr>
          <a:xfrm>
            <a:off x="3894803" y="3632957"/>
            <a:ext cx="484632" cy="53721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488C8F5D-D7DF-4D7C-B47A-2F461ED5AA32}"/>
              </a:ext>
            </a:extLst>
          </p:cNvPr>
          <p:cNvSpPr/>
          <p:nvPr/>
        </p:nvSpPr>
        <p:spPr>
          <a:xfrm>
            <a:off x="533400" y="4306744"/>
            <a:ext cx="7764780" cy="396840"/>
          </a:xfrm>
          <a:prstGeom prst="rect">
            <a:avLst/>
          </a:prstGeom>
        </p:spPr>
        <p:txBody>
          <a:bodyPr wrap="square">
            <a:spAutoFit/>
          </a:bodyPr>
          <a:lstStyle/>
          <a:p>
            <a:pPr marL="9525" marR="3810">
              <a:lnSpc>
                <a:spcPct val="103299"/>
              </a:lnSpc>
              <a:spcBef>
                <a:spcPts val="38"/>
              </a:spcBef>
            </a:pPr>
            <a:r>
              <a:rPr lang="ru-RU" sz="2000" spc="-8" dirty="0">
                <a:latin typeface="SB Sans Display" panose="020B0503040504020204" pitchFamily="34" charset="0"/>
                <a:ea typeface="SB Sans Display" panose="020B0503040504020204" pitchFamily="34" charset="0"/>
                <a:cs typeface="SBSansText-Light"/>
              </a:rPr>
              <a:t>Ошибки в «стандартной» модели. Эксперимент Д. </a:t>
            </a:r>
            <a:r>
              <a:rPr lang="ru-RU" sz="2000" spc="-8" dirty="0" err="1">
                <a:latin typeface="SB Sans Display" panose="020B0503040504020204" pitchFamily="34" charset="0"/>
                <a:ea typeface="SB Sans Display" panose="020B0503040504020204" pitchFamily="34" charset="0"/>
                <a:cs typeface="SBSansText-Light"/>
              </a:rPr>
              <a:t>Ариели</a:t>
            </a:r>
            <a:endParaRPr lang="ru-RU" sz="2000" spc="-8" dirty="0">
              <a:latin typeface="SB Sans Display" panose="020B0503040504020204" pitchFamily="34" charset="0"/>
              <a:ea typeface="SB Sans Display" panose="020B0503040504020204" pitchFamily="34" charset="0"/>
              <a:cs typeface="SBSansText-Light"/>
            </a:endParaRPr>
          </a:p>
        </p:txBody>
      </p:sp>
    </p:spTree>
    <p:extLst>
      <p:ext uri="{BB962C8B-B14F-4D97-AF65-F5344CB8AC3E}">
        <p14:creationId xmlns:p14="http://schemas.microsoft.com/office/powerpoint/2010/main" val="2623530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 name="Рисунок 1">
            <a:extLst>
              <a:ext uri="{FF2B5EF4-FFF2-40B4-BE49-F238E27FC236}">
                <a16:creationId xmlns:a16="http://schemas.microsoft.com/office/drawing/2014/main" id="{AC5EBC97-4574-F645-BF98-5E9436455B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 t="-14882" r="25" b="54757"/>
          <a:stretch/>
        </p:blipFill>
        <p:spPr>
          <a:xfrm rot="10800000" flipH="1">
            <a:off x="153480" y="-64901"/>
            <a:ext cx="8990520" cy="1232600"/>
          </a:xfrm>
          <a:prstGeom prst="rect">
            <a:avLst/>
          </a:prstGeom>
        </p:spPr>
      </p:pic>
      <p:graphicFrame>
        <p:nvGraphicFramePr>
          <p:cNvPr id="16" name="Google Shape;311;p48">
            <a:extLst>
              <a:ext uri="{FF2B5EF4-FFF2-40B4-BE49-F238E27FC236}">
                <a16:creationId xmlns:a16="http://schemas.microsoft.com/office/drawing/2014/main" id="{CC48632B-31F7-944F-A928-ADC8D8148784}"/>
              </a:ext>
            </a:extLst>
          </p:cNvPr>
          <p:cNvGraphicFramePr/>
          <p:nvPr>
            <p:extLst>
              <p:ext uri="{D42A27DB-BD31-4B8C-83A1-F6EECF244321}">
                <p14:modId xmlns:p14="http://schemas.microsoft.com/office/powerpoint/2010/main" val="1687821076"/>
              </p:ext>
            </p:extLst>
          </p:nvPr>
        </p:nvGraphicFramePr>
        <p:xfrm>
          <a:off x="799253" y="1347893"/>
          <a:ext cx="7018867" cy="2721835"/>
        </p:xfrm>
        <a:graphic>
          <a:graphicData uri="http://schemas.openxmlformats.org/drawingml/2006/table">
            <a:tbl>
              <a:tblPr>
                <a:noFill/>
                <a:tableStyleId>{83595B10-90A4-4DE3-8E13-DF38BBA68838}</a:tableStyleId>
              </a:tblPr>
              <a:tblGrid>
                <a:gridCol w="3376507">
                  <a:extLst>
                    <a:ext uri="{9D8B030D-6E8A-4147-A177-3AD203B41FA5}">
                      <a16:colId xmlns:a16="http://schemas.microsoft.com/office/drawing/2014/main" val="20000"/>
                    </a:ext>
                  </a:extLst>
                </a:gridCol>
                <a:gridCol w="3642360">
                  <a:extLst>
                    <a:ext uri="{9D8B030D-6E8A-4147-A177-3AD203B41FA5}">
                      <a16:colId xmlns:a16="http://schemas.microsoft.com/office/drawing/2014/main" val="20002"/>
                    </a:ext>
                  </a:extLst>
                </a:gridCol>
              </a:tblGrid>
              <a:tr h="1232747">
                <a:tc>
                  <a:txBody>
                    <a:bodyPr/>
                    <a:lstStyle/>
                    <a:p>
                      <a:pPr marL="0" marR="0" lvl="0" indent="0" algn="l" rtl="0">
                        <a:lnSpc>
                          <a:spcPct val="100000"/>
                        </a:lnSpc>
                        <a:spcBef>
                          <a:spcPts val="0"/>
                        </a:spcBef>
                        <a:spcAft>
                          <a:spcPts val="0"/>
                        </a:spcAft>
                        <a:buClr>
                          <a:srgbClr val="000000"/>
                        </a:buClr>
                        <a:buFont typeface="Arial"/>
                        <a:buNone/>
                      </a:pPr>
                      <a:endParaRPr lang="ru-RU" sz="1800" b="0" i="0" u="none" strike="noStrike" cap="none" dirty="0">
                        <a:solidFill>
                          <a:srgbClr val="000000"/>
                        </a:solidFill>
                        <a:latin typeface="SB Sans Display" panose="020B0604020202020204" charset="0"/>
                        <a:ea typeface="SB Sans Display" panose="020B0604020202020204" charset="0"/>
                        <a:cs typeface="Arial"/>
                        <a:sym typeface="Arial"/>
                      </a:endParaRPr>
                    </a:p>
                    <a:p>
                      <a:pPr marL="0" marR="0" lvl="0" indent="0" algn="l" rtl="0">
                        <a:lnSpc>
                          <a:spcPct val="100000"/>
                        </a:lnSpc>
                        <a:spcBef>
                          <a:spcPts val="0"/>
                        </a:spcBef>
                        <a:spcAft>
                          <a:spcPts val="0"/>
                        </a:spcAft>
                        <a:buClr>
                          <a:srgbClr val="000000"/>
                        </a:buClr>
                        <a:buFont typeface="Arial"/>
                        <a:buNone/>
                      </a:pPr>
                      <a:r>
                        <a:rPr lang="ru-RU" sz="1800" b="0" i="0" u="none" strike="noStrike" cap="none" dirty="0">
                          <a:solidFill>
                            <a:srgbClr val="000000"/>
                          </a:solidFill>
                          <a:latin typeface="SB Sans Display" panose="020B0604020202020204" charset="0"/>
                          <a:ea typeface="SB Sans Display" panose="020B0604020202020204" charset="0"/>
                          <a:cs typeface="Arial"/>
                          <a:sym typeface="Arial"/>
                        </a:rPr>
                        <a:t>Эффект точки отсчёта</a:t>
                      </a:r>
                    </a:p>
                    <a:p>
                      <a:pPr marL="0" marR="0" lvl="0" indent="0" algn="l" rtl="0">
                        <a:lnSpc>
                          <a:spcPct val="100000"/>
                        </a:lnSpc>
                        <a:spcBef>
                          <a:spcPts val="0"/>
                        </a:spcBef>
                        <a:spcAft>
                          <a:spcPts val="0"/>
                        </a:spcAft>
                        <a:buClr>
                          <a:srgbClr val="000000"/>
                        </a:buClr>
                        <a:buFont typeface="Arial"/>
                        <a:buNone/>
                      </a:pPr>
                      <a:endParaRPr lang="ru-RU" sz="1800" b="0" i="0" u="none" strike="noStrike" cap="none" dirty="0">
                        <a:solidFill>
                          <a:srgbClr val="000000"/>
                        </a:solidFill>
                        <a:latin typeface="SB Sans Display" panose="020B0604020202020204" charset="0"/>
                        <a:ea typeface="SB Sans Display" panose="020B0604020202020204" charset="0"/>
                        <a:cs typeface="Arial"/>
                        <a:sym typeface="Arial"/>
                      </a:endParaRPr>
                    </a:p>
                    <a:p>
                      <a:pPr marL="0" marR="0" lvl="0" indent="0" algn="l" rtl="0">
                        <a:spcBef>
                          <a:spcPts val="0"/>
                        </a:spcBef>
                        <a:spcAft>
                          <a:spcPts val="0"/>
                        </a:spcAft>
                        <a:buNone/>
                      </a:pPr>
                      <a:r>
                        <a:rPr lang="ru-RU" sz="1400" b="0" i="0" u="none" strike="noStrike" cap="none" dirty="0">
                          <a:solidFill>
                            <a:srgbClr val="000000"/>
                          </a:solidFill>
                          <a:latin typeface="SB Sans Display" panose="020B0604020202020204" charset="0"/>
                          <a:ea typeface="SB Sans Display" panose="020B0604020202020204" charset="0"/>
                          <a:cs typeface="Arial"/>
                          <a:sym typeface="Arial"/>
                        </a:rPr>
                        <a:t>Любое решение принимается в контексте.</a:t>
                      </a:r>
                      <a:endParaRPr sz="1400" b="0" i="0" u="none" strike="noStrike" cap="none" dirty="0">
                        <a:solidFill>
                          <a:srgbClr val="000000"/>
                        </a:solidFill>
                        <a:latin typeface="SB Sans Display" panose="020B0604020202020204" charset="0"/>
                        <a:ea typeface="SB Sans Display" panose="020B0604020202020204" charset="0"/>
                        <a:cs typeface="Arial"/>
                        <a:sym typeface="Arial"/>
                      </a:endParaRPr>
                    </a:p>
                  </a:txBody>
                  <a:tcPr marL="81000" marR="81000" marT="81000" marB="81000" anchor="ctr">
                    <a:lnL w="9525" cap="flat" cmpd="sng">
                      <a:solidFill>
                        <a:srgbClr val="000000">
                          <a:alpha val="0"/>
                        </a:srgbClr>
                      </a:solidFill>
                      <a:prstDash val="solid"/>
                      <a:round/>
                      <a:headEnd type="none" w="sm" len="sm"/>
                      <a:tailEnd type="none" w="sm" len="sm"/>
                    </a:lnL>
                    <a:lnR w="9525" cap="flat" cmpd="sng" algn="ctr">
                      <a:solidFill>
                        <a:schemeClr val="tx1"/>
                      </a:solidFill>
                      <a:prstDash val="sysDot"/>
                      <a:round/>
                      <a:headEnd type="none" w="med" len="med"/>
                      <a:tailEnd type="none" w="med" len="med"/>
                    </a:lnR>
                    <a:lnT w="9525" cap="flat" cmpd="sng">
                      <a:solidFill>
                        <a:srgbClr val="000000">
                          <a:alpha val="0"/>
                        </a:srgbClr>
                      </a:solidFill>
                      <a:prstDash val="solid"/>
                      <a:round/>
                      <a:headEnd type="none" w="sm" len="sm"/>
                      <a:tailEnd type="none" w="sm" len="sm"/>
                    </a:lnT>
                    <a:lnB w="12700" cap="flat" cmpd="sng" algn="ctr">
                      <a:solidFill>
                        <a:srgbClr val="70AA3A"/>
                      </a:solidFill>
                      <a:prstDash val="solid"/>
                      <a:round/>
                      <a:headEnd type="none" w="med" len="med"/>
                      <a:tailEnd type="none" w="med" len="med"/>
                    </a:lnB>
                  </a:tcPr>
                </a:tc>
                <a:tc>
                  <a:txBody>
                    <a:bodyPr/>
                    <a:lstStyle/>
                    <a:p>
                      <a:pPr marL="0" marR="0" lvl="0" indent="0" algn="l" rtl="0">
                        <a:spcBef>
                          <a:spcPts val="0"/>
                        </a:spcBef>
                        <a:spcAft>
                          <a:spcPts val="0"/>
                        </a:spcAft>
                        <a:buNone/>
                      </a:pPr>
                      <a:endParaRPr lang="ru-RU" sz="1100" b="1" i="0" u="none" strike="noStrike" cap="none" dirty="0">
                        <a:solidFill>
                          <a:srgbClr val="000000"/>
                        </a:solidFill>
                        <a:latin typeface="SB Sans Display Semibold" panose="020B0503040504020204" pitchFamily="34" charset="0"/>
                        <a:ea typeface="SB Sans Display Semibold" panose="020B0503040504020204" pitchFamily="34" charset="0"/>
                        <a:cs typeface="Arial"/>
                        <a:sym typeface="Arial"/>
                      </a:endParaRPr>
                    </a:p>
                    <a:p>
                      <a:pPr marL="0" marR="0" lvl="0" indent="0" algn="l" rtl="0">
                        <a:lnSpc>
                          <a:spcPct val="100000"/>
                        </a:lnSpc>
                        <a:spcBef>
                          <a:spcPts val="0"/>
                        </a:spcBef>
                        <a:spcAft>
                          <a:spcPts val="0"/>
                        </a:spcAft>
                        <a:buClr>
                          <a:srgbClr val="000000"/>
                        </a:buClr>
                        <a:buFont typeface="Arial"/>
                        <a:buNone/>
                      </a:pPr>
                      <a:r>
                        <a:rPr lang="ru-RU" sz="1800" b="0" i="0" u="none" strike="noStrike" cap="none" dirty="0">
                          <a:solidFill>
                            <a:srgbClr val="000000"/>
                          </a:solidFill>
                          <a:latin typeface="SB Sans Display" panose="020B0604020202020204" charset="0"/>
                          <a:ea typeface="SB Sans Display" panose="020B0604020202020204" charset="0"/>
                          <a:cs typeface="Arial"/>
                          <a:sym typeface="Arial"/>
                        </a:rPr>
                        <a:t>Иллюзия невозвратных потерь</a:t>
                      </a:r>
                    </a:p>
                    <a:p>
                      <a:pPr marL="0" marR="0" lvl="0" indent="0" algn="l" rtl="0">
                        <a:lnSpc>
                          <a:spcPct val="100000"/>
                        </a:lnSpc>
                        <a:spcBef>
                          <a:spcPts val="0"/>
                        </a:spcBef>
                        <a:spcAft>
                          <a:spcPts val="0"/>
                        </a:spcAft>
                        <a:buClr>
                          <a:srgbClr val="000000"/>
                        </a:buClr>
                        <a:buFont typeface="Arial"/>
                        <a:buNone/>
                      </a:pPr>
                      <a:endParaRPr lang="ru-RU" sz="1800" b="0" i="0" u="none" strike="noStrike" cap="none" dirty="0">
                        <a:solidFill>
                          <a:srgbClr val="000000"/>
                        </a:solidFill>
                        <a:latin typeface="SB Sans Display" panose="020B0604020202020204" charset="0"/>
                        <a:ea typeface="SB Sans Display" panose="020B0604020202020204" charset="0"/>
                        <a:cs typeface="Arial"/>
                        <a:sym typeface="Arial"/>
                      </a:endParaRPr>
                    </a:p>
                    <a:p>
                      <a:pPr marL="0" marR="0" lvl="0" indent="0" algn="l" rtl="0">
                        <a:lnSpc>
                          <a:spcPct val="100000"/>
                        </a:lnSpc>
                        <a:spcBef>
                          <a:spcPts val="0"/>
                        </a:spcBef>
                        <a:spcAft>
                          <a:spcPts val="0"/>
                        </a:spcAft>
                        <a:buClr>
                          <a:srgbClr val="000000"/>
                        </a:buClr>
                        <a:buFont typeface="Arial"/>
                        <a:buNone/>
                      </a:pPr>
                      <a:r>
                        <a:rPr lang="ru-RU" sz="1400" b="0" i="0" u="none" strike="noStrike" cap="none" dirty="0">
                          <a:solidFill>
                            <a:srgbClr val="000000"/>
                          </a:solidFill>
                          <a:latin typeface="SB Sans Display" panose="020B0604020202020204" charset="0"/>
                          <a:ea typeface="SB Sans Display" panose="020B0604020202020204" charset="0"/>
                          <a:cs typeface="Arial"/>
                          <a:sym typeface="Arial"/>
                        </a:rPr>
                        <a:t>Чем больше мы теряем, тем меньше ощущаем дополнительные траты.</a:t>
                      </a:r>
                    </a:p>
                  </a:txBody>
                  <a:tcPr marL="81000" marR="81000" marT="81000" marB="81000" anchor="ctr">
                    <a:lnL w="9525" cap="flat" cmpd="sng" algn="ctr">
                      <a:solidFill>
                        <a:schemeClr val="tx1"/>
                      </a:solidFill>
                      <a:prstDash val="sysDot"/>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rgbClr val="70AA3A"/>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r h="1310155">
                <a:tc>
                  <a:txBody>
                    <a:bodyPr/>
                    <a:lstStyle/>
                    <a:p>
                      <a:pPr marL="0" marR="0" lvl="0" indent="0" algn="l" rtl="0">
                        <a:spcBef>
                          <a:spcPts val="0"/>
                        </a:spcBef>
                        <a:spcAft>
                          <a:spcPts val="0"/>
                        </a:spcAft>
                        <a:buNone/>
                      </a:pPr>
                      <a:r>
                        <a:rPr lang="ru-RU" sz="1800" b="0" i="0" u="none" strike="noStrike" cap="none" dirty="0">
                          <a:solidFill>
                            <a:srgbClr val="000000"/>
                          </a:solidFill>
                          <a:latin typeface="SB Sans Display" panose="020B0604020202020204" charset="0"/>
                          <a:ea typeface="SB Sans Display" panose="020B0604020202020204" charset="0"/>
                          <a:cs typeface="Arial"/>
                          <a:sym typeface="Arial"/>
                        </a:rPr>
                        <a:t>Неприятие потерь</a:t>
                      </a:r>
                    </a:p>
                    <a:p>
                      <a:pPr marL="0" marR="0" lvl="0" indent="0" algn="l" rtl="0">
                        <a:spcBef>
                          <a:spcPts val="0"/>
                        </a:spcBef>
                        <a:spcAft>
                          <a:spcPts val="0"/>
                        </a:spcAft>
                        <a:buNone/>
                      </a:pPr>
                      <a:endParaRPr lang="ru-RU" sz="1100" b="0" i="0" u="none" strike="noStrike" cap="none" dirty="0">
                        <a:solidFill>
                          <a:srgbClr val="000000"/>
                        </a:solidFill>
                        <a:latin typeface="SB Sans Display" panose="020B0604020202020204" charset="0"/>
                        <a:ea typeface="SB Sans Display" panose="020B0604020202020204" charset="0"/>
                        <a:cs typeface="Arial"/>
                        <a:sym typeface="Arial"/>
                      </a:endParaRPr>
                    </a:p>
                    <a:p>
                      <a:pPr marL="0" marR="0" lvl="0" indent="0" algn="l" rtl="0">
                        <a:spcBef>
                          <a:spcPts val="0"/>
                        </a:spcBef>
                        <a:spcAft>
                          <a:spcPts val="0"/>
                        </a:spcAft>
                        <a:buNone/>
                      </a:pPr>
                      <a:r>
                        <a:rPr lang="ru-RU" sz="1400" b="0" i="0" u="none" strike="noStrike" cap="none" dirty="0">
                          <a:solidFill>
                            <a:srgbClr val="000000"/>
                          </a:solidFill>
                          <a:latin typeface="SB Sans Display" panose="020B0604020202020204" charset="0"/>
                          <a:ea typeface="SB Sans Display" panose="020B0604020202020204" charset="0"/>
                          <a:cs typeface="Arial"/>
                          <a:sym typeface="Arial"/>
                        </a:rPr>
                        <a:t>Люди склонны концентрироваться на негативном.</a:t>
                      </a:r>
                      <a:endParaRPr lang="ru-RU" sz="1400" b="0" i="0" dirty="0">
                        <a:latin typeface="SB Sans Display" panose="020B0604020202020204" charset="0"/>
                        <a:ea typeface="SB Sans Display" panose="020B0604020202020204" charset="0"/>
                      </a:endParaRPr>
                    </a:p>
                    <a:p>
                      <a:pPr marL="0" marR="0" lvl="0" indent="0" algn="l" rtl="0">
                        <a:lnSpc>
                          <a:spcPct val="100000"/>
                        </a:lnSpc>
                        <a:spcBef>
                          <a:spcPts val="0"/>
                        </a:spcBef>
                        <a:spcAft>
                          <a:spcPts val="0"/>
                        </a:spcAft>
                        <a:buClr>
                          <a:srgbClr val="000000"/>
                        </a:buClr>
                        <a:buSzPts val="800"/>
                        <a:buFont typeface="Arial"/>
                        <a:buNone/>
                      </a:pPr>
                      <a:endParaRPr sz="1100" b="0" i="0" dirty="0">
                        <a:latin typeface="SB Sans Text" panose="020B0503040504020204" pitchFamily="34" charset="0"/>
                        <a:ea typeface="SB Sans Display" panose="020B0503040504020204" pitchFamily="34" charset="0"/>
                        <a:cs typeface="SB Sans Text" panose="020B0503040504020204" pitchFamily="34" charset="0"/>
                      </a:endParaRPr>
                    </a:p>
                  </a:txBody>
                  <a:tcPr marL="81000" marR="81000" marT="81000" marB="81000" anchor="ctr">
                    <a:lnL w="9525" cap="flat" cmpd="sng">
                      <a:solidFill>
                        <a:srgbClr val="000000">
                          <a:alpha val="0"/>
                        </a:srgbClr>
                      </a:solidFill>
                      <a:prstDash val="solid"/>
                      <a:round/>
                      <a:headEnd type="none" w="sm" len="sm"/>
                      <a:tailEnd type="none" w="sm" len="sm"/>
                    </a:lnL>
                    <a:lnR w="9525" cap="flat" cmpd="sng" algn="ctr">
                      <a:solidFill>
                        <a:schemeClr val="tx1"/>
                      </a:solidFill>
                      <a:prstDash val="sysDot"/>
                      <a:round/>
                      <a:headEnd type="none" w="med" len="med"/>
                      <a:tailEnd type="none" w="med" len="med"/>
                    </a:lnR>
                    <a:lnT w="12700" cap="flat" cmpd="sng" algn="ctr">
                      <a:solidFill>
                        <a:srgbClr val="70AA3A"/>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solidFill>
                      <a:srgbClr val="FBFDFF"/>
                    </a:solidFill>
                  </a:tcPr>
                </a:tc>
                <a:tc>
                  <a:txBody>
                    <a:bodyPr/>
                    <a:lstStyle/>
                    <a:p>
                      <a:pPr marL="0" marR="0" lvl="0" indent="0" algn="l" rtl="0">
                        <a:spcBef>
                          <a:spcPts val="0"/>
                        </a:spcBef>
                        <a:spcAft>
                          <a:spcPts val="0"/>
                        </a:spcAft>
                        <a:buNone/>
                      </a:pPr>
                      <a:r>
                        <a:rPr lang="ru-RU" sz="1800" b="0" i="0" u="none" strike="noStrike" cap="none" dirty="0">
                          <a:solidFill>
                            <a:srgbClr val="000000"/>
                          </a:solidFill>
                          <a:latin typeface="SB Sans Display" panose="020B0604020202020204" charset="0"/>
                          <a:ea typeface="SB Sans Display" panose="020B0604020202020204" charset="0"/>
                          <a:cs typeface="Arial"/>
                          <a:sym typeface="Arial"/>
                        </a:rPr>
                        <a:t>Искажение вероятности</a:t>
                      </a:r>
                    </a:p>
                    <a:p>
                      <a:pPr marL="0" marR="0" lvl="0" indent="0" algn="l" rtl="0">
                        <a:spcBef>
                          <a:spcPts val="0"/>
                        </a:spcBef>
                        <a:spcAft>
                          <a:spcPts val="0"/>
                        </a:spcAft>
                        <a:buNone/>
                      </a:pPr>
                      <a:endParaRPr lang="ru-RU" sz="1100" b="0" i="0" u="none" strike="noStrike" cap="none" dirty="0">
                        <a:solidFill>
                          <a:srgbClr val="000000"/>
                        </a:solidFill>
                        <a:latin typeface="SB Sans Display" panose="020B0604020202020204" charset="0"/>
                        <a:ea typeface="SB Sans Display" panose="020B0604020202020204" charset="0"/>
                        <a:cs typeface="Arial"/>
                        <a:sym typeface="Arial"/>
                      </a:endParaRPr>
                    </a:p>
                    <a:p>
                      <a:pPr marL="0" marR="0" lvl="0" indent="0" algn="l" rtl="0">
                        <a:spcBef>
                          <a:spcPts val="0"/>
                        </a:spcBef>
                        <a:spcAft>
                          <a:spcPts val="0"/>
                        </a:spcAft>
                        <a:buNone/>
                      </a:pPr>
                      <a:r>
                        <a:rPr lang="ru-RU" sz="1400" b="0" i="0" u="none" strike="noStrike" cap="none" dirty="0">
                          <a:solidFill>
                            <a:srgbClr val="000000"/>
                          </a:solidFill>
                          <a:latin typeface="SB Sans Display" panose="020B0604020202020204" charset="0"/>
                          <a:ea typeface="SB Sans Display" panose="020B0604020202020204" charset="0"/>
                          <a:cs typeface="Arial"/>
                          <a:sym typeface="Arial"/>
                        </a:rPr>
                        <a:t>Люди интерпретируют вероятность событий по-своему.</a:t>
                      </a:r>
                      <a:endParaRPr lang="ru-RU" sz="1400" b="0" i="0" dirty="0">
                        <a:latin typeface="SB Sans Display" panose="020B0604020202020204" charset="0"/>
                        <a:ea typeface="SB Sans Display" panose="020B0604020202020204" charset="0"/>
                      </a:endParaRPr>
                    </a:p>
                    <a:p>
                      <a:pPr marL="0" marR="0" lvl="0" indent="0" algn="l" rtl="0">
                        <a:lnSpc>
                          <a:spcPct val="100000"/>
                        </a:lnSpc>
                        <a:spcBef>
                          <a:spcPts val="0"/>
                        </a:spcBef>
                        <a:spcAft>
                          <a:spcPts val="0"/>
                        </a:spcAft>
                        <a:buClr>
                          <a:srgbClr val="000000"/>
                        </a:buClr>
                        <a:buSzPts val="800"/>
                        <a:buFont typeface="Arial"/>
                        <a:buNone/>
                      </a:pPr>
                      <a:endParaRPr sz="1100" b="0" i="0" dirty="0">
                        <a:latin typeface="SB Sans Text" panose="020B0503040504020204" pitchFamily="34" charset="0"/>
                        <a:ea typeface="SB Sans Display" panose="020B0503040504020204" pitchFamily="34" charset="0"/>
                        <a:cs typeface="SB Sans Text" panose="020B0503040504020204" pitchFamily="34" charset="0"/>
                      </a:endParaRPr>
                    </a:p>
                  </a:txBody>
                  <a:tcPr marL="81000" marR="81000" marT="81000" marB="81000" anchor="ctr">
                    <a:lnL w="9525" cap="flat" cmpd="sng" algn="ctr">
                      <a:solidFill>
                        <a:schemeClr val="tx1"/>
                      </a:solidFill>
                      <a:prstDash val="sysDot"/>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rgbClr val="70AA3A"/>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
        <p:nvSpPr>
          <p:cNvPr id="3" name="Заголовок 2">
            <a:extLst>
              <a:ext uri="{FF2B5EF4-FFF2-40B4-BE49-F238E27FC236}">
                <a16:creationId xmlns:a16="http://schemas.microsoft.com/office/drawing/2014/main" id="{9EC09891-9FB1-AA4E-8E34-5D9D6F108AF0}"/>
              </a:ext>
            </a:extLst>
          </p:cNvPr>
          <p:cNvSpPr>
            <a:spLocks noGrp="1"/>
          </p:cNvSpPr>
          <p:nvPr>
            <p:ph type="title"/>
          </p:nvPr>
        </p:nvSpPr>
        <p:spPr/>
        <p:txBody>
          <a:bodyPr>
            <a:normAutofit fontScale="90000"/>
          </a:bodyPr>
          <a:lstStyle/>
          <a:p>
            <a:r>
              <a:rPr lang="ru-RU" dirty="0"/>
              <a:t>Теория перспектив</a:t>
            </a:r>
          </a:p>
        </p:txBody>
      </p:sp>
    </p:spTree>
    <p:extLst>
      <p:ext uri="{BB962C8B-B14F-4D97-AF65-F5344CB8AC3E}">
        <p14:creationId xmlns:p14="http://schemas.microsoft.com/office/powerpoint/2010/main" val="2771026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 name="Рисунок 1">
            <a:extLst>
              <a:ext uri="{FF2B5EF4-FFF2-40B4-BE49-F238E27FC236}">
                <a16:creationId xmlns:a16="http://schemas.microsoft.com/office/drawing/2014/main" id="{AC5EBC97-4574-F645-BF98-5E9436455B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 t="-14882" r="25" b="54757"/>
          <a:stretch/>
        </p:blipFill>
        <p:spPr>
          <a:xfrm rot="10800000">
            <a:off x="8953944" y="297364"/>
            <a:ext cx="45719" cy="720359"/>
          </a:xfrm>
          <a:prstGeom prst="rect">
            <a:avLst/>
          </a:prstGeom>
        </p:spPr>
      </p:pic>
      <p:sp>
        <p:nvSpPr>
          <p:cNvPr id="3" name="Заголовок 2">
            <a:extLst>
              <a:ext uri="{FF2B5EF4-FFF2-40B4-BE49-F238E27FC236}">
                <a16:creationId xmlns:a16="http://schemas.microsoft.com/office/drawing/2014/main" id="{9EC09891-9FB1-AA4E-8E34-5D9D6F108AF0}"/>
              </a:ext>
            </a:extLst>
          </p:cNvPr>
          <p:cNvSpPr>
            <a:spLocks noGrp="1"/>
          </p:cNvSpPr>
          <p:nvPr>
            <p:ph type="title"/>
          </p:nvPr>
        </p:nvSpPr>
        <p:spPr>
          <a:xfrm>
            <a:off x="420659" y="445025"/>
            <a:ext cx="8545970" cy="572700"/>
          </a:xfrm>
        </p:spPr>
        <p:txBody>
          <a:bodyPr>
            <a:normAutofit fontScale="90000"/>
          </a:bodyPr>
          <a:lstStyle/>
          <a:p>
            <a:r>
              <a:rPr lang="ru-RU" dirty="0"/>
              <a:t>Теория перспектив</a:t>
            </a:r>
          </a:p>
        </p:txBody>
      </p:sp>
      <p:graphicFrame>
        <p:nvGraphicFramePr>
          <p:cNvPr id="4" name="Таблица 3">
            <a:extLst>
              <a:ext uri="{FF2B5EF4-FFF2-40B4-BE49-F238E27FC236}">
                <a16:creationId xmlns:a16="http://schemas.microsoft.com/office/drawing/2014/main" id="{F7C9BD15-A3CA-4F20-9FAF-443C1E92234C}"/>
              </a:ext>
            </a:extLst>
          </p:cNvPr>
          <p:cNvGraphicFramePr>
            <a:graphicFrameLocks noGrp="1"/>
          </p:cNvGraphicFramePr>
          <p:nvPr>
            <p:extLst>
              <p:ext uri="{D42A27DB-BD31-4B8C-83A1-F6EECF244321}">
                <p14:modId xmlns:p14="http://schemas.microsoft.com/office/powerpoint/2010/main" val="783199218"/>
              </p:ext>
            </p:extLst>
          </p:nvPr>
        </p:nvGraphicFramePr>
        <p:xfrm>
          <a:off x="420659" y="1360385"/>
          <a:ext cx="8520600" cy="3002280"/>
        </p:xfrm>
        <a:graphic>
          <a:graphicData uri="http://schemas.openxmlformats.org/drawingml/2006/table">
            <a:tbl>
              <a:tblPr firstRow="1" bandRow="1">
                <a:tableStyleId>{83595B10-90A4-4DE3-8E13-DF38BBA68838}</a:tableStyleId>
              </a:tblPr>
              <a:tblGrid>
                <a:gridCol w="4260300">
                  <a:extLst>
                    <a:ext uri="{9D8B030D-6E8A-4147-A177-3AD203B41FA5}">
                      <a16:colId xmlns:a16="http://schemas.microsoft.com/office/drawing/2014/main" val="4089302614"/>
                    </a:ext>
                  </a:extLst>
                </a:gridCol>
                <a:gridCol w="4260300">
                  <a:extLst>
                    <a:ext uri="{9D8B030D-6E8A-4147-A177-3AD203B41FA5}">
                      <a16:colId xmlns:a16="http://schemas.microsoft.com/office/drawing/2014/main" val="1025938773"/>
                    </a:ext>
                  </a:extLst>
                </a:gridCol>
              </a:tblGrid>
              <a:tr h="370840">
                <a:tc>
                  <a:txBody>
                    <a:bodyPr/>
                    <a:lstStyle/>
                    <a:p>
                      <a:pPr marL="0" marR="0" lvl="0" indent="0" algn="l" rtl="0">
                        <a:lnSpc>
                          <a:spcPct val="100000"/>
                        </a:lnSpc>
                        <a:spcBef>
                          <a:spcPts val="0"/>
                        </a:spcBef>
                        <a:spcAft>
                          <a:spcPts val="0"/>
                        </a:spcAft>
                        <a:buClr>
                          <a:srgbClr val="000000"/>
                        </a:buClr>
                        <a:buFont typeface="Arial"/>
                        <a:buNone/>
                      </a:pPr>
                      <a:r>
                        <a:rPr lang="ru-RU" sz="1800" b="0" i="0" u="none" strike="noStrike" cap="none" dirty="0">
                          <a:solidFill>
                            <a:srgbClr val="000000"/>
                          </a:solidFill>
                          <a:latin typeface="SB Sans Display" panose="020B0604020202020204" charset="0"/>
                          <a:ea typeface="SB Sans Display" panose="020B0604020202020204" charset="0"/>
                          <a:cs typeface="Arial"/>
                          <a:sym typeface="Arial"/>
                        </a:rPr>
                        <a:t>Эффект точки отсчёта</a:t>
                      </a:r>
                    </a:p>
                    <a:p>
                      <a:pPr marL="0" marR="0" lvl="0" indent="0" algn="l" rtl="0">
                        <a:lnSpc>
                          <a:spcPct val="100000"/>
                        </a:lnSpc>
                        <a:spcBef>
                          <a:spcPts val="0"/>
                        </a:spcBef>
                        <a:spcAft>
                          <a:spcPts val="0"/>
                        </a:spcAft>
                        <a:buClr>
                          <a:srgbClr val="000000"/>
                        </a:buClr>
                        <a:buFont typeface="Arial"/>
                        <a:buNone/>
                      </a:pPr>
                      <a:endParaRPr lang="ru-RU" sz="1800" b="0" i="0" u="none" strike="noStrike" cap="none" dirty="0">
                        <a:solidFill>
                          <a:srgbClr val="000000"/>
                        </a:solidFill>
                        <a:latin typeface="SB Sans Display" panose="020B0604020202020204" charset="0"/>
                        <a:ea typeface="SB Sans Display" panose="020B0604020202020204" charset="0"/>
                        <a:cs typeface="Arial"/>
                        <a:sym typeface="Arial"/>
                      </a:endParaRPr>
                    </a:p>
                    <a:p>
                      <a:pPr marL="0" marR="0" lvl="0" indent="0" algn="l" rtl="0">
                        <a:lnSpc>
                          <a:spcPct val="100000"/>
                        </a:lnSpc>
                        <a:spcBef>
                          <a:spcPts val="0"/>
                        </a:spcBef>
                        <a:spcAft>
                          <a:spcPts val="0"/>
                        </a:spcAft>
                        <a:buClr>
                          <a:srgbClr val="000000"/>
                        </a:buClr>
                        <a:buFont typeface="Arial"/>
                        <a:buNone/>
                      </a:pPr>
                      <a:endParaRPr lang="ru-RU" sz="1800" b="0" i="0" u="none" strike="noStrike" cap="none" dirty="0">
                        <a:solidFill>
                          <a:srgbClr val="000000"/>
                        </a:solidFill>
                        <a:latin typeface="SB Sans Display" panose="020B0604020202020204" charset="0"/>
                        <a:ea typeface="SB Sans Display" panose="020B0604020202020204" charset="0"/>
                        <a:cs typeface="Arial"/>
                        <a:sym typeface="Arial"/>
                      </a:endParaRPr>
                    </a:p>
                    <a:p>
                      <a:pPr marL="0" marR="0" lvl="0" indent="0" algn="l" rtl="0">
                        <a:spcBef>
                          <a:spcPts val="0"/>
                        </a:spcBef>
                        <a:spcAft>
                          <a:spcPts val="0"/>
                        </a:spcAft>
                        <a:buNone/>
                      </a:pPr>
                      <a:r>
                        <a:rPr lang="ru-RU" sz="1400" b="0" i="0" u="none" strike="noStrike" cap="none" dirty="0">
                          <a:solidFill>
                            <a:srgbClr val="000000"/>
                          </a:solidFill>
                          <a:latin typeface="SB Sans Display" panose="020B0604020202020204" charset="0"/>
                          <a:ea typeface="SB Sans Display" panose="020B0604020202020204" charset="0"/>
                          <a:cs typeface="Arial"/>
                          <a:sym typeface="Arial"/>
                        </a:rPr>
                        <a:t>Любое решение принимается в контексте.</a:t>
                      </a:r>
                    </a:p>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Font typeface="Arial"/>
                        <a:buNone/>
                      </a:pPr>
                      <a:r>
                        <a:rPr lang="ru-RU" sz="1800" b="0" i="0" u="none" strike="noStrike" cap="none" dirty="0">
                          <a:solidFill>
                            <a:srgbClr val="000000"/>
                          </a:solidFill>
                          <a:latin typeface="SB Sans Display" panose="020B0604020202020204" charset="0"/>
                          <a:ea typeface="SB Sans Display" panose="020B0604020202020204" charset="0"/>
                          <a:cs typeface="Arial"/>
                          <a:sym typeface="Arial"/>
                        </a:rPr>
                        <a:t>Иллюзия невозвратных потерь</a:t>
                      </a:r>
                    </a:p>
                    <a:p>
                      <a:pPr marL="0" marR="0" lvl="0" indent="0" algn="l" rtl="0">
                        <a:lnSpc>
                          <a:spcPct val="100000"/>
                        </a:lnSpc>
                        <a:spcBef>
                          <a:spcPts val="0"/>
                        </a:spcBef>
                        <a:spcAft>
                          <a:spcPts val="0"/>
                        </a:spcAft>
                        <a:buClr>
                          <a:srgbClr val="000000"/>
                        </a:buClr>
                        <a:buFont typeface="Arial"/>
                        <a:buNone/>
                      </a:pPr>
                      <a:endParaRPr lang="ru-RU" sz="1800" b="0" i="0" u="none" strike="noStrike" cap="none" dirty="0">
                        <a:solidFill>
                          <a:srgbClr val="000000"/>
                        </a:solidFill>
                        <a:latin typeface="SB Sans Display" panose="020B0604020202020204" charset="0"/>
                        <a:ea typeface="SB Sans Display" panose="020B0604020202020204" charset="0"/>
                        <a:cs typeface="Arial"/>
                        <a:sym typeface="Arial"/>
                      </a:endParaRPr>
                    </a:p>
                    <a:p>
                      <a:pPr marL="0" marR="0" lvl="0" indent="0" algn="l" rtl="0">
                        <a:lnSpc>
                          <a:spcPct val="100000"/>
                        </a:lnSpc>
                        <a:spcBef>
                          <a:spcPts val="0"/>
                        </a:spcBef>
                        <a:spcAft>
                          <a:spcPts val="0"/>
                        </a:spcAft>
                        <a:buClr>
                          <a:srgbClr val="000000"/>
                        </a:buClr>
                        <a:buFont typeface="Arial"/>
                        <a:buNone/>
                      </a:pPr>
                      <a:endParaRPr lang="ru-RU" sz="1800" b="0" i="0" u="none" strike="noStrike" cap="none" dirty="0">
                        <a:solidFill>
                          <a:srgbClr val="000000"/>
                        </a:solidFill>
                        <a:latin typeface="SB Sans Display" panose="020B0604020202020204" charset="0"/>
                        <a:ea typeface="SB Sans Display" panose="020B0604020202020204" charset="0"/>
                        <a:cs typeface="Arial"/>
                        <a:sym typeface="Arial"/>
                      </a:endParaRPr>
                    </a:p>
                    <a:p>
                      <a:pPr marL="0" marR="0" lvl="0" indent="0" algn="l" rtl="0">
                        <a:lnSpc>
                          <a:spcPct val="100000"/>
                        </a:lnSpc>
                        <a:spcBef>
                          <a:spcPts val="0"/>
                        </a:spcBef>
                        <a:spcAft>
                          <a:spcPts val="0"/>
                        </a:spcAft>
                        <a:buClr>
                          <a:srgbClr val="000000"/>
                        </a:buClr>
                        <a:buFont typeface="Arial"/>
                        <a:buNone/>
                      </a:pPr>
                      <a:r>
                        <a:rPr lang="ru-RU" sz="1400" b="0" i="0" u="none" strike="noStrike" cap="none" dirty="0">
                          <a:solidFill>
                            <a:srgbClr val="000000"/>
                          </a:solidFill>
                          <a:latin typeface="SB Sans Display" panose="020B0604020202020204" charset="0"/>
                          <a:ea typeface="SB Sans Display" panose="020B0604020202020204" charset="0"/>
                          <a:cs typeface="Arial"/>
                          <a:sym typeface="Arial"/>
                        </a:rPr>
                        <a:t>Чем больше мы теряем, тем меньше ощущаем дополнительные траты.</a:t>
                      </a:r>
                    </a:p>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9675024"/>
                  </a:ext>
                </a:extLst>
              </a:tr>
              <a:tr h="370840">
                <a:tc>
                  <a:txBody>
                    <a:bodyPr/>
                    <a:lstStyle/>
                    <a:p>
                      <a:pPr marL="0" marR="0" lvl="0" indent="0" algn="l" rtl="0">
                        <a:spcBef>
                          <a:spcPts val="0"/>
                        </a:spcBef>
                        <a:spcAft>
                          <a:spcPts val="0"/>
                        </a:spcAft>
                        <a:buNone/>
                      </a:pPr>
                      <a:r>
                        <a:rPr lang="ru-RU" sz="1800" b="0" i="0" u="none" strike="noStrike" cap="none" dirty="0">
                          <a:solidFill>
                            <a:srgbClr val="000000"/>
                          </a:solidFill>
                          <a:latin typeface="SB Sans Display" panose="020B0604020202020204" charset="0"/>
                          <a:ea typeface="SB Sans Display" panose="020B0604020202020204" charset="0"/>
                          <a:cs typeface="Arial"/>
                          <a:sym typeface="Arial"/>
                        </a:rPr>
                        <a:t>Неприятие потерь</a:t>
                      </a:r>
                    </a:p>
                    <a:p>
                      <a:pPr marL="0" marR="0" lvl="0" indent="0" algn="l" rtl="0">
                        <a:spcBef>
                          <a:spcPts val="0"/>
                        </a:spcBef>
                        <a:spcAft>
                          <a:spcPts val="0"/>
                        </a:spcAft>
                        <a:buNone/>
                      </a:pPr>
                      <a:endParaRPr lang="ru-RU" sz="1800" b="0" i="0" u="none" strike="noStrike" cap="none" dirty="0">
                        <a:solidFill>
                          <a:srgbClr val="000000"/>
                        </a:solidFill>
                        <a:latin typeface="SB Sans Display" panose="020B0604020202020204" charset="0"/>
                        <a:ea typeface="SB Sans Display" panose="020B0604020202020204" charset="0"/>
                        <a:cs typeface="Arial"/>
                        <a:sym typeface="Arial"/>
                      </a:endParaRPr>
                    </a:p>
                    <a:p>
                      <a:pPr marL="0" marR="0" lvl="0" indent="0" algn="l" rtl="0">
                        <a:spcBef>
                          <a:spcPts val="0"/>
                        </a:spcBef>
                        <a:spcAft>
                          <a:spcPts val="0"/>
                        </a:spcAft>
                        <a:buNone/>
                      </a:pPr>
                      <a:endParaRPr lang="ru-RU" sz="1100" b="0" i="0" u="none" strike="noStrike" cap="none" dirty="0">
                        <a:solidFill>
                          <a:srgbClr val="000000"/>
                        </a:solidFill>
                        <a:latin typeface="SB Sans Display" panose="020B0604020202020204" charset="0"/>
                        <a:ea typeface="SB Sans Display" panose="020B0604020202020204" charset="0"/>
                        <a:cs typeface="Arial"/>
                        <a:sym typeface="Arial"/>
                      </a:endParaRPr>
                    </a:p>
                    <a:p>
                      <a:pPr marL="0" marR="0" lvl="0" indent="0" algn="l" rtl="0">
                        <a:spcBef>
                          <a:spcPts val="0"/>
                        </a:spcBef>
                        <a:spcAft>
                          <a:spcPts val="0"/>
                        </a:spcAft>
                        <a:buNone/>
                      </a:pPr>
                      <a:r>
                        <a:rPr lang="ru-RU" sz="1400" b="0" i="0" u="none" strike="noStrike" cap="none" dirty="0">
                          <a:solidFill>
                            <a:srgbClr val="000000"/>
                          </a:solidFill>
                          <a:latin typeface="SB Sans Display" panose="020B0604020202020204" charset="0"/>
                          <a:ea typeface="SB Sans Display" panose="020B0604020202020204" charset="0"/>
                          <a:cs typeface="Arial"/>
                          <a:sym typeface="Arial"/>
                        </a:rPr>
                        <a:t>Люди склонны концентрироваться на негативном.</a:t>
                      </a:r>
                      <a:endParaRPr lang="ru-RU" sz="1400" b="0" i="0" dirty="0">
                        <a:latin typeface="SB Sans Display" panose="020B0604020202020204" charset="0"/>
                        <a:ea typeface="SB Sans Display" panose="020B0604020202020204" charset="0"/>
                      </a:endParaRPr>
                    </a:p>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ru-RU" sz="1800" b="0" i="0" u="none" strike="noStrike" cap="none" dirty="0">
                          <a:solidFill>
                            <a:srgbClr val="000000"/>
                          </a:solidFill>
                          <a:latin typeface="SB Sans Display" panose="020B0604020202020204" charset="0"/>
                          <a:ea typeface="SB Sans Display" panose="020B0604020202020204" charset="0"/>
                          <a:cs typeface="Arial"/>
                          <a:sym typeface="Arial"/>
                        </a:rPr>
                        <a:t>Искажение вероятности</a:t>
                      </a:r>
                    </a:p>
                    <a:p>
                      <a:pPr marL="0" marR="0" lvl="0" indent="0" algn="l" rtl="0">
                        <a:spcBef>
                          <a:spcPts val="0"/>
                        </a:spcBef>
                        <a:spcAft>
                          <a:spcPts val="0"/>
                        </a:spcAft>
                        <a:buNone/>
                      </a:pPr>
                      <a:endParaRPr lang="ru-RU" sz="1800" b="0" i="0" u="none" strike="noStrike" cap="none" dirty="0">
                        <a:solidFill>
                          <a:srgbClr val="000000"/>
                        </a:solidFill>
                        <a:latin typeface="SB Sans Display" panose="020B0604020202020204" charset="0"/>
                        <a:ea typeface="SB Sans Display" panose="020B0604020202020204" charset="0"/>
                        <a:cs typeface="Arial"/>
                        <a:sym typeface="Arial"/>
                      </a:endParaRPr>
                    </a:p>
                    <a:p>
                      <a:pPr marL="0" marR="0" lvl="0" indent="0" algn="l" rtl="0">
                        <a:spcBef>
                          <a:spcPts val="0"/>
                        </a:spcBef>
                        <a:spcAft>
                          <a:spcPts val="0"/>
                        </a:spcAft>
                        <a:buNone/>
                      </a:pPr>
                      <a:endParaRPr lang="ru-RU" sz="1100" b="0" i="0" u="none" strike="noStrike" cap="none" dirty="0">
                        <a:solidFill>
                          <a:srgbClr val="000000"/>
                        </a:solidFill>
                        <a:latin typeface="SB Sans Display" panose="020B0604020202020204" charset="0"/>
                        <a:ea typeface="SB Sans Display" panose="020B0604020202020204" charset="0"/>
                        <a:cs typeface="Arial"/>
                        <a:sym typeface="Arial"/>
                      </a:endParaRPr>
                    </a:p>
                    <a:p>
                      <a:pPr marL="0" marR="0" lvl="0" indent="0" algn="l" rtl="0">
                        <a:spcBef>
                          <a:spcPts val="0"/>
                        </a:spcBef>
                        <a:spcAft>
                          <a:spcPts val="0"/>
                        </a:spcAft>
                        <a:buNone/>
                      </a:pPr>
                      <a:r>
                        <a:rPr lang="ru-RU" sz="1400" b="0" i="0" u="none" strike="noStrike" cap="none" dirty="0">
                          <a:solidFill>
                            <a:srgbClr val="000000"/>
                          </a:solidFill>
                          <a:latin typeface="SB Sans Display" panose="020B0604020202020204" charset="0"/>
                          <a:ea typeface="SB Sans Display" panose="020B0604020202020204" charset="0"/>
                          <a:cs typeface="Arial"/>
                          <a:sym typeface="Arial"/>
                        </a:rPr>
                        <a:t>Люди интерпретируют вероятность событий по-своему.</a:t>
                      </a:r>
                      <a:endParaRPr lang="ru-RU" sz="1400" b="0" i="0" dirty="0">
                        <a:latin typeface="SB Sans Display" panose="020B0604020202020204" charset="0"/>
                        <a:ea typeface="SB Sans Display" panose="020B0604020202020204" charset="0"/>
                      </a:endParaRPr>
                    </a:p>
                    <a:p>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794344"/>
                  </a:ext>
                </a:extLst>
              </a:tr>
            </a:tbl>
          </a:graphicData>
        </a:graphic>
      </p:graphicFrame>
      <p:cxnSp>
        <p:nvCxnSpPr>
          <p:cNvPr id="10" name="Прямая соединительная линия 9">
            <a:extLst>
              <a:ext uri="{FF2B5EF4-FFF2-40B4-BE49-F238E27FC236}">
                <a16:creationId xmlns:a16="http://schemas.microsoft.com/office/drawing/2014/main" id="{1029A7F0-215C-4C8D-8A84-994782CBA7BD}"/>
              </a:ext>
            </a:extLst>
          </p:cNvPr>
          <p:cNvCxnSpPr/>
          <p:nvPr/>
        </p:nvCxnSpPr>
        <p:spPr>
          <a:xfrm>
            <a:off x="407973" y="2916175"/>
            <a:ext cx="8545971"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FBDEC592-D10A-4ABA-B53A-5D9E6C5B2C8C}"/>
              </a:ext>
            </a:extLst>
          </p:cNvPr>
          <p:cNvCxnSpPr>
            <a:cxnSpLocks/>
          </p:cNvCxnSpPr>
          <p:nvPr/>
        </p:nvCxnSpPr>
        <p:spPr>
          <a:xfrm>
            <a:off x="4383598" y="1360449"/>
            <a:ext cx="1" cy="3002216"/>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789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9F93EE-5B21-D74D-A98B-44B7DD9019DE}"/>
              </a:ext>
            </a:extLst>
          </p:cNvPr>
          <p:cNvSpPr>
            <a:spLocks noGrp="1"/>
          </p:cNvSpPr>
          <p:nvPr>
            <p:ph type="title"/>
          </p:nvPr>
        </p:nvSpPr>
        <p:spPr>
          <a:xfrm>
            <a:off x="420659" y="451422"/>
            <a:ext cx="8520600" cy="572700"/>
          </a:xfrm>
        </p:spPr>
        <p:txBody>
          <a:bodyPr>
            <a:normAutofit fontScale="90000"/>
          </a:bodyPr>
          <a:lstStyle/>
          <a:p>
            <a:r>
              <a:rPr lang="ru-RU" dirty="0" err="1"/>
              <a:t>Наджинг</a:t>
            </a:r>
            <a:endParaRPr lang="ru-RU" dirty="0"/>
          </a:p>
        </p:txBody>
      </p:sp>
      <p:sp>
        <p:nvSpPr>
          <p:cNvPr id="4" name="Google Shape;254;p41">
            <a:extLst>
              <a:ext uri="{FF2B5EF4-FFF2-40B4-BE49-F238E27FC236}">
                <a16:creationId xmlns:a16="http://schemas.microsoft.com/office/drawing/2014/main" id="{A48994B8-7267-6E42-83F2-D1196C915D38}"/>
              </a:ext>
            </a:extLst>
          </p:cNvPr>
          <p:cNvSpPr txBox="1"/>
          <p:nvPr/>
        </p:nvSpPr>
        <p:spPr>
          <a:xfrm>
            <a:off x="1072169" y="1756887"/>
            <a:ext cx="2572235" cy="346218"/>
          </a:xfrm>
          <a:prstGeom prst="rect">
            <a:avLst/>
          </a:prstGeom>
          <a:noFill/>
          <a:ln>
            <a:noFill/>
          </a:ln>
        </p:spPr>
        <p:txBody>
          <a:bodyPr spcFirstLastPara="1" wrap="square" lIns="68575" tIns="34275" rIns="68575" bIns="34275" anchor="t" anchorCtr="0">
            <a:spAutoFit/>
          </a:bodyPr>
          <a:lstStyle/>
          <a:p>
            <a:pPr lvl="0"/>
            <a:r>
              <a:rPr lang="en-US" sz="1800" dirty="0">
                <a:solidFill>
                  <a:schemeClr val="tx1"/>
                </a:solidFill>
                <a:latin typeface="SB Sans Display Semibold" panose="020B0503040504020204" pitchFamily="34" charset="0"/>
                <a:ea typeface="SB Sans Display Semibold" panose="020B0503040504020204" pitchFamily="34" charset="0"/>
                <a:cs typeface="Play"/>
                <a:sym typeface="Play"/>
              </a:rPr>
              <a:t>Incentives (</a:t>
            </a:r>
            <a:r>
              <a:rPr lang="ru-RU" sz="1800" dirty="0">
                <a:solidFill>
                  <a:schemeClr val="tx1"/>
                </a:solidFill>
                <a:latin typeface="SB Sans Display Semibold" panose="020B0503040504020204" pitchFamily="34" charset="0"/>
                <a:ea typeface="SB Sans Display Semibold" panose="020B0503040504020204" pitchFamily="34" charset="0"/>
                <a:cs typeface="Play"/>
                <a:sym typeface="Play"/>
              </a:rPr>
              <a:t>стимулы)</a:t>
            </a:r>
            <a:endParaRPr sz="1800" dirty="0">
              <a:solidFill>
                <a:schemeClr val="tx1"/>
              </a:solidFill>
              <a:latin typeface="SB Sans Display" panose="020B0503040504020204" pitchFamily="34" charset="0"/>
              <a:ea typeface="SB Sans Display" panose="020B0503040504020204" pitchFamily="34" charset="0"/>
            </a:endParaRPr>
          </a:p>
        </p:txBody>
      </p:sp>
      <p:sp>
        <p:nvSpPr>
          <p:cNvPr id="6" name="Google Shape;256;p41">
            <a:extLst>
              <a:ext uri="{FF2B5EF4-FFF2-40B4-BE49-F238E27FC236}">
                <a16:creationId xmlns:a16="http://schemas.microsoft.com/office/drawing/2014/main" id="{66AA53F9-23D3-3840-8C4B-A1B672F39FF0}"/>
              </a:ext>
            </a:extLst>
          </p:cNvPr>
          <p:cNvSpPr txBox="1"/>
          <p:nvPr/>
        </p:nvSpPr>
        <p:spPr>
          <a:xfrm>
            <a:off x="1144329" y="2659194"/>
            <a:ext cx="2572235" cy="900216"/>
          </a:xfrm>
          <a:prstGeom prst="rect">
            <a:avLst/>
          </a:prstGeom>
          <a:noFill/>
          <a:ln>
            <a:noFill/>
          </a:ln>
        </p:spPr>
        <p:txBody>
          <a:bodyPr spcFirstLastPara="1" wrap="square" lIns="68575" tIns="34275" rIns="68575" bIns="34275" anchor="t" anchorCtr="0">
            <a:spAutoFit/>
          </a:bodyPr>
          <a:lstStyle/>
          <a:p>
            <a:pPr lvl="0"/>
            <a:r>
              <a:rPr lang="en-US" sz="1800" dirty="0">
                <a:solidFill>
                  <a:schemeClr val="tx1"/>
                </a:solidFill>
                <a:latin typeface="SB Sans Display Semibold" panose="020B0503040504020204" pitchFamily="34" charset="0"/>
                <a:ea typeface="SB Sans Display Semibold" panose="020B0503040504020204" pitchFamily="34" charset="0"/>
                <a:cs typeface="Play"/>
                <a:sym typeface="Play"/>
              </a:rPr>
              <a:t>Understanding mappings (</a:t>
            </a:r>
            <a:r>
              <a:rPr lang="ru-RU" sz="1800" dirty="0">
                <a:solidFill>
                  <a:schemeClr val="tx1"/>
                </a:solidFill>
                <a:latin typeface="SB Sans Display Semibold" panose="020B0503040504020204" pitchFamily="34" charset="0"/>
                <a:ea typeface="SB Sans Display Semibold" panose="020B0503040504020204" pitchFamily="34" charset="0"/>
                <a:cs typeface="Play"/>
                <a:sym typeface="Play"/>
              </a:rPr>
              <a:t>понимание сопоставлений)</a:t>
            </a:r>
            <a:endParaRPr lang="ru-RU" sz="1800" dirty="0">
              <a:solidFill>
                <a:schemeClr val="tx1"/>
              </a:solidFill>
              <a:latin typeface="SB Sans Display" panose="020B0503040504020204" pitchFamily="34" charset="0"/>
              <a:ea typeface="SB Sans Display" panose="020B0503040504020204" pitchFamily="34" charset="0"/>
            </a:endParaRPr>
          </a:p>
        </p:txBody>
      </p:sp>
      <p:sp>
        <p:nvSpPr>
          <p:cNvPr id="8" name="Google Shape;258;p41">
            <a:extLst>
              <a:ext uri="{FF2B5EF4-FFF2-40B4-BE49-F238E27FC236}">
                <a16:creationId xmlns:a16="http://schemas.microsoft.com/office/drawing/2014/main" id="{C14C45DE-230A-4E41-86D1-91D738EC3DA6}"/>
              </a:ext>
            </a:extLst>
          </p:cNvPr>
          <p:cNvSpPr txBox="1"/>
          <p:nvPr/>
        </p:nvSpPr>
        <p:spPr>
          <a:xfrm>
            <a:off x="1072169" y="4059510"/>
            <a:ext cx="2909510" cy="346218"/>
          </a:xfrm>
          <a:prstGeom prst="rect">
            <a:avLst/>
          </a:prstGeom>
          <a:noFill/>
          <a:ln>
            <a:noFill/>
          </a:ln>
        </p:spPr>
        <p:txBody>
          <a:bodyPr spcFirstLastPara="1" wrap="square" lIns="68575" tIns="34275" rIns="68575" bIns="34275" anchor="t" anchorCtr="0">
            <a:spAutoFit/>
          </a:bodyPr>
          <a:lstStyle/>
          <a:p>
            <a:pPr lvl="0"/>
            <a:r>
              <a:rPr lang="en-US" sz="1800" dirty="0">
                <a:solidFill>
                  <a:schemeClr val="tx1"/>
                </a:solidFill>
                <a:latin typeface="SB Sans Display Semibold" panose="020B0503040504020204" pitchFamily="34" charset="0"/>
                <a:ea typeface="SB Sans Display Semibold" panose="020B0503040504020204" pitchFamily="34" charset="0"/>
                <a:cs typeface="Play"/>
                <a:sym typeface="Play"/>
              </a:rPr>
              <a:t>Defaults (</a:t>
            </a:r>
            <a:r>
              <a:rPr lang="ru-RU" sz="1800" dirty="0">
                <a:solidFill>
                  <a:schemeClr val="tx1"/>
                </a:solidFill>
                <a:latin typeface="SB Sans Display Semibold" panose="020B0503040504020204" pitchFamily="34" charset="0"/>
                <a:ea typeface="SB Sans Display Semibold" panose="020B0503040504020204" pitchFamily="34" charset="0"/>
                <a:cs typeface="Play"/>
                <a:sym typeface="Play"/>
              </a:rPr>
              <a:t>по умолчанию)</a:t>
            </a:r>
            <a:endParaRPr lang="ru-RU" sz="1800" dirty="0">
              <a:solidFill>
                <a:schemeClr val="tx1"/>
              </a:solidFill>
              <a:latin typeface="SB Sans Display" panose="020B0503040504020204" pitchFamily="34" charset="0"/>
              <a:ea typeface="SB Sans Display" panose="020B0503040504020204" pitchFamily="34" charset="0"/>
            </a:endParaRPr>
          </a:p>
        </p:txBody>
      </p:sp>
      <p:sp>
        <p:nvSpPr>
          <p:cNvPr id="9" name="Google Shape;259;p41">
            <a:extLst>
              <a:ext uri="{FF2B5EF4-FFF2-40B4-BE49-F238E27FC236}">
                <a16:creationId xmlns:a16="http://schemas.microsoft.com/office/drawing/2014/main" id="{81D3F74B-D82C-B54D-977F-FFF751D5D7D3}"/>
              </a:ext>
            </a:extLst>
          </p:cNvPr>
          <p:cNvSpPr txBox="1"/>
          <p:nvPr/>
        </p:nvSpPr>
        <p:spPr>
          <a:xfrm>
            <a:off x="4440234" y="1456013"/>
            <a:ext cx="514720" cy="849525"/>
          </a:xfrm>
          <a:prstGeom prst="rect">
            <a:avLst/>
          </a:prstGeom>
          <a:noFill/>
          <a:ln>
            <a:noFill/>
          </a:ln>
        </p:spPr>
        <p:txBody>
          <a:bodyPr spcFirstLastPara="1" wrap="square" lIns="0" tIns="9525" rIns="0" bIns="0" anchor="ctr" anchorCtr="0">
            <a:spAutoFit/>
          </a:bodyPr>
          <a:lstStyle/>
          <a:p>
            <a:pPr marL="12700" marR="0" lvl="0" indent="0" algn="l" rtl="0">
              <a:spcBef>
                <a:spcPts val="0"/>
              </a:spcBef>
              <a:spcAft>
                <a:spcPts val="0"/>
              </a:spcAft>
              <a:buNone/>
            </a:pPr>
            <a:r>
              <a:rPr lang="ru" sz="5400" dirty="0">
                <a:solidFill>
                  <a:srgbClr val="70AA3A"/>
                </a:solidFill>
                <a:latin typeface="SB Sans Display Semibold" panose="020B0503040504020204" pitchFamily="34" charset="0"/>
                <a:ea typeface="SB Sans Display Semibold" panose="020B0503040504020204" pitchFamily="34" charset="0"/>
                <a:cs typeface="Play"/>
                <a:sym typeface="Play"/>
              </a:rPr>
              <a:t>4</a:t>
            </a:r>
            <a:endParaRPr sz="2000" dirty="0">
              <a:solidFill>
                <a:srgbClr val="70AA3A"/>
              </a:solidFill>
              <a:latin typeface="SB Sans Display Semibold" panose="020B0503040504020204" pitchFamily="34" charset="0"/>
              <a:ea typeface="SB Sans Display Semibold" panose="020B0503040504020204" pitchFamily="34" charset="0"/>
              <a:cs typeface="Play"/>
              <a:sym typeface="Play"/>
            </a:endParaRPr>
          </a:p>
        </p:txBody>
      </p:sp>
      <p:sp>
        <p:nvSpPr>
          <p:cNvPr id="10" name="Google Shape;260;p41">
            <a:extLst>
              <a:ext uri="{FF2B5EF4-FFF2-40B4-BE49-F238E27FC236}">
                <a16:creationId xmlns:a16="http://schemas.microsoft.com/office/drawing/2014/main" id="{92FE768B-6D4A-B747-90CA-660BEF28ED97}"/>
              </a:ext>
            </a:extLst>
          </p:cNvPr>
          <p:cNvSpPr txBox="1"/>
          <p:nvPr/>
        </p:nvSpPr>
        <p:spPr>
          <a:xfrm>
            <a:off x="5150317" y="1564713"/>
            <a:ext cx="3224063" cy="623217"/>
          </a:xfrm>
          <a:prstGeom prst="rect">
            <a:avLst/>
          </a:prstGeom>
          <a:noFill/>
          <a:ln>
            <a:noFill/>
          </a:ln>
        </p:spPr>
        <p:txBody>
          <a:bodyPr spcFirstLastPara="1" wrap="square" lIns="68575" tIns="34275" rIns="68575" bIns="34275" anchor="t" anchorCtr="0">
            <a:spAutoFit/>
          </a:bodyPr>
          <a:lstStyle/>
          <a:p>
            <a:pPr lvl="0"/>
            <a:r>
              <a:rPr lang="ru-RU" sz="1800" dirty="0" err="1">
                <a:solidFill>
                  <a:schemeClr val="tx1"/>
                </a:solidFill>
                <a:latin typeface="SB Sans Display Semibold" panose="020B0503040504020204" pitchFamily="34" charset="0"/>
                <a:ea typeface="SB Sans Display Semibold" panose="020B0503040504020204" pitchFamily="34" charset="0"/>
                <a:cs typeface="Play"/>
                <a:sym typeface="Play"/>
              </a:rPr>
              <a:t>Give</a:t>
            </a:r>
            <a:r>
              <a:rPr lang="ru-RU" sz="1800" dirty="0">
                <a:solidFill>
                  <a:schemeClr val="tx1"/>
                </a:solidFill>
                <a:latin typeface="SB Sans Display Semibold" panose="020B0503040504020204" pitchFamily="34" charset="0"/>
                <a:ea typeface="SB Sans Display Semibold" panose="020B0503040504020204" pitchFamily="34" charset="0"/>
                <a:cs typeface="Play"/>
                <a:sym typeface="Play"/>
              </a:rPr>
              <a:t> </a:t>
            </a:r>
            <a:r>
              <a:rPr lang="ru-RU" sz="1800" dirty="0" err="1">
                <a:solidFill>
                  <a:schemeClr val="tx1"/>
                </a:solidFill>
                <a:latin typeface="SB Sans Display Semibold" panose="020B0503040504020204" pitchFamily="34" charset="0"/>
                <a:ea typeface="SB Sans Display Semibold" panose="020B0503040504020204" pitchFamily="34" charset="0"/>
                <a:cs typeface="Play"/>
                <a:sym typeface="Play"/>
              </a:rPr>
              <a:t>feedback</a:t>
            </a:r>
            <a:r>
              <a:rPr lang="ru-RU" sz="1800" dirty="0">
                <a:solidFill>
                  <a:schemeClr val="tx1"/>
                </a:solidFill>
                <a:latin typeface="SB Sans Display Semibold" panose="020B0503040504020204" pitchFamily="34" charset="0"/>
                <a:ea typeface="SB Sans Display Semibold" panose="020B0503040504020204" pitchFamily="34" charset="0"/>
                <a:cs typeface="Play"/>
                <a:sym typeface="Play"/>
              </a:rPr>
              <a:t> </a:t>
            </a:r>
            <a:br>
              <a:rPr lang="ru-RU" sz="1800" dirty="0">
                <a:solidFill>
                  <a:schemeClr val="tx1"/>
                </a:solidFill>
                <a:latin typeface="SB Sans Display Semibold" panose="020B0503040504020204" pitchFamily="34" charset="0"/>
                <a:ea typeface="SB Sans Display Semibold" panose="020B0503040504020204" pitchFamily="34" charset="0"/>
                <a:cs typeface="Play"/>
                <a:sym typeface="Play"/>
              </a:rPr>
            </a:br>
            <a:r>
              <a:rPr lang="ru-RU" sz="1800" dirty="0">
                <a:solidFill>
                  <a:schemeClr val="tx1"/>
                </a:solidFill>
                <a:latin typeface="SB Sans Display Semibold" panose="020B0503040504020204" pitchFamily="34" charset="0"/>
                <a:ea typeface="SB Sans Display Semibold" panose="020B0503040504020204" pitchFamily="34" charset="0"/>
                <a:cs typeface="Play"/>
                <a:sym typeface="Play"/>
              </a:rPr>
              <a:t>(давайте обратную связь)</a:t>
            </a:r>
            <a:endParaRPr lang="ru-RU" sz="1800" dirty="0">
              <a:solidFill>
                <a:schemeClr val="tx1"/>
              </a:solidFill>
              <a:latin typeface="SB Sans Display" panose="020B0503040504020204" pitchFamily="34" charset="0"/>
              <a:ea typeface="SB Sans Display" panose="020B0503040504020204" pitchFamily="34" charset="0"/>
            </a:endParaRPr>
          </a:p>
        </p:txBody>
      </p:sp>
      <p:sp>
        <p:nvSpPr>
          <p:cNvPr id="11" name="Google Shape;261;p41">
            <a:extLst>
              <a:ext uri="{FF2B5EF4-FFF2-40B4-BE49-F238E27FC236}">
                <a16:creationId xmlns:a16="http://schemas.microsoft.com/office/drawing/2014/main" id="{D7262188-8488-394F-BA9C-4FFF828885C9}"/>
              </a:ext>
            </a:extLst>
          </p:cNvPr>
          <p:cNvSpPr txBox="1"/>
          <p:nvPr/>
        </p:nvSpPr>
        <p:spPr>
          <a:xfrm>
            <a:off x="4440234" y="2590005"/>
            <a:ext cx="514720" cy="840616"/>
          </a:xfrm>
          <a:prstGeom prst="rect">
            <a:avLst/>
          </a:prstGeom>
          <a:noFill/>
          <a:ln>
            <a:noFill/>
          </a:ln>
        </p:spPr>
        <p:txBody>
          <a:bodyPr spcFirstLastPara="1" wrap="square" lIns="0" tIns="9525" rIns="0" bIns="0" anchor="ctr" anchorCtr="0">
            <a:spAutoFit/>
          </a:bodyPr>
          <a:lstStyle/>
          <a:p>
            <a:pPr marL="12700" marR="0" lvl="0" indent="0" algn="l" rtl="0">
              <a:spcBef>
                <a:spcPts val="0"/>
              </a:spcBef>
              <a:spcAft>
                <a:spcPts val="0"/>
              </a:spcAft>
              <a:buNone/>
            </a:pPr>
            <a:r>
              <a:rPr lang="ru" sz="5400" dirty="0">
                <a:solidFill>
                  <a:srgbClr val="70AA3A"/>
                </a:solidFill>
                <a:latin typeface="SB Sans Display Semibold" panose="020B0503040504020204" pitchFamily="34" charset="0"/>
                <a:ea typeface="SB Sans Display Semibold" panose="020B0503040504020204" pitchFamily="34" charset="0"/>
                <a:cs typeface="Play"/>
                <a:sym typeface="Play"/>
              </a:rPr>
              <a:t>5 </a:t>
            </a:r>
            <a:endParaRPr sz="2000" dirty="0">
              <a:solidFill>
                <a:srgbClr val="70AA3A"/>
              </a:solidFill>
              <a:latin typeface="SB Sans Display Semibold" panose="020B0503040504020204" pitchFamily="34" charset="0"/>
              <a:ea typeface="SB Sans Display Semibold" panose="020B0503040504020204" pitchFamily="34" charset="0"/>
              <a:cs typeface="Play"/>
              <a:sym typeface="Play"/>
            </a:endParaRPr>
          </a:p>
        </p:txBody>
      </p:sp>
      <p:sp>
        <p:nvSpPr>
          <p:cNvPr id="12" name="Google Shape;262;p41">
            <a:extLst>
              <a:ext uri="{FF2B5EF4-FFF2-40B4-BE49-F238E27FC236}">
                <a16:creationId xmlns:a16="http://schemas.microsoft.com/office/drawing/2014/main" id="{8826BEC8-0F4E-8846-9BA8-5ACD8CDC300D}"/>
              </a:ext>
            </a:extLst>
          </p:cNvPr>
          <p:cNvSpPr txBox="1"/>
          <p:nvPr/>
        </p:nvSpPr>
        <p:spPr>
          <a:xfrm>
            <a:off x="4440234" y="3726286"/>
            <a:ext cx="514720" cy="840616"/>
          </a:xfrm>
          <a:prstGeom prst="rect">
            <a:avLst/>
          </a:prstGeom>
          <a:noFill/>
          <a:ln>
            <a:noFill/>
          </a:ln>
        </p:spPr>
        <p:txBody>
          <a:bodyPr spcFirstLastPara="1" wrap="square" lIns="0" tIns="9525" rIns="0" bIns="0" anchor="ctr" anchorCtr="0">
            <a:spAutoFit/>
          </a:bodyPr>
          <a:lstStyle/>
          <a:p>
            <a:pPr marL="12700" marR="0" lvl="0" indent="0" algn="l" rtl="0">
              <a:spcBef>
                <a:spcPts val="0"/>
              </a:spcBef>
              <a:spcAft>
                <a:spcPts val="0"/>
              </a:spcAft>
              <a:buNone/>
            </a:pPr>
            <a:r>
              <a:rPr lang="ru" sz="5400" dirty="0">
                <a:solidFill>
                  <a:srgbClr val="70AA3A"/>
                </a:solidFill>
                <a:latin typeface="SB Sans Display Semibold" panose="020B0503040504020204" pitchFamily="34" charset="0"/>
                <a:ea typeface="SB Sans Display Semibold" panose="020B0503040504020204" pitchFamily="34" charset="0"/>
                <a:cs typeface="Play"/>
                <a:sym typeface="Play"/>
              </a:rPr>
              <a:t>6</a:t>
            </a:r>
            <a:endParaRPr sz="2000" dirty="0">
              <a:solidFill>
                <a:srgbClr val="70AA3A"/>
              </a:solidFill>
              <a:latin typeface="SB Sans Display Semibold" panose="020B0503040504020204" pitchFamily="34" charset="0"/>
              <a:ea typeface="SB Sans Display Semibold" panose="020B0503040504020204" pitchFamily="34" charset="0"/>
              <a:cs typeface="Play"/>
              <a:sym typeface="Play"/>
            </a:endParaRPr>
          </a:p>
        </p:txBody>
      </p:sp>
      <p:sp>
        <p:nvSpPr>
          <p:cNvPr id="13" name="Google Shape;263;p41">
            <a:extLst>
              <a:ext uri="{FF2B5EF4-FFF2-40B4-BE49-F238E27FC236}">
                <a16:creationId xmlns:a16="http://schemas.microsoft.com/office/drawing/2014/main" id="{A8FD0AB1-F1C4-5646-A4BA-47ECB9614878}"/>
              </a:ext>
            </a:extLst>
          </p:cNvPr>
          <p:cNvSpPr txBox="1"/>
          <p:nvPr/>
        </p:nvSpPr>
        <p:spPr>
          <a:xfrm>
            <a:off x="5150317" y="2734918"/>
            <a:ext cx="2707191" cy="623217"/>
          </a:xfrm>
          <a:prstGeom prst="rect">
            <a:avLst/>
          </a:prstGeom>
          <a:noFill/>
          <a:ln>
            <a:noFill/>
          </a:ln>
        </p:spPr>
        <p:txBody>
          <a:bodyPr spcFirstLastPara="1" wrap="square" lIns="68575" tIns="34275" rIns="68575" bIns="34275" anchor="t" anchorCtr="0">
            <a:spAutoFit/>
          </a:bodyPr>
          <a:lstStyle/>
          <a:p>
            <a:pPr lvl="0"/>
            <a:r>
              <a:rPr lang="en-US" sz="1800" dirty="0">
                <a:solidFill>
                  <a:schemeClr val="tx1"/>
                </a:solidFill>
                <a:latin typeface="SB Sans Display Semibold" panose="020B0503040504020204" pitchFamily="34" charset="0"/>
                <a:ea typeface="SB Sans Display Semibold" panose="020B0503040504020204" pitchFamily="34" charset="0"/>
                <a:cs typeface="Play"/>
                <a:sym typeface="Play"/>
              </a:rPr>
              <a:t>Expect error </a:t>
            </a:r>
            <a:endParaRPr lang="ru-RU" sz="1800" dirty="0">
              <a:solidFill>
                <a:schemeClr val="tx1"/>
              </a:solidFill>
              <a:latin typeface="SB Sans Display Semibold" panose="020B0503040504020204" pitchFamily="34" charset="0"/>
              <a:ea typeface="SB Sans Display Semibold" panose="020B0503040504020204" pitchFamily="34" charset="0"/>
              <a:cs typeface="Play"/>
              <a:sym typeface="Play"/>
            </a:endParaRPr>
          </a:p>
          <a:p>
            <a:pPr lvl="0"/>
            <a:r>
              <a:rPr lang="en-US" sz="1800" dirty="0">
                <a:solidFill>
                  <a:schemeClr val="tx1"/>
                </a:solidFill>
                <a:latin typeface="SB Sans Display Semibold" panose="020B0503040504020204" pitchFamily="34" charset="0"/>
                <a:ea typeface="SB Sans Display Semibold" panose="020B0503040504020204" pitchFamily="34" charset="0"/>
                <a:cs typeface="Play"/>
                <a:sym typeface="Play"/>
              </a:rPr>
              <a:t>(</a:t>
            </a:r>
            <a:r>
              <a:rPr lang="ru-RU" sz="1800" dirty="0">
                <a:solidFill>
                  <a:schemeClr val="tx1"/>
                </a:solidFill>
                <a:latin typeface="SB Sans Display Semibold" panose="020B0503040504020204" pitchFamily="34" charset="0"/>
                <a:ea typeface="SB Sans Display Semibold" panose="020B0503040504020204" pitchFamily="34" charset="0"/>
                <a:cs typeface="Play"/>
                <a:sym typeface="Play"/>
              </a:rPr>
              <a:t>ожидать ошибки)</a:t>
            </a:r>
            <a:endParaRPr lang="ru-RU" sz="1800" dirty="0">
              <a:solidFill>
                <a:schemeClr val="tx1"/>
              </a:solidFill>
              <a:latin typeface="SB Sans Display" panose="020B0503040504020204" pitchFamily="34" charset="0"/>
              <a:ea typeface="SB Sans Display" panose="020B0503040504020204" pitchFamily="34" charset="0"/>
              <a:cs typeface="Play"/>
              <a:sym typeface="Play"/>
            </a:endParaRPr>
          </a:p>
        </p:txBody>
      </p:sp>
      <p:sp>
        <p:nvSpPr>
          <p:cNvPr id="14" name="Google Shape;264;p41">
            <a:extLst>
              <a:ext uri="{FF2B5EF4-FFF2-40B4-BE49-F238E27FC236}">
                <a16:creationId xmlns:a16="http://schemas.microsoft.com/office/drawing/2014/main" id="{FE0C5363-A76D-B341-83F3-EB6D1E023E2C}"/>
              </a:ext>
            </a:extLst>
          </p:cNvPr>
          <p:cNvSpPr txBox="1"/>
          <p:nvPr/>
        </p:nvSpPr>
        <p:spPr>
          <a:xfrm>
            <a:off x="5133513" y="3782511"/>
            <a:ext cx="3147862" cy="900216"/>
          </a:xfrm>
          <a:prstGeom prst="rect">
            <a:avLst/>
          </a:prstGeom>
          <a:noFill/>
          <a:ln>
            <a:noFill/>
          </a:ln>
        </p:spPr>
        <p:txBody>
          <a:bodyPr spcFirstLastPara="1" wrap="square" lIns="68575" tIns="34275" rIns="68575" bIns="34275" anchor="t" anchorCtr="0">
            <a:spAutoFit/>
          </a:bodyPr>
          <a:lstStyle/>
          <a:p>
            <a:pPr lvl="0"/>
            <a:r>
              <a:rPr lang="ru-RU" sz="1200" dirty="0">
                <a:solidFill>
                  <a:srgbClr val="1F8468"/>
                </a:solidFill>
                <a:latin typeface="SB Sans Display Semibold" panose="020B0503040504020204" pitchFamily="34" charset="0"/>
                <a:ea typeface="SB Sans Display Semibold" panose="020B0503040504020204" pitchFamily="34" charset="0"/>
                <a:cs typeface="Play"/>
                <a:sym typeface="Play"/>
              </a:rPr>
              <a:t> </a:t>
            </a:r>
            <a:r>
              <a:rPr lang="ru-RU" sz="1800" dirty="0" err="1">
                <a:solidFill>
                  <a:schemeClr val="tx1"/>
                </a:solidFill>
                <a:latin typeface="SB Sans Display Semibold" panose="020B0503040504020204" pitchFamily="34" charset="0"/>
                <a:ea typeface="SB Sans Display Semibold" panose="020B0503040504020204" pitchFamily="34" charset="0"/>
                <a:cs typeface="Play"/>
                <a:sym typeface="Play"/>
              </a:rPr>
              <a:t>Structure</a:t>
            </a:r>
            <a:r>
              <a:rPr lang="ru-RU" sz="1800" dirty="0">
                <a:solidFill>
                  <a:schemeClr val="tx1"/>
                </a:solidFill>
                <a:latin typeface="SB Sans Display Semibold" panose="020B0503040504020204" pitchFamily="34" charset="0"/>
                <a:ea typeface="SB Sans Display Semibold" panose="020B0503040504020204" pitchFamily="34" charset="0"/>
                <a:cs typeface="Play"/>
                <a:sym typeface="Play"/>
              </a:rPr>
              <a:t> </a:t>
            </a:r>
            <a:r>
              <a:rPr lang="ru-RU" sz="1800" dirty="0" err="1">
                <a:solidFill>
                  <a:schemeClr val="tx1"/>
                </a:solidFill>
                <a:latin typeface="SB Sans Display Semibold" panose="020B0503040504020204" pitchFamily="34" charset="0"/>
                <a:ea typeface="SB Sans Display Semibold" panose="020B0503040504020204" pitchFamily="34" charset="0"/>
                <a:cs typeface="Play"/>
                <a:sym typeface="Play"/>
              </a:rPr>
              <a:t>complex</a:t>
            </a:r>
            <a:r>
              <a:rPr lang="ru-RU" sz="1800" dirty="0">
                <a:solidFill>
                  <a:schemeClr val="tx1"/>
                </a:solidFill>
                <a:latin typeface="SB Sans Display Semibold" panose="020B0503040504020204" pitchFamily="34" charset="0"/>
                <a:ea typeface="SB Sans Display Semibold" panose="020B0503040504020204" pitchFamily="34" charset="0"/>
                <a:cs typeface="Play"/>
                <a:sym typeface="Play"/>
              </a:rPr>
              <a:t> </a:t>
            </a:r>
            <a:r>
              <a:rPr lang="ru-RU" sz="1800" dirty="0" err="1">
                <a:solidFill>
                  <a:schemeClr val="tx1"/>
                </a:solidFill>
                <a:latin typeface="SB Sans Display Semibold" panose="020B0503040504020204" pitchFamily="34" charset="0"/>
                <a:ea typeface="SB Sans Display Semibold" panose="020B0503040504020204" pitchFamily="34" charset="0"/>
                <a:cs typeface="Play"/>
                <a:sym typeface="Play"/>
              </a:rPr>
              <a:t>choices</a:t>
            </a:r>
            <a:r>
              <a:rPr lang="ru-RU" sz="1800" dirty="0">
                <a:solidFill>
                  <a:schemeClr val="tx1"/>
                </a:solidFill>
                <a:latin typeface="SB Sans Display Semibold" panose="020B0503040504020204" pitchFamily="34" charset="0"/>
                <a:ea typeface="SB Sans Display Semibold" panose="020B0503040504020204" pitchFamily="34" charset="0"/>
                <a:cs typeface="Play"/>
                <a:sym typeface="Play"/>
              </a:rPr>
              <a:t> (структурируйте сложные варианты выбора)</a:t>
            </a:r>
            <a:endParaRPr lang="ru-RU" sz="1800" dirty="0">
              <a:solidFill>
                <a:schemeClr val="tx1"/>
              </a:solidFill>
              <a:latin typeface="SB Sans Display" panose="020B0503040504020204" pitchFamily="34" charset="0"/>
              <a:ea typeface="SB Sans Display" panose="020B0503040504020204" pitchFamily="34" charset="0"/>
              <a:cs typeface="Play"/>
              <a:sym typeface="Play"/>
            </a:endParaRPr>
          </a:p>
        </p:txBody>
      </p:sp>
      <p:sp>
        <p:nvSpPr>
          <p:cNvPr id="15" name="Google Shape;259;p41">
            <a:extLst>
              <a:ext uri="{FF2B5EF4-FFF2-40B4-BE49-F238E27FC236}">
                <a16:creationId xmlns:a16="http://schemas.microsoft.com/office/drawing/2014/main" id="{14DF1753-CE97-4A53-9B36-0ECD6B0452F0}"/>
              </a:ext>
            </a:extLst>
          </p:cNvPr>
          <p:cNvSpPr txBox="1"/>
          <p:nvPr/>
        </p:nvSpPr>
        <p:spPr>
          <a:xfrm>
            <a:off x="378890" y="1460468"/>
            <a:ext cx="514720" cy="840615"/>
          </a:xfrm>
          <a:prstGeom prst="rect">
            <a:avLst/>
          </a:prstGeom>
          <a:noFill/>
          <a:ln>
            <a:noFill/>
          </a:ln>
        </p:spPr>
        <p:txBody>
          <a:bodyPr spcFirstLastPara="1" wrap="square" lIns="0" tIns="9525" rIns="0" bIns="0" anchor="ctr" anchorCtr="0">
            <a:spAutoFit/>
          </a:bodyPr>
          <a:lstStyle/>
          <a:p>
            <a:pPr marL="12700" marR="0" lvl="0" indent="0" algn="l" rtl="0">
              <a:spcBef>
                <a:spcPts val="0"/>
              </a:spcBef>
              <a:spcAft>
                <a:spcPts val="0"/>
              </a:spcAft>
              <a:buNone/>
            </a:pPr>
            <a:r>
              <a:rPr lang="ru" sz="5400" dirty="0">
                <a:solidFill>
                  <a:srgbClr val="70AA3A"/>
                </a:solidFill>
                <a:latin typeface="SB Sans Display Semibold" panose="020B0503040504020204" pitchFamily="34" charset="0"/>
                <a:ea typeface="SB Sans Display Semibold" panose="020B0503040504020204" pitchFamily="34" charset="0"/>
                <a:cs typeface="Play"/>
                <a:sym typeface="Play"/>
              </a:rPr>
              <a:t>1</a:t>
            </a:r>
            <a:endParaRPr sz="2000" dirty="0">
              <a:solidFill>
                <a:srgbClr val="70AA3A"/>
              </a:solidFill>
              <a:latin typeface="SB Sans Display Semibold" panose="020B0503040504020204" pitchFamily="34" charset="0"/>
              <a:ea typeface="SB Sans Display Semibold" panose="020B0503040504020204" pitchFamily="34" charset="0"/>
              <a:cs typeface="Play"/>
              <a:sym typeface="Play"/>
            </a:endParaRPr>
          </a:p>
        </p:txBody>
      </p:sp>
      <p:sp>
        <p:nvSpPr>
          <p:cNvPr id="16" name="Google Shape;261;p41">
            <a:extLst>
              <a:ext uri="{FF2B5EF4-FFF2-40B4-BE49-F238E27FC236}">
                <a16:creationId xmlns:a16="http://schemas.microsoft.com/office/drawing/2014/main" id="{C3585B6C-8AB2-40F9-A76D-9567FF5B1FCE}"/>
              </a:ext>
            </a:extLst>
          </p:cNvPr>
          <p:cNvSpPr txBox="1"/>
          <p:nvPr/>
        </p:nvSpPr>
        <p:spPr>
          <a:xfrm>
            <a:off x="378890" y="2590005"/>
            <a:ext cx="514720" cy="840616"/>
          </a:xfrm>
          <a:prstGeom prst="rect">
            <a:avLst/>
          </a:prstGeom>
          <a:noFill/>
          <a:ln>
            <a:noFill/>
          </a:ln>
        </p:spPr>
        <p:txBody>
          <a:bodyPr spcFirstLastPara="1" wrap="square" lIns="0" tIns="9525" rIns="0" bIns="0" anchor="ctr" anchorCtr="0">
            <a:spAutoFit/>
          </a:bodyPr>
          <a:lstStyle/>
          <a:p>
            <a:pPr marL="12700" marR="0" lvl="0" indent="0" algn="l" rtl="0">
              <a:spcBef>
                <a:spcPts val="0"/>
              </a:spcBef>
              <a:spcAft>
                <a:spcPts val="0"/>
              </a:spcAft>
              <a:buNone/>
            </a:pPr>
            <a:r>
              <a:rPr lang="ru" sz="5400" dirty="0">
                <a:solidFill>
                  <a:srgbClr val="70AA3A"/>
                </a:solidFill>
                <a:latin typeface="SB Sans Display Semibold" panose="020B0503040504020204" pitchFamily="34" charset="0"/>
                <a:ea typeface="SB Sans Display Semibold" panose="020B0503040504020204" pitchFamily="34" charset="0"/>
                <a:cs typeface="Play"/>
                <a:sym typeface="Play"/>
              </a:rPr>
              <a:t>2 </a:t>
            </a:r>
            <a:endParaRPr sz="2000" dirty="0">
              <a:solidFill>
                <a:srgbClr val="70AA3A"/>
              </a:solidFill>
              <a:latin typeface="SB Sans Display Semibold" panose="020B0503040504020204" pitchFamily="34" charset="0"/>
              <a:ea typeface="SB Sans Display Semibold" panose="020B0503040504020204" pitchFamily="34" charset="0"/>
              <a:cs typeface="Play"/>
              <a:sym typeface="Play"/>
            </a:endParaRPr>
          </a:p>
        </p:txBody>
      </p:sp>
      <p:sp>
        <p:nvSpPr>
          <p:cNvPr id="17" name="Google Shape;262;p41">
            <a:extLst>
              <a:ext uri="{FF2B5EF4-FFF2-40B4-BE49-F238E27FC236}">
                <a16:creationId xmlns:a16="http://schemas.microsoft.com/office/drawing/2014/main" id="{50E2EDA2-3C18-412A-878E-E0659FE77BE8}"/>
              </a:ext>
            </a:extLst>
          </p:cNvPr>
          <p:cNvSpPr txBox="1"/>
          <p:nvPr/>
        </p:nvSpPr>
        <p:spPr>
          <a:xfrm>
            <a:off x="378890" y="3726286"/>
            <a:ext cx="514720" cy="840615"/>
          </a:xfrm>
          <a:prstGeom prst="rect">
            <a:avLst/>
          </a:prstGeom>
          <a:noFill/>
          <a:ln>
            <a:noFill/>
          </a:ln>
        </p:spPr>
        <p:txBody>
          <a:bodyPr spcFirstLastPara="1" wrap="square" lIns="0" tIns="9525" rIns="0" bIns="0" anchor="ctr" anchorCtr="0">
            <a:spAutoFit/>
          </a:bodyPr>
          <a:lstStyle/>
          <a:p>
            <a:pPr marL="12700" marR="0" lvl="0" indent="0" algn="l" rtl="0">
              <a:spcBef>
                <a:spcPts val="0"/>
              </a:spcBef>
              <a:spcAft>
                <a:spcPts val="0"/>
              </a:spcAft>
              <a:buNone/>
            </a:pPr>
            <a:r>
              <a:rPr lang="ru" sz="5400" dirty="0">
                <a:solidFill>
                  <a:srgbClr val="70AA3A"/>
                </a:solidFill>
                <a:latin typeface="SB Sans Display Semibold" panose="020B0503040504020204" pitchFamily="34" charset="0"/>
                <a:ea typeface="SB Sans Display Semibold" panose="020B0503040504020204" pitchFamily="34" charset="0"/>
                <a:cs typeface="Play"/>
                <a:sym typeface="Play"/>
              </a:rPr>
              <a:t>3</a:t>
            </a:r>
            <a:endParaRPr sz="2000" dirty="0">
              <a:solidFill>
                <a:srgbClr val="70AA3A"/>
              </a:solidFill>
              <a:latin typeface="SB Sans Display Semibold" panose="020B0503040504020204" pitchFamily="34" charset="0"/>
              <a:ea typeface="SB Sans Display Semibold" panose="020B0503040504020204" pitchFamily="34" charset="0"/>
              <a:cs typeface="Play"/>
              <a:sym typeface="Play"/>
            </a:endParaRPr>
          </a:p>
        </p:txBody>
      </p:sp>
    </p:spTree>
    <p:extLst>
      <p:ext uri="{BB962C8B-B14F-4D97-AF65-F5344CB8AC3E}">
        <p14:creationId xmlns:p14="http://schemas.microsoft.com/office/powerpoint/2010/main" val="4031597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DB4E0AA4-DA03-412E-A5D7-632FA11E8373}"/>
              </a:ext>
            </a:extLst>
          </p:cNvPr>
          <p:cNvPicPr>
            <a:picLocks noChangeAspect="1"/>
          </p:cNvPicPr>
          <p:nvPr/>
        </p:nvPicPr>
        <p:blipFill>
          <a:blip r:embed="rId2"/>
          <a:stretch>
            <a:fillRect/>
          </a:stretch>
        </p:blipFill>
        <p:spPr>
          <a:xfrm>
            <a:off x="1226820" y="0"/>
            <a:ext cx="6858000" cy="5143500"/>
          </a:xfrm>
          <a:prstGeom prst="rect">
            <a:avLst/>
          </a:prstGeom>
        </p:spPr>
      </p:pic>
    </p:spTree>
    <p:extLst>
      <p:ext uri="{BB962C8B-B14F-4D97-AF65-F5344CB8AC3E}">
        <p14:creationId xmlns:p14="http://schemas.microsoft.com/office/powerpoint/2010/main" val="299927194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6714</TotalTime>
  <Words>1294</Words>
  <Application>Microsoft Office PowerPoint</Application>
  <PresentationFormat>Экран (16:9)</PresentationFormat>
  <Paragraphs>203</Paragraphs>
  <Slides>37</Slides>
  <Notes>15</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37</vt:i4>
      </vt:variant>
    </vt:vector>
  </HeadingPairs>
  <TitlesOfParts>
    <vt:vector size="49" baseType="lpstr">
      <vt:lpstr>SB Sans Display Light</vt:lpstr>
      <vt:lpstr>Calibri</vt:lpstr>
      <vt:lpstr>SB Sans Display Semibold</vt:lpstr>
      <vt:lpstr>SB Sans Text Light</vt:lpstr>
      <vt:lpstr>SB Sans Display</vt:lpstr>
      <vt:lpstr>Montserrat</vt:lpstr>
      <vt:lpstr>SBSansDisplay-Light</vt:lpstr>
      <vt:lpstr>Arial</vt:lpstr>
      <vt:lpstr>SB Sans Text</vt:lpstr>
      <vt:lpstr>SBSansText-Light</vt:lpstr>
      <vt:lpstr>Play</vt:lpstr>
      <vt:lpstr>Simple Light</vt:lpstr>
      <vt:lpstr>Поведенческая экономика, или Почему в магазин не стоит ходить голодным?</vt:lpstr>
      <vt:lpstr>Презентация PowerPoint</vt:lpstr>
      <vt:lpstr>Презентация PowerPoint</vt:lpstr>
      <vt:lpstr>Презентация PowerPoint</vt:lpstr>
      <vt:lpstr>Презентация PowerPoint</vt:lpstr>
      <vt:lpstr>Теория перспектив</vt:lpstr>
      <vt:lpstr>Теория перспектив</vt:lpstr>
      <vt:lpstr>Наджинг</vt:lpstr>
      <vt:lpstr>Презентация PowerPoint</vt:lpstr>
      <vt:lpstr>Презентация PowerPoint</vt:lpstr>
      <vt:lpstr>Презентация PowerPoint</vt:lpstr>
      <vt:lpstr>Презентация PowerPoint</vt:lpstr>
      <vt:lpstr>Спасибо за внимание!</vt:lpstr>
      <vt:lpstr>Презентация PowerPoint</vt:lpstr>
      <vt:lpstr>Презентация PowerPoint</vt:lpstr>
      <vt:lpstr>Презентация PowerPoint</vt:lpstr>
      <vt:lpstr>Презентация PowerPoint</vt:lpstr>
      <vt:lpstr>Вариант оформления текста</vt:lpstr>
      <vt:lpstr>Презентация PowerPoint</vt:lpstr>
      <vt:lpstr>Презентация PowerPoint</vt:lpstr>
      <vt:lpstr>Презентация PowerPoint</vt:lpstr>
      <vt:lpstr>Заголовок</vt:lpstr>
      <vt:lpstr>Заголовок</vt:lpstr>
      <vt:lpstr>Презентация PowerPoint</vt:lpstr>
      <vt:lpstr>Оформляем таблицы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Добро пожаловать  на первый практикум!</dc:title>
  <dc:creator>Игнатьева Елена Евгеньевна</dc:creator>
  <cp:lastModifiedBy>Игнатьева Елена Евгеньевна</cp:lastModifiedBy>
  <cp:revision>126</cp:revision>
  <dcterms:modified xsi:type="dcterms:W3CDTF">2023-05-14T22:48:23Z</dcterms:modified>
</cp:coreProperties>
</file>