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12"/>
  </p:notesMasterIdLst>
  <p:sldIdLst>
    <p:sldId id="256" r:id="rId2"/>
    <p:sldId id="20754" r:id="rId3"/>
    <p:sldId id="279" r:id="rId4"/>
    <p:sldId id="20749" r:id="rId5"/>
    <p:sldId id="20750" r:id="rId6"/>
    <p:sldId id="20751" r:id="rId7"/>
    <p:sldId id="20747" r:id="rId8"/>
    <p:sldId id="20748" r:id="rId9"/>
    <p:sldId id="20753" r:id="rId10"/>
    <p:sldId id="20752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B Sans Display" panose="020B0604020202020204" charset="0"/>
      <p:regular r:id="rId17"/>
    </p:embeddedFont>
    <p:embeddedFont>
      <p:font typeface="SB Sans Display Light" panose="020B0604020202020204" charset="0"/>
      <p:regular r:id="rId18"/>
    </p:embeddedFont>
    <p:embeddedFont>
      <p:font typeface="SB Sans Display Semibold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 Солдатова" initials="" lastIdx="4" clrIdx="0"/>
  <p:cmAuthor id="1" name="Надежда Лихошерст" initials="" lastIdx="9" clrIdx="1"/>
  <p:cmAuthor id="2" name="Zhenya Rzaeva" initials="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650"/>
    <a:srgbClr val="A9BF77"/>
    <a:srgbClr val="E0BE14"/>
    <a:srgbClr val="1F8468"/>
    <a:srgbClr val="70AA3A"/>
    <a:srgbClr val="DB9D00"/>
    <a:srgbClr val="020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595B10-90A4-4DE3-8E13-DF38BBA68838}">
  <a:tblStyle styleId="{83595B10-90A4-4DE3-8E13-DF38BBA688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14B345-E9A9-4BC2-ACC8-F590C700B1C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>
      <p:cViewPr varScale="1">
        <p:scale>
          <a:sx n="135" d="100"/>
          <a:sy n="135" d="100"/>
        </p:scale>
        <p:origin x="144" y="282"/>
      </p:cViewPr>
      <p:guideLst>
        <p:guide orient="horz" pos="1620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52DA3-D1EF-4127-9D02-8B660915A8F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72689A4-105B-4112-8CA4-096733C31395}">
      <dgm:prSet phldrT="[Текст]" custT="1"/>
      <dgm:spPr>
        <a:solidFill>
          <a:srgbClr val="C2E650">
            <a:alpha val="49804"/>
          </a:srgbClr>
        </a:solidFill>
      </dgm:spPr>
      <dgm:t>
        <a:bodyPr anchor="ctr" anchorCtr="1"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latin typeface="SB Sans Display Light" panose="020B0604020202020204" charset="0"/>
            </a:rPr>
            <a:t>Проектная </a:t>
          </a:r>
          <a:endParaRPr lang="ru-RU" dirty="0"/>
        </a:p>
      </dgm:t>
    </dgm:pt>
    <dgm:pt modelId="{1EF58DB4-9C32-4DF0-A22E-B46CE09A54A4}" type="parTrans" cxnId="{F34B0EBE-AF11-4E0E-8F94-6550E5BF97FC}">
      <dgm:prSet/>
      <dgm:spPr/>
      <dgm:t>
        <a:bodyPr/>
        <a:lstStyle/>
        <a:p>
          <a:endParaRPr lang="ru-RU"/>
        </a:p>
      </dgm:t>
    </dgm:pt>
    <dgm:pt modelId="{E7374F79-8616-4586-BBB7-AC56E3B59765}" type="sibTrans" cxnId="{F34B0EBE-AF11-4E0E-8F94-6550E5BF97FC}">
      <dgm:prSet/>
      <dgm:spPr/>
      <dgm:t>
        <a:bodyPr/>
        <a:lstStyle/>
        <a:p>
          <a:endParaRPr lang="ru-RU"/>
        </a:p>
      </dgm:t>
    </dgm:pt>
    <dgm:pt modelId="{49724F89-4FC6-4C53-9DF2-DC12B57B5707}">
      <dgm:prSet phldrT="[Текст]" custT="1"/>
      <dgm:spPr>
        <a:solidFill>
          <a:srgbClr val="A9BF77">
            <a:alpha val="49804"/>
          </a:srgb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latin typeface="SB Sans Display Light" panose="020B0604020202020204" charset="0"/>
            </a:rPr>
            <a:t>Исследовательская</a:t>
          </a:r>
        </a:p>
      </dgm:t>
    </dgm:pt>
    <dgm:pt modelId="{08188ED7-B0F9-4A87-B7AF-F98ABAD5B6C1}" type="parTrans" cxnId="{E79323ED-3D61-425F-87A9-3B4FC3897E9A}">
      <dgm:prSet/>
      <dgm:spPr/>
      <dgm:t>
        <a:bodyPr/>
        <a:lstStyle/>
        <a:p>
          <a:endParaRPr lang="ru-RU"/>
        </a:p>
      </dgm:t>
    </dgm:pt>
    <dgm:pt modelId="{4C3F8374-B887-4575-9D72-1F4427709DBE}" type="sibTrans" cxnId="{E79323ED-3D61-425F-87A9-3B4FC3897E9A}">
      <dgm:prSet/>
      <dgm:spPr/>
      <dgm:t>
        <a:bodyPr/>
        <a:lstStyle/>
        <a:p>
          <a:endParaRPr lang="ru-RU"/>
        </a:p>
      </dgm:t>
    </dgm:pt>
    <dgm:pt modelId="{71B6FB00-2457-44F8-8D7F-1A648020A27F}" type="pres">
      <dgm:prSet presAssocID="{82852DA3-D1EF-4127-9D02-8B660915A8FF}" presName="compositeShape" presStyleCnt="0">
        <dgm:presLayoutVars>
          <dgm:chMax val="7"/>
          <dgm:dir/>
          <dgm:resizeHandles val="exact"/>
        </dgm:presLayoutVars>
      </dgm:prSet>
      <dgm:spPr/>
    </dgm:pt>
    <dgm:pt modelId="{E7662DFD-2164-4864-BF03-53FA900CB96C}" type="pres">
      <dgm:prSet presAssocID="{D72689A4-105B-4112-8CA4-096733C31395}" presName="circ1" presStyleLbl="vennNode1" presStyleIdx="0" presStyleCnt="2" custLinFactNeighborX="-6286"/>
      <dgm:spPr/>
    </dgm:pt>
    <dgm:pt modelId="{054C287D-EDC4-4827-BB5C-E5D96E6C6B8C}" type="pres">
      <dgm:prSet presAssocID="{D72689A4-105B-4112-8CA4-096733C3139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B4564B7-8FAE-4089-AE05-CF459C6F7CC5}" type="pres">
      <dgm:prSet presAssocID="{49724F89-4FC6-4C53-9DF2-DC12B57B5707}" presName="circ2" presStyleLbl="vennNode1" presStyleIdx="1" presStyleCnt="2" custLinFactNeighborX="419"/>
      <dgm:spPr/>
    </dgm:pt>
    <dgm:pt modelId="{7DCA666B-9E98-4346-B229-6EAFC891CB56}" type="pres">
      <dgm:prSet presAssocID="{49724F89-4FC6-4C53-9DF2-DC12B57B570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5E8B23F-DE7E-43E2-87D9-A0EFB5911273}" type="presOf" srcId="{82852DA3-D1EF-4127-9D02-8B660915A8FF}" destId="{71B6FB00-2457-44F8-8D7F-1A648020A27F}" srcOrd="0" destOrd="0" presId="urn:microsoft.com/office/officeart/2005/8/layout/venn1"/>
    <dgm:cxn modelId="{EF234561-823D-4B06-AD06-3BCF87919635}" type="presOf" srcId="{D72689A4-105B-4112-8CA4-096733C31395}" destId="{E7662DFD-2164-4864-BF03-53FA900CB96C}" srcOrd="0" destOrd="0" presId="urn:microsoft.com/office/officeart/2005/8/layout/venn1"/>
    <dgm:cxn modelId="{80F15C82-1676-42BD-9EE8-3C1291062AE9}" type="presOf" srcId="{49724F89-4FC6-4C53-9DF2-DC12B57B5707}" destId="{4B4564B7-8FAE-4089-AE05-CF459C6F7CC5}" srcOrd="0" destOrd="0" presId="urn:microsoft.com/office/officeart/2005/8/layout/venn1"/>
    <dgm:cxn modelId="{F34B0EBE-AF11-4E0E-8F94-6550E5BF97FC}" srcId="{82852DA3-D1EF-4127-9D02-8B660915A8FF}" destId="{D72689A4-105B-4112-8CA4-096733C31395}" srcOrd="0" destOrd="0" parTransId="{1EF58DB4-9C32-4DF0-A22E-B46CE09A54A4}" sibTransId="{E7374F79-8616-4586-BBB7-AC56E3B59765}"/>
    <dgm:cxn modelId="{410AA0E4-2F80-46C6-BEF3-748E1999E19A}" type="presOf" srcId="{49724F89-4FC6-4C53-9DF2-DC12B57B5707}" destId="{7DCA666B-9E98-4346-B229-6EAFC891CB56}" srcOrd="1" destOrd="0" presId="urn:microsoft.com/office/officeart/2005/8/layout/venn1"/>
    <dgm:cxn modelId="{E79323ED-3D61-425F-87A9-3B4FC3897E9A}" srcId="{82852DA3-D1EF-4127-9D02-8B660915A8FF}" destId="{49724F89-4FC6-4C53-9DF2-DC12B57B5707}" srcOrd="1" destOrd="0" parTransId="{08188ED7-B0F9-4A87-B7AF-F98ABAD5B6C1}" sibTransId="{4C3F8374-B887-4575-9D72-1F4427709DBE}"/>
    <dgm:cxn modelId="{51688BFE-A0C0-42B5-95CA-417090587918}" type="presOf" srcId="{D72689A4-105B-4112-8CA4-096733C31395}" destId="{054C287D-EDC4-4827-BB5C-E5D96E6C6B8C}" srcOrd="1" destOrd="0" presId="urn:microsoft.com/office/officeart/2005/8/layout/venn1"/>
    <dgm:cxn modelId="{69703655-E035-4CBF-BD35-814BC3D4946E}" type="presParOf" srcId="{71B6FB00-2457-44F8-8D7F-1A648020A27F}" destId="{E7662DFD-2164-4864-BF03-53FA900CB96C}" srcOrd="0" destOrd="0" presId="urn:microsoft.com/office/officeart/2005/8/layout/venn1"/>
    <dgm:cxn modelId="{1E760F34-5E6D-4C27-8903-164E31B1F423}" type="presParOf" srcId="{71B6FB00-2457-44F8-8D7F-1A648020A27F}" destId="{054C287D-EDC4-4827-BB5C-E5D96E6C6B8C}" srcOrd="1" destOrd="0" presId="urn:microsoft.com/office/officeart/2005/8/layout/venn1"/>
    <dgm:cxn modelId="{03DDFCB4-E4DC-489A-8567-043BFB423F47}" type="presParOf" srcId="{71B6FB00-2457-44F8-8D7F-1A648020A27F}" destId="{4B4564B7-8FAE-4089-AE05-CF459C6F7CC5}" srcOrd="2" destOrd="0" presId="urn:microsoft.com/office/officeart/2005/8/layout/venn1"/>
    <dgm:cxn modelId="{EBE710C4-B4E4-4455-A2F8-BB657CB8B11D}" type="presParOf" srcId="{71B6FB00-2457-44F8-8D7F-1A648020A27F}" destId="{7DCA666B-9E98-4346-B229-6EAFC891CB5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DFD-2164-4864-BF03-53FA900CB96C}">
      <dsp:nvSpPr>
        <dsp:cNvPr id="0" name=""/>
        <dsp:cNvSpPr/>
      </dsp:nvSpPr>
      <dsp:spPr>
        <a:xfrm>
          <a:off x="0" y="340360"/>
          <a:ext cx="3383280" cy="3383279"/>
        </a:xfrm>
        <a:prstGeom prst="ellipse">
          <a:avLst/>
        </a:prstGeom>
        <a:solidFill>
          <a:srgbClr val="C2E650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latin typeface="SB Sans Display Light" panose="020B0604020202020204" charset="0"/>
            </a:rPr>
            <a:t>Проектная </a:t>
          </a:r>
          <a:endParaRPr lang="ru-RU" kern="1200" dirty="0"/>
        </a:p>
      </dsp:txBody>
      <dsp:txXfrm>
        <a:off x="472439" y="739321"/>
        <a:ext cx="1950720" cy="2585357"/>
      </dsp:txXfrm>
    </dsp:sp>
    <dsp:sp modelId="{4B4564B7-8FAE-4089-AE05-CF459C6F7CC5}">
      <dsp:nvSpPr>
        <dsp:cNvPr id="0" name=""/>
        <dsp:cNvSpPr/>
      </dsp:nvSpPr>
      <dsp:spPr>
        <a:xfrm>
          <a:off x="2589735" y="340360"/>
          <a:ext cx="3383280" cy="3383279"/>
        </a:xfrm>
        <a:prstGeom prst="ellipse">
          <a:avLst/>
        </a:prstGeom>
        <a:solidFill>
          <a:srgbClr val="A9BF77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latin typeface="SB Sans Display Light" panose="020B0604020202020204" charset="0"/>
            </a:rPr>
            <a:t>Исследовательская</a:t>
          </a:r>
        </a:p>
      </dsp:txBody>
      <dsp:txXfrm>
        <a:off x="3549855" y="739321"/>
        <a:ext cx="1950720" cy="258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5ab775842_4_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e5ab77584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5ab775842_4_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e5ab77584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03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5ab775842_4_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e5ab77584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80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5ab775842_4_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e5ab77584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96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5ab775842_4_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e5ab77584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63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5ab775842_4_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e5ab77584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885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5ab775842_4_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e5ab77584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315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5ab775842_4_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e5ab77584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36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5ab775842_4_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e5ab77584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846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5ab775842_4_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e5ab77584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279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45101-6EC2-6A4D-9F8E-A934D70A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6FFEFB-8C4D-4F4A-8D24-2A1425E2A7E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81B8D-26C8-F24B-871D-255F9AA9F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36" r="9400" b="16934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1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E9BD02-C4EC-3348-97A7-17B71C30BE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" t="406" b="25812"/>
          <a:stretch/>
        </p:blipFill>
        <p:spPr>
          <a:xfrm>
            <a:off x="0" y="2088776"/>
            <a:ext cx="9160852" cy="3054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79356-BB3C-7140-9C91-09503E9B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679E504-339F-C941-ACA3-3564FE78B9B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C5E071-43B2-D64F-9439-050C10510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" t="406" r="699" b="26544"/>
          <a:stretch/>
        </p:blipFill>
        <p:spPr>
          <a:xfrm rot="10800000">
            <a:off x="0" y="0"/>
            <a:ext cx="9165772" cy="434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Only" type="obj">
  <p:cSld name="OBJECT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A9B086-69F7-604F-A2EB-4744AAF92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633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14350" y="2000250"/>
            <a:ext cx="56202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000" b="0" i="0">
                <a:solidFill>
                  <a:schemeClr val="dk1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SB Sans Display" panose="020B0503040504020204" pitchFamily="34" charset="0"/>
                <a:sym typeface="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AA7F8F-E0FF-8843-AAC6-554B07474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" t="-14882" r="25" b="54757"/>
          <a:stretch/>
        </p:blipFill>
        <p:spPr>
          <a:xfrm rot="10800000" flipH="1">
            <a:off x="-38746" y="-24217"/>
            <a:ext cx="9180419" cy="246519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EDA20F2-19E5-AA4D-81C8-89D38280637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1215DEB-269C-1640-9E7A-31DF2546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59" y="445025"/>
            <a:ext cx="8520600" cy="5727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2035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48D56-2170-0D4B-AB70-8B70B5F0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59" y="445025"/>
            <a:ext cx="8520600" cy="5727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9691BB5-661B-C446-9C6F-0AEE006C1DB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72D71D-0224-F14E-B153-C484708EF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" t="406" r="1073" b="25812"/>
          <a:stretch/>
        </p:blipFill>
        <p:spPr>
          <a:xfrm>
            <a:off x="1" y="758284"/>
            <a:ext cx="9143999" cy="43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0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6BCEE-4692-634B-A63B-DD99E1048B6B}"/>
              </a:ext>
            </a:extLst>
          </p:cNvPr>
          <p:cNvSpPr txBox="1">
            <a:spLocks/>
          </p:cNvSpPr>
          <p:nvPr userDrawn="1"/>
        </p:nvSpPr>
        <p:spPr>
          <a:xfrm>
            <a:off x="6907776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FE8ADF-25A3-4B39-A1EB-43B990C73963}" type="slidenum">
              <a:rPr lang="ru-RU" sz="900" b="0" i="0" smtClean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pPr/>
              <a:t>‹#›</a:t>
            </a:fld>
            <a:endParaRPr lang="ru-RU" sz="900" b="0" i="0" dirty="0">
              <a:solidFill>
                <a:schemeClr val="bg1"/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CB19BE-EBCE-3D42-A5F8-C409CB4A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77" y="273969"/>
            <a:ext cx="8046243" cy="994172"/>
          </a:xfrm>
          <a:prstGeom prst="rect">
            <a:avLst/>
          </a:prstGeom>
        </p:spPr>
        <p:txBody>
          <a:bodyPr/>
          <a:lstStyle>
            <a:lvl1pPr algn="l">
              <a:defRPr sz="3300" b="0" i="0">
                <a:solidFill>
                  <a:schemeClr val="tx1"/>
                </a:solidFill>
                <a:latin typeface="SB Sans Display Light" panose="020B0303040504020204" pitchFamily="34" charset="0"/>
                <a:ea typeface="SB Sans Display" panose="020B0503040504020204" pitchFamily="34" charset="0"/>
                <a:cs typeface="SB Sans Display Light" panose="020B030304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4F5F1E-AD9A-EF42-BD05-58CB7F0C4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" t="406" r="1511" b="25812"/>
          <a:stretch/>
        </p:blipFill>
        <p:spPr>
          <a:xfrm rot="16200000">
            <a:off x="2000250" y="-2000251"/>
            <a:ext cx="51435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4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86C17-FAD8-F84B-9AB2-3D2DE32E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CA9BEED-EDA0-F243-9A18-6A0745DFD6A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57F3A6-CC45-BD43-A6E3-3349C878A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lum bright="3000" contras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" t="1855" r="8751"/>
          <a:stretch/>
        </p:blipFill>
        <p:spPr>
          <a:xfrm>
            <a:off x="0" y="0"/>
            <a:ext cx="9144000" cy="51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6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58" r:id="rId2"/>
    <p:sldLayoutId id="2147483688" r:id="rId3"/>
    <p:sldLayoutId id="2147483660" r:id="rId4"/>
    <p:sldLayoutId id="2147483686" r:id="rId5"/>
    <p:sldLayoutId id="2147483685" r:id="rId6"/>
    <p:sldLayoutId id="2147483682" r:id="rId7"/>
    <p:sldLayoutId id="214748368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B Sans Display" panose="020B0503040504020204" pitchFamily="34" charset="0"/>
          <a:ea typeface="SB Sans Display" panose="020B0503040504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B Sans Display" panose="020B0503040504020204" pitchFamily="34" charset="0"/>
          <a:ea typeface="SB Sans Display" panose="020B0503040504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622912" y="1891017"/>
            <a:ext cx="8520600" cy="792600"/>
          </a:xfrm>
          <a:prstGeom prst="rect">
            <a:avLst/>
          </a:prstGeom>
        </p:spPr>
        <p:txBody>
          <a:bodyPr spcFirstLastPara="1" wrap="square" lIns="0" tIns="34275" rIns="68575" bIns="34275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4400" dirty="0">
                <a:solidFill>
                  <a:schemeClr val="lt1"/>
                </a:solidFill>
                <a:latin typeface="SB Sans Display Semibold" panose="020B0503040504020204" pitchFamily="34" charset="0"/>
                <a:ea typeface="SB Sans Display Semibold" panose="020B0503040504020204" pitchFamily="34" charset="0"/>
              </a:rPr>
              <a:t>Проектно-исследовательская деятельность на платформе «</a:t>
            </a:r>
            <a:r>
              <a:rPr lang="ru-RU" sz="4400" dirty="0" err="1">
                <a:solidFill>
                  <a:schemeClr val="lt1"/>
                </a:solidFill>
                <a:latin typeface="SB Sans Display Semibold" panose="020B0503040504020204" pitchFamily="34" charset="0"/>
                <a:ea typeface="SB Sans Display Semibold" panose="020B0503040504020204" pitchFamily="34" charset="0"/>
              </a:rPr>
              <a:t>СберКласс</a:t>
            </a:r>
            <a:r>
              <a:rPr lang="ru-RU" sz="4400" dirty="0">
                <a:solidFill>
                  <a:schemeClr val="lt1"/>
                </a:solidFill>
                <a:latin typeface="SB Sans Display Semibold" panose="020B0503040504020204" pitchFamily="34" charset="0"/>
                <a:ea typeface="SB Sans Display Semibold" panose="020B0503040504020204" pitchFamily="34" charset="0"/>
              </a:rPr>
              <a:t>»</a:t>
            </a:r>
            <a:endParaRPr sz="4400" dirty="0">
              <a:solidFill>
                <a:schemeClr val="lt1"/>
              </a:solidFill>
              <a:latin typeface="SB Sans Display Semibold" panose="020B0503040504020204" pitchFamily="34" charset="0"/>
              <a:ea typeface="SB Sans Display Semibold" panose="020B0503040504020204" pitchFamily="34" charset="0"/>
            </a:endParaRPr>
          </a:p>
        </p:txBody>
      </p:sp>
      <p:sp>
        <p:nvSpPr>
          <p:cNvPr id="157" name="Google Shape;157;p33"/>
          <p:cNvSpPr txBox="1">
            <a:spLocks noGrp="1"/>
          </p:cNvSpPr>
          <p:nvPr>
            <p:ph type="subTitle" idx="4294967295"/>
          </p:nvPr>
        </p:nvSpPr>
        <p:spPr>
          <a:xfrm>
            <a:off x="622912" y="3595386"/>
            <a:ext cx="8520112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dirty="0">
                <a:solidFill>
                  <a:schemeClr val="lt1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Елена Игнатьева, ООО «СберОбразование»</a:t>
            </a:r>
            <a:endParaRPr sz="3800" dirty="0">
              <a:solidFill>
                <a:schemeClr val="lt1"/>
              </a:solidFill>
              <a:latin typeface="SB Sans Display Light" panose="020B0303040504020204" pitchFamily="34" charset="0"/>
              <a:ea typeface="SB Sans Display Semibold" panose="020B050304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FB3D2A-D7EA-A643-AEBE-42534782FA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815" y="601318"/>
            <a:ext cx="1902247" cy="3779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1396033" y="2317866"/>
            <a:ext cx="8520600" cy="792600"/>
          </a:xfrm>
          <a:prstGeom prst="rect">
            <a:avLst/>
          </a:prstGeom>
        </p:spPr>
        <p:txBody>
          <a:bodyPr spcFirstLastPara="1" wrap="square" lIns="0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4400" dirty="0">
                <a:solidFill>
                  <a:schemeClr val="lt1"/>
                </a:solidFill>
                <a:latin typeface="SB Sans Display Semibold" panose="020B0503040504020204" pitchFamily="34" charset="0"/>
                <a:ea typeface="SB Sans Display Semibold" panose="020B0503040504020204" pitchFamily="34" charset="0"/>
              </a:rPr>
              <a:t>Спасибо за внимание!</a:t>
            </a:r>
            <a:endParaRPr sz="4400" dirty="0">
              <a:solidFill>
                <a:schemeClr val="lt1"/>
              </a:solidFill>
              <a:latin typeface="SB Sans Display Semibold" panose="020B0503040504020204" pitchFamily="34" charset="0"/>
              <a:ea typeface="SB Sans Display Semibold" panose="020B050304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FB3D2A-D7EA-A643-AEBE-42534782FA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815" y="601318"/>
            <a:ext cx="1902247" cy="3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1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56276E-28EE-5F49-85E8-68D8E873C5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05" y="363410"/>
            <a:ext cx="1790954" cy="352680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C7661F3-2D21-4555-AF82-0FB0E4E870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51734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603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343237" y="2126487"/>
            <a:ext cx="3601883" cy="1580731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</a:pPr>
            <a:r>
              <a:rPr lang="ru-RU" sz="1800" dirty="0">
                <a:ea typeface="SB Sans Display Semibold" panose="020B0503040504020204" pitchFamily="34" charset="0"/>
              </a:rPr>
              <a:t>Н</a:t>
            </a:r>
            <a:r>
              <a:rPr lang="ru-RU" sz="1800" dirty="0"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авыки:</a:t>
            </a:r>
            <a:br>
              <a:rPr lang="ru-RU" sz="1800" dirty="0"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r>
              <a:rPr lang="ru-RU" sz="1800" dirty="0"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- высказывание и аргументация,</a:t>
            </a:r>
            <a:br>
              <a:rPr lang="ru-RU" sz="1800" dirty="0"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r>
              <a:rPr lang="ru-RU" sz="1800" dirty="0"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- критическое мышление,</a:t>
            </a:r>
            <a:br>
              <a:rPr lang="ru-RU" sz="1800" dirty="0"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r>
              <a:rPr lang="ru-RU" sz="1800" dirty="0"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- алгоритмы, правила и вычисления,</a:t>
            </a:r>
            <a:br>
              <a:rPr lang="ru-RU" sz="1800" dirty="0"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r>
              <a:rPr lang="ru-RU" sz="1800" dirty="0"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- системное мышление.</a:t>
            </a:r>
            <a:br>
              <a:rPr lang="ru-RU" sz="2400" dirty="0">
                <a:solidFill>
                  <a:srgbClr val="1F8468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endParaRPr lang="ru-RU" sz="2400" dirty="0">
              <a:solidFill>
                <a:srgbClr val="1F8468"/>
              </a:solidFill>
              <a:latin typeface="SB Sans Display Light" panose="020B0303040504020204" pitchFamily="34" charset="0"/>
              <a:ea typeface="SB Sans Display Semibold" panose="020B0503040504020204" pitchFamily="34" charset="0"/>
            </a:endParaRPr>
          </a:p>
        </p:txBody>
      </p:sp>
      <p:sp>
        <p:nvSpPr>
          <p:cNvPr id="157" name="Google Shape;157;p33"/>
          <p:cNvSpPr txBox="1">
            <a:spLocks noGrp="1"/>
          </p:cNvSpPr>
          <p:nvPr>
            <p:ph type="subTitle" idx="4294967295"/>
          </p:nvPr>
        </p:nvSpPr>
        <p:spPr>
          <a:xfrm>
            <a:off x="366435" y="283289"/>
            <a:ext cx="3222926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604020202020204" charset="0"/>
                <a:ea typeface="SB Sans Display Semibold" panose="020B0503040504020204" pitchFamily="34" charset="0"/>
              </a:rPr>
              <a:t>Опрос</a:t>
            </a:r>
            <a:endParaRPr sz="3200" b="1" dirty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604020202020204" charset="0"/>
              <a:ea typeface="SB Sans Display Semibold" panose="020B0503040504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2F23A9-22C5-4F27-B004-600659F09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120" y="0"/>
            <a:ext cx="5198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343237" y="2126488"/>
            <a:ext cx="3601883" cy="994172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</a:pPr>
            <a:br>
              <a:rPr lang="ru-RU" sz="2400" dirty="0">
                <a:solidFill>
                  <a:srgbClr val="1F8468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endParaRPr lang="ru-RU" sz="2400" dirty="0">
              <a:solidFill>
                <a:srgbClr val="1F8468"/>
              </a:solidFill>
              <a:latin typeface="SB Sans Display Light" panose="020B0303040504020204" pitchFamily="34" charset="0"/>
              <a:ea typeface="SB Sans Display Semibold" panose="020B0503040504020204" pitchFamily="34" charset="0"/>
            </a:endParaRPr>
          </a:p>
        </p:txBody>
      </p:sp>
      <p:sp>
        <p:nvSpPr>
          <p:cNvPr id="157" name="Google Shape;157;p33"/>
          <p:cNvSpPr txBox="1">
            <a:spLocks noGrp="1"/>
          </p:cNvSpPr>
          <p:nvPr>
            <p:ph type="subTitle" idx="4294967295"/>
          </p:nvPr>
        </p:nvSpPr>
        <p:spPr>
          <a:xfrm>
            <a:off x="343237" y="303530"/>
            <a:ext cx="3248166" cy="75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604020202020204" charset="0"/>
                <a:ea typeface="SB Sans Display Semibold" panose="020B0503040504020204" pitchFamily="34" charset="0"/>
              </a:rPr>
              <a:t>Бизнес-карта</a:t>
            </a:r>
            <a:endParaRPr sz="3200" b="1" dirty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604020202020204" charset="0"/>
              <a:ea typeface="SB Sans Display Semibold" panose="020B0503040504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167A54-E91B-4671-8CB7-856144AD41DF}"/>
              </a:ext>
            </a:extLst>
          </p:cNvPr>
          <p:cNvSpPr/>
          <p:nvPr/>
        </p:nvSpPr>
        <p:spPr>
          <a:xfrm>
            <a:off x="343237" y="1600674"/>
            <a:ext cx="317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Навыки:</a:t>
            </a:r>
            <a:br>
              <a:rPr lang="ru-RU" sz="1800" dirty="0">
                <a:solidFill>
                  <a:schemeClr val="tx1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- креативное мышление,</a:t>
            </a:r>
            <a:br>
              <a:rPr lang="ru-RU" sz="1800" dirty="0">
                <a:solidFill>
                  <a:schemeClr val="tx1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- критическое мышление,</a:t>
            </a:r>
            <a:br>
              <a:rPr lang="ru-RU" sz="1800" dirty="0">
                <a:solidFill>
                  <a:schemeClr val="tx1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- владение символикой и понятийным аппаратом,</a:t>
            </a:r>
            <a:br>
              <a:rPr lang="ru-RU" sz="1800" dirty="0">
                <a:solidFill>
                  <a:schemeClr val="tx1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- работа в команде,</a:t>
            </a:r>
          </a:p>
          <a:p>
            <a:r>
              <a:rPr lang="ru-RU" sz="1800" dirty="0">
                <a:solidFill>
                  <a:schemeClr val="tx1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- выделение общего и частного.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4746FA-2044-4553-9B01-B048C45D2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297" y="0"/>
            <a:ext cx="53277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3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343237" y="2126488"/>
            <a:ext cx="3601883" cy="994172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</a:pPr>
            <a:br>
              <a:rPr lang="ru-RU" sz="2400" dirty="0">
                <a:solidFill>
                  <a:srgbClr val="1F8468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endParaRPr lang="ru-RU" sz="2400" dirty="0">
              <a:solidFill>
                <a:srgbClr val="1F8468"/>
              </a:solidFill>
              <a:latin typeface="SB Sans Display Light" panose="020B0303040504020204" pitchFamily="34" charset="0"/>
              <a:ea typeface="SB Sans Display Semibold" panose="020B0503040504020204" pitchFamily="34" charset="0"/>
            </a:endParaRPr>
          </a:p>
        </p:txBody>
      </p:sp>
      <p:sp>
        <p:nvSpPr>
          <p:cNvPr id="157" name="Google Shape;157;p33"/>
          <p:cNvSpPr txBox="1">
            <a:spLocks noGrp="1"/>
          </p:cNvSpPr>
          <p:nvPr>
            <p:ph type="subTitle" idx="4294967295"/>
          </p:nvPr>
        </p:nvSpPr>
        <p:spPr>
          <a:xfrm>
            <a:off x="436238" y="157882"/>
            <a:ext cx="3248166" cy="75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604020202020204" charset="0"/>
                <a:ea typeface="SB Sans Display Semibold" panose="020B0503040504020204" pitchFamily="34" charset="0"/>
              </a:rPr>
              <a:t>Эксперимент</a:t>
            </a:r>
            <a:endParaRPr sz="3200" b="1" dirty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604020202020204" charset="0"/>
              <a:ea typeface="SB Sans Display Semibold" panose="020B05030405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85ACE0-B03E-45B3-AAE8-C8C22DAC9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874" y="0"/>
            <a:ext cx="5096126" cy="5143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81155C-6AD4-457D-98B1-E6A06A871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7596"/>
            <a:ext cx="4047874" cy="4225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385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343237" y="2126488"/>
            <a:ext cx="3601883" cy="994172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</a:pPr>
            <a:br>
              <a:rPr lang="ru-RU" sz="2400" dirty="0">
                <a:solidFill>
                  <a:srgbClr val="1F8468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endParaRPr lang="ru-RU" sz="2400" dirty="0">
              <a:solidFill>
                <a:srgbClr val="1F8468"/>
              </a:solidFill>
              <a:latin typeface="SB Sans Display Light" panose="020B0303040504020204" pitchFamily="34" charset="0"/>
              <a:ea typeface="SB Sans Display Semibold" panose="020B0503040504020204" pitchFamily="34" charset="0"/>
            </a:endParaRPr>
          </a:p>
        </p:txBody>
      </p:sp>
      <p:sp>
        <p:nvSpPr>
          <p:cNvPr id="157" name="Google Shape;157;p33"/>
          <p:cNvSpPr txBox="1">
            <a:spLocks noGrp="1"/>
          </p:cNvSpPr>
          <p:nvPr>
            <p:ph type="subTitle" idx="4294967295"/>
          </p:nvPr>
        </p:nvSpPr>
        <p:spPr>
          <a:xfrm>
            <a:off x="343237" y="164971"/>
            <a:ext cx="3248166" cy="75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604020202020204" charset="0"/>
                <a:ea typeface="SB Sans Display Semibold" panose="020B0503040504020204" pitchFamily="34" charset="0"/>
              </a:rPr>
              <a:t>Памятка</a:t>
            </a:r>
            <a:endParaRPr sz="3200" b="1" dirty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604020202020204" charset="0"/>
              <a:ea typeface="SB Sans Display Semibold" panose="020B0503040504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785758-C0C5-4E9F-A93A-0B2C6CB4C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80" y="0"/>
            <a:ext cx="5129820" cy="51435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9A5A0D-31CE-439C-9215-F18BCA589544}"/>
              </a:ext>
            </a:extLst>
          </p:cNvPr>
          <p:cNvSpPr/>
          <p:nvPr/>
        </p:nvSpPr>
        <p:spPr>
          <a:xfrm>
            <a:off x="343237" y="1186755"/>
            <a:ext cx="30733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SB Sans Display Light" panose="020B0604020202020204" charset="0"/>
                <a:ea typeface="SB Sans Display Semibold" panose="020B0503040504020204" pitchFamily="34" charset="0"/>
              </a:rPr>
              <a:t>Навыки:</a:t>
            </a:r>
            <a:br>
              <a:rPr lang="ru-RU" sz="1800" dirty="0">
                <a:solidFill>
                  <a:schemeClr val="tx1"/>
                </a:solidFill>
                <a:latin typeface="SB Sans Display Light" panose="020B0604020202020204" charset="0"/>
                <a:ea typeface="SB Sans Display Semibold" panose="020B0503040504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SB Sans Display Light" panose="020B0604020202020204" charset="0"/>
                <a:ea typeface="SB Sans Display Semibold" panose="020B0503040504020204" pitchFamily="34" charset="0"/>
              </a:rPr>
              <a:t>-   применение в жизни,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SB Sans Display Light" panose="020B0604020202020204" charset="0"/>
                <a:ea typeface="SB Sans Display Semibold" panose="020B0503040504020204" pitchFamily="34" charset="0"/>
              </a:rPr>
              <a:t>выделение общего и частного,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SB Sans Display Light" panose="020B0604020202020204" charset="0"/>
                <a:ea typeface="SB Sans Display Semibold" panose="020B0503040504020204" pitchFamily="34" charset="0"/>
              </a:rPr>
              <a:t>критическое мышление,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SB Sans Display Light" panose="020B0604020202020204" charset="0"/>
                <a:ea typeface="SB Sans Display Semibold" panose="020B0503040504020204" pitchFamily="34" charset="0"/>
              </a:rPr>
              <a:t>владение символикой и понятийным аппаратом,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SB Sans Display Light" panose="020B0604020202020204" charset="0"/>
                <a:ea typeface="SB Sans Display Semibold" panose="020B0503040504020204" pitchFamily="34" charset="0"/>
              </a:rPr>
              <a:t>системное мышление,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SB Sans Display Light" panose="020B0604020202020204" charset="0"/>
                <a:ea typeface="SB Sans Display Semibold" panose="020B0503040504020204" pitchFamily="34" charset="0"/>
              </a:rPr>
              <a:t>создание продукта.</a:t>
            </a:r>
          </a:p>
        </p:txBody>
      </p:sp>
    </p:spTree>
    <p:extLst>
      <p:ext uri="{BB962C8B-B14F-4D97-AF65-F5344CB8AC3E}">
        <p14:creationId xmlns:p14="http://schemas.microsoft.com/office/powerpoint/2010/main" val="142868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343237" y="2289520"/>
            <a:ext cx="3601883" cy="994172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</a:pPr>
            <a:r>
              <a:rPr lang="ru-RU" sz="1800" dirty="0"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- Квадрат Декарта,</a:t>
            </a:r>
            <a:br>
              <a:rPr lang="ru-RU" sz="1800" dirty="0"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r>
              <a:rPr lang="ru-RU" sz="1800" dirty="0"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- мозговой штурм,</a:t>
            </a:r>
            <a:br>
              <a:rPr lang="ru-RU" sz="1800" dirty="0"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r>
              <a:rPr lang="ru-RU" sz="1800" dirty="0"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- </a:t>
            </a:r>
            <a:r>
              <a:rPr lang="en-US" sz="1800" dirty="0"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SWOT-</a:t>
            </a:r>
            <a:r>
              <a:rPr lang="ru-RU" sz="1800" dirty="0">
                <a:latin typeface="SB Sans Display Light" panose="020B0303040504020204" pitchFamily="34" charset="0"/>
                <a:ea typeface="SB Sans Display Semibold" panose="020B0503040504020204" pitchFamily="34" charset="0"/>
              </a:rPr>
              <a:t>анализ</a:t>
            </a:r>
            <a:br>
              <a:rPr lang="ru-RU" sz="2400" dirty="0">
                <a:solidFill>
                  <a:srgbClr val="1F8468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br>
              <a:rPr lang="ru-RU" sz="2400" dirty="0">
                <a:solidFill>
                  <a:srgbClr val="1F8468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endParaRPr lang="ru-RU" sz="2400" dirty="0">
              <a:solidFill>
                <a:srgbClr val="1F8468"/>
              </a:solidFill>
              <a:latin typeface="SB Sans Display Light" panose="020B0303040504020204" pitchFamily="34" charset="0"/>
              <a:ea typeface="SB Sans Display Semibold" panose="020B0503040504020204" pitchFamily="34" charset="0"/>
            </a:endParaRPr>
          </a:p>
        </p:txBody>
      </p:sp>
      <p:sp>
        <p:nvSpPr>
          <p:cNvPr id="157" name="Google Shape;157;p33"/>
          <p:cNvSpPr txBox="1">
            <a:spLocks noGrp="1"/>
          </p:cNvSpPr>
          <p:nvPr>
            <p:ph type="subTitle" idx="4294967295"/>
          </p:nvPr>
        </p:nvSpPr>
        <p:spPr>
          <a:xfrm>
            <a:off x="343237" y="290377"/>
            <a:ext cx="3222926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604020202020204" charset="0"/>
                <a:ea typeface="SB Sans Display Semibold" panose="020B0503040504020204" pitchFamily="34" charset="0"/>
              </a:rPr>
              <a:t>Форматы</a:t>
            </a:r>
            <a:endParaRPr sz="3200" b="1" dirty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604020202020204" charset="0"/>
              <a:ea typeface="SB Sans Display Semibold" panose="020B050304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74EE28-5824-4A1C-B02C-58C837EA8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965" y="0"/>
            <a:ext cx="49850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343237" y="2126488"/>
            <a:ext cx="3601883" cy="994172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</a:pPr>
            <a:br>
              <a:rPr lang="ru-RU" sz="2400" dirty="0">
                <a:solidFill>
                  <a:srgbClr val="1F8468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endParaRPr lang="ru-RU" sz="2400" dirty="0">
              <a:solidFill>
                <a:srgbClr val="1F8468"/>
              </a:solidFill>
              <a:latin typeface="SB Sans Display Light" panose="020B0303040504020204" pitchFamily="34" charset="0"/>
              <a:ea typeface="SB Sans Display Semibold" panose="020B0503040504020204" pitchFamily="34" charset="0"/>
            </a:endParaRPr>
          </a:p>
        </p:txBody>
      </p:sp>
      <p:sp>
        <p:nvSpPr>
          <p:cNvPr id="157" name="Google Shape;157;p33"/>
          <p:cNvSpPr txBox="1">
            <a:spLocks noGrp="1"/>
          </p:cNvSpPr>
          <p:nvPr>
            <p:ph type="subTitle" idx="4294967295"/>
          </p:nvPr>
        </p:nvSpPr>
        <p:spPr>
          <a:xfrm>
            <a:off x="2782088" y="82482"/>
            <a:ext cx="3222926" cy="75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604020202020204" charset="0"/>
                <a:ea typeface="SB Sans Display Semibold" panose="020B0503040504020204" pitchFamily="34" charset="0"/>
              </a:rPr>
              <a:t>Научи другого</a:t>
            </a:r>
            <a:endParaRPr sz="3200" b="1" dirty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604020202020204" charset="0"/>
              <a:ea typeface="SB Sans Display Semibold" panose="020B0503040504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986490-B162-4C01-9395-D03E2DC70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83" y="940007"/>
            <a:ext cx="7144747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4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343237" y="2126488"/>
            <a:ext cx="3601883" cy="994172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</a:pPr>
            <a:br>
              <a:rPr lang="ru-RU" sz="2400" dirty="0">
                <a:solidFill>
                  <a:srgbClr val="1F8468"/>
                </a:solidFill>
                <a:latin typeface="SB Sans Display Light" panose="020B0303040504020204" pitchFamily="34" charset="0"/>
                <a:ea typeface="SB Sans Display Semibold" panose="020B0503040504020204" pitchFamily="34" charset="0"/>
              </a:rPr>
            </a:br>
            <a:endParaRPr lang="ru-RU" sz="2400" dirty="0">
              <a:solidFill>
                <a:srgbClr val="1F8468"/>
              </a:solidFill>
              <a:latin typeface="SB Sans Display Light" panose="020B0303040504020204" pitchFamily="34" charset="0"/>
              <a:ea typeface="SB Sans Display Semibold" panose="020B0503040504020204" pitchFamily="34" charset="0"/>
            </a:endParaRPr>
          </a:p>
        </p:txBody>
      </p:sp>
      <p:sp>
        <p:nvSpPr>
          <p:cNvPr id="157" name="Google Shape;157;p33"/>
          <p:cNvSpPr txBox="1">
            <a:spLocks noGrp="1"/>
          </p:cNvSpPr>
          <p:nvPr>
            <p:ph type="subTitle" idx="4294967295"/>
          </p:nvPr>
        </p:nvSpPr>
        <p:spPr>
          <a:xfrm>
            <a:off x="2782088" y="82482"/>
            <a:ext cx="3222926" cy="75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Semibold" panose="020B0503040504020204" pitchFamily="34" charset="0"/>
                <a:ea typeface="SB Sans Display Semibold" panose="020B0503040504020204" pitchFamily="34" charset="0"/>
              </a:rPr>
              <a:t>Научи другого</a:t>
            </a:r>
            <a:endParaRPr sz="2800" b="1" dirty="0">
              <a:solidFill>
                <a:schemeClr val="tx1">
                  <a:lumMod val="85000"/>
                  <a:lumOff val="15000"/>
                </a:schemeClr>
              </a:solidFill>
              <a:latin typeface="SB Sans Display Semibold" panose="020B0503040504020204" pitchFamily="34" charset="0"/>
              <a:ea typeface="SB Sans Display Semibold" panose="020B0503040504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B4C910-ADFD-48B9-BDE1-96BC1962D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24055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EAE4D6-A3CA-4418-B0E0-201DD6869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423" y="0"/>
            <a:ext cx="37655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8168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136</Words>
  <Application>Microsoft Office PowerPoint</Application>
  <PresentationFormat>Экран (16:9)</PresentationFormat>
  <Paragraphs>27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Play</vt:lpstr>
      <vt:lpstr>SB Sans Display Semibold</vt:lpstr>
      <vt:lpstr>Arial</vt:lpstr>
      <vt:lpstr>Calibri</vt:lpstr>
      <vt:lpstr>SB Sans Display Light</vt:lpstr>
      <vt:lpstr>SB Sans Display</vt:lpstr>
      <vt:lpstr>Simple Light</vt:lpstr>
      <vt:lpstr>Проектно-исследовательская деятельность на платформе «СберКласс»</vt:lpstr>
      <vt:lpstr>Презентация PowerPoint</vt:lpstr>
      <vt:lpstr>Навыки: - высказывание и аргументация, - критическое мышление, - алгоритмы, правила и вычисления, - системное мышление. </vt:lpstr>
      <vt:lpstr> </vt:lpstr>
      <vt:lpstr> </vt:lpstr>
      <vt:lpstr> </vt:lpstr>
      <vt:lpstr>- Квадрат Декарта, - мозговой штурм, - SWOT-анализ  </vt:lpstr>
      <vt:lpstr> </vt:lpstr>
      <vt:lpstr>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 на первый практикум!</dc:title>
  <dc:creator>Игнатьева Елена Евгеньевна</dc:creator>
  <cp:lastModifiedBy>Игнатьева Елена Евгеньевна</cp:lastModifiedBy>
  <cp:revision>110</cp:revision>
  <dcterms:modified xsi:type="dcterms:W3CDTF">2023-05-19T07:28:28Z</dcterms:modified>
</cp:coreProperties>
</file>