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1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2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3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4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5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6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7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18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19.xml" ContentType="application/vnd.openxmlformats-officedocument.theme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20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theme/theme21.xml" ContentType="application/vnd.openxmlformats-officedocument.theme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22.xml" ContentType="application/vnd.openxmlformats-officedocument.theme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theme/theme23.xml" ContentType="application/vnd.openxmlformats-officedocument.theme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theme/theme24.xml" ContentType="application/vnd.openxmlformats-officedocument.theme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theme/theme2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theme/theme26.xml" ContentType="application/vnd.openxmlformats-officedocument.theme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27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theme/theme28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theme/theme29.xml" ContentType="application/vnd.openxmlformats-officedocument.theme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theme/theme30.xml" ContentType="application/vnd.openxmlformats-officedocument.theme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theme/theme31.xml" ContentType="application/vnd.openxmlformats-officedocument.theme+xml"/>
  <Override PartName="/ppt/theme/theme3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96" r:id="rId3"/>
    <p:sldMasterId id="2147483709" r:id="rId4"/>
    <p:sldMasterId id="2147483722" r:id="rId5"/>
    <p:sldMasterId id="2147483735" r:id="rId6"/>
    <p:sldMasterId id="2147483761" r:id="rId7"/>
    <p:sldMasterId id="2147483773" r:id="rId8"/>
    <p:sldMasterId id="2147483810" r:id="rId9"/>
    <p:sldMasterId id="2147483919" r:id="rId10"/>
    <p:sldMasterId id="2147483940" r:id="rId11"/>
    <p:sldMasterId id="2147483982" r:id="rId12"/>
    <p:sldMasterId id="2147484007" r:id="rId13"/>
    <p:sldMasterId id="2147484026" r:id="rId14"/>
    <p:sldMasterId id="2147484040" r:id="rId15"/>
    <p:sldMasterId id="2147484052" r:id="rId16"/>
    <p:sldMasterId id="2147484065" r:id="rId17"/>
    <p:sldMasterId id="2147484077" r:id="rId18"/>
    <p:sldMasterId id="2147484089" r:id="rId19"/>
    <p:sldMasterId id="2147484101" r:id="rId20"/>
    <p:sldMasterId id="2147484114" r:id="rId21"/>
    <p:sldMasterId id="2147484127" r:id="rId22"/>
    <p:sldMasterId id="2147484139" r:id="rId23"/>
    <p:sldMasterId id="2147484152" r:id="rId24"/>
    <p:sldMasterId id="2147484165" r:id="rId25"/>
    <p:sldMasterId id="2147484178" r:id="rId26"/>
    <p:sldMasterId id="2147484191" r:id="rId27"/>
    <p:sldMasterId id="2147484204" r:id="rId28"/>
    <p:sldMasterId id="2147484217" r:id="rId29"/>
    <p:sldMasterId id="2147484231" r:id="rId30"/>
    <p:sldMasterId id="2147484243" r:id="rId31"/>
  </p:sldMasterIdLst>
  <p:notesMasterIdLst>
    <p:notesMasterId r:id="rId75"/>
  </p:notesMasterIdLst>
  <p:sldIdLst>
    <p:sldId id="520" r:id="rId32"/>
    <p:sldId id="584" r:id="rId33"/>
    <p:sldId id="403" r:id="rId34"/>
    <p:sldId id="614" r:id="rId35"/>
    <p:sldId id="404" r:id="rId36"/>
    <p:sldId id="662" r:id="rId37"/>
    <p:sldId id="664" r:id="rId38"/>
    <p:sldId id="617" r:id="rId39"/>
    <p:sldId id="618" r:id="rId40"/>
    <p:sldId id="666" r:id="rId41"/>
    <p:sldId id="667" r:id="rId42"/>
    <p:sldId id="668" r:id="rId43"/>
    <p:sldId id="665" r:id="rId44"/>
    <p:sldId id="624" r:id="rId45"/>
    <p:sldId id="625" r:id="rId46"/>
    <p:sldId id="615" r:id="rId47"/>
    <p:sldId id="616" r:id="rId48"/>
    <p:sldId id="663" r:id="rId49"/>
    <p:sldId id="700" r:id="rId50"/>
    <p:sldId id="705" r:id="rId51"/>
    <p:sldId id="699" r:id="rId52"/>
    <p:sldId id="701" r:id="rId53"/>
    <p:sldId id="702" r:id="rId54"/>
    <p:sldId id="703" r:id="rId55"/>
    <p:sldId id="704" r:id="rId56"/>
    <p:sldId id="698" r:id="rId57"/>
    <p:sldId id="660" r:id="rId58"/>
    <p:sldId id="636" r:id="rId59"/>
    <p:sldId id="655" r:id="rId60"/>
    <p:sldId id="707" r:id="rId61"/>
    <p:sldId id="673" r:id="rId62"/>
    <p:sldId id="706" r:id="rId63"/>
    <p:sldId id="669" r:id="rId64"/>
    <p:sldId id="670" r:id="rId65"/>
    <p:sldId id="671" r:id="rId66"/>
    <p:sldId id="672" r:id="rId67"/>
    <p:sldId id="676" r:id="rId68"/>
    <p:sldId id="677" r:id="rId69"/>
    <p:sldId id="678" r:id="rId70"/>
    <p:sldId id="690" r:id="rId71"/>
    <p:sldId id="691" r:id="rId72"/>
    <p:sldId id="692" r:id="rId73"/>
    <p:sldId id="708" r:id="rId7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AE3D8DC-8318-49BA-B190-38CA348E2E8C}">
          <p14:sldIdLst>
            <p14:sldId id="520"/>
            <p14:sldId id="584"/>
            <p14:sldId id="403"/>
            <p14:sldId id="614"/>
            <p14:sldId id="404"/>
            <p14:sldId id="662"/>
            <p14:sldId id="664"/>
            <p14:sldId id="617"/>
            <p14:sldId id="618"/>
            <p14:sldId id="666"/>
            <p14:sldId id="667"/>
            <p14:sldId id="668"/>
            <p14:sldId id="665"/>
            <p14:sldId id="624"/>
            <p14:sldId id="625"/>
            <p14:sldId id="615"/>
            <p14:sldId id="616"/>
            <p14:sldId id="663"/>
            <p14:sldId id="700"/>
            <p14:sldId id="705"/>
            <p14:sldId id="699"/>
            <p14:sldId id="701"/>
            <p14:sldId id="702"/>
            <p14:sldId id="703"/>
            <p14:sldId id="704"/>
            <p14:sldId id="698"/>
            <p14:sldId id="660"/>
            <p14:sldId id="636"/>
            <p14:sldId id="655"/>
            <p14:sldId id="707"/>
            <p14:sldId id="673"/>
            <p14:sldId id="706"/>
            <p14:sldId id="669"/>
            <p14:sldId id="670"/>
            <p14:sldId id="671"/>
            <p14:sldId id="672"/>
            <p14:sldId id="676"/>
            <p14:sldId id="677"/>
            <p14:sldId id="678"/>
            <p14:sldId id="690"/>
            <p14:sldId id="691"/>
            <p14:sldId id="692"/>
            <p14:sldId id="7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7FF"/>
    <a:srgbClr val="FEF2E8"/>
    <a:srgbClr val="003E82"/>
    <a:srgbClr val="8EBE62"/>
    <a:srgbClr val="93B64E"/>
    <a:srgbClr val="B0DD7F"/>
    <a:srgbClr val="5E93FE"/>
    <a:srgbClr val="038CC9"/>
    <a:srgbClr val="57B7FF"/>
    <a:srgbClr val="66A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0" autoAdjust="0"/>
    <p:restoredTop sz="95737" autoAdjust="0"/>
  </p:normalViewPr>
  <p:slideViewPr>
    <p:cSldViewPr snapToGrid="0" snapToObjects="1">
      <p:cViewPr varScale="1">
        <p:scale>
          <a:sx n="88" d="100"/>
          <a:sy n="88" d="100"/>
        </p:scale>
        <p:origin x="127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134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3.xml"/><Relationship Id="rId42" Type="http://schemas.openxmlformats.org/officeDocument/2006/relationships/slide" Target="slides/slide11.xml"/><Relationship Id="rId47" Type="http://schemas.openxmlformats.org/officeDocument/2006/relationships/slide" Target="slides/slide16.xml"/><Relationship Id="rId50" Type="http://schemas.openxmlformats.org/officeDocument/2006/relationships/slide" Target="slides/slide19.xml"/><Relationship Id="rId55" Type="http://schemas.openxmlformats.org/officeDocument/2006/relationships/slide" Target="slides/slide24.xml"/><Relationship Id="rId63" Type="http://schemas.openxmlformats.org/officeDocument/2006/relationships/slide" Target="slides/slide32.xml"/><Relationship Id="rId68" Type="http://schemas.openxmlformats.org/officeDocument/2006/relationships/slide" Target="slides/slide37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1.xml"/><Relationship Id="rId37" Type="http://schemas.openxmlformats.org/officeDocument/2006/relationships/slide" Target="slides/slide6.xml"/><Relationship Id="rId40" Type="http://schemas.openxmlformats.org/officeDocument/2006/relationships/slide" Target="slides/slide9.xml"/><Relationship Id="rId45" Type="http://schemas.openxmlformats.org/officeDocument/2006/relationships/slide" Target="slides/slide14.xml"/><Relationship Id="rId53" Type="http://schemas.openxmlformats.org/officeDocument/2006/relationships/slide" Target="slides/slide22.xml"/><Relationship Id="rId58" Type="http://schemas.openxmlformats.org/officeDocument/2006/relationships/slide" Target="slides/slide27.xml"/><Relationship Id="rId66" Type="http://schemas.openxmlformats.org/officeDocument/2006/relationships/slide" Target="slides/slide35.xml"/><Relationship Id="rId74" Type="http://schemas.openxmlformats.org/officeDocument/2006/relationships/slide" Target="slides/slide43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0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3.xml"/><Relationship Id="rId52" Type="http://schemas.openxmlformats.org/officeDocument/2006/relationships/slide" Target="slides/slide21.xml"/><Relationship Id="rId60" Type="http://schemas.openxmlformats.org/officeDocument/2006/relationships/slide" Target="slides/slide29.xml"/><Relationship Id="rId65" Type="http://schemas.openxmlformats.org/officeDocument/2006/relationships/slide" Target="slides/slide34.xml"/><Relationship Id="rId73" Type="http://schemas.openxmlformats.org/officeDocument/2006/relationships/slide" Target="slides/slide42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4.xml"/><Relationship Id="rId43" Type="http://schemas.openxmlformats.org/officeDocument/2006/relationships/slide" Target="slides/slide12.xml"/><Relationship Id="rId48" Type="http://schemas.openxmlformats.org/officeDocument/2006/relationships/slide" Target="slides/slide17.xml"/><Relationship Id="rId56" Type="http://schemas.openxmlformats.org/officeDocument/2006/relationships/slide" Target="slides/slide25.xml"/><Relationship Id="rId64" Type="http://schemas.openxmlformats.org/officeDocument/2006/relationships/slide" Target="slides/slide33.xml"/><Relationship Id="rId69" Type="http://schemas.openxmlformats.org/officeDocument/2006/relationships/slide" Target="slides/slide38.xml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0.xml"/><Relationship Id="rId72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2.xml"/><Relationship Id="rId38" Type="http://schemas.openxmlformats.org/officeDocument/2006/relationships/slide" Target="slides/slide7.xml"/><Relationship Id="rId46" Type="http://schemas.openxmlformats.org/officeDocument/2006/relationships/slide" Target="slides/slide15.xml"/><Relationship Id="rId59" Type="http://schemas.openxmlformats.org/officeDocument/2006/relationships/slide" Target="slides/slide28.xml"/><Relationship Id="rId67" Type="http://schemas.openxmlformats.org/officeDocument/2006/relationships/slide" Target="slides/slide3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0.xml"/><Relationship Id="rId54" Type="http://schemas.openxmlformats.org/officeDocument/2006/relationships/slide" Target="slides/slide23.xml"/><Relationship Id="rId62" Type="http://schemas.openxmlformats.org/officeDocument/2006/relationships/slide" Target="slides/slide31.xml"/><Relationship Id="rId70" Type="http://schemas.openxmlformats.org/officeDocument/2006/relationships/slide" Target="slides/slide3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5.xml"/><Relationship Id="rId49" Type="http://schemas.openxmlformats.org/officeDocument/2006/relationships/slide" Target="slides/slide18.xml"/><Relationship Id="rId57" Type="http://schemas.openxmlformats.org/officeDocument/2006/relationships/slide" Target="slides/slide2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2000</c:v>
                </c:pt>
                <c:pt idx="1">
                  <c:v>2016</c:v>
                </c:pt>
                <c:pt idx="2">
                  <c:v>2030</c:v>
                </c:pt>
                <c:pt idx="3">
                  <c:v>2050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59</c:v>
                </c:pt>
                <c:pt idx="1">
                  <c:v>66</c:v>
                </c:pt>
                <c:pt idx="2">
                  <c:v>68</c:v>
                </c:pt>
                <c:pt idx="3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C2-4736-8BD3-856117A1477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2000</c:v>
                </c:pt>
                <c:pt idx="1">
                  <c:v>2016</c:v>
                </c:pt>
                <c:pt idx="2">
                  <c:v>2030</c:v>
                </c:pt>
                <c:pt idx="3">
                  <c:v>2050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72</c:v>
                </c:pt>
                <c:pt idx="1">
                  <c:v>77</c:v>
                </c:pt>
                <c:pt idx="2">
                  <c:v>79</c:v>
                </c:pt>
                <c:pt idx="3">
                  <c:v>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BC2-4736-8BD3-856117A147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9025232"/>
        <c:axId val="359028368"/>
      </c:barChart>
      <c:catAx>
        <c:axId val="359025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9028368"/>
        <c:crosses val="autoZero"/>
        <c:auto val="1"/>
        <c:lblAlgn val="ctr"/>
        <c:lblOffset val="100"/>
        <c:noMultiLvlLbl val="0"/>
      </c:catAx>
      <c:valAx>
        <c:axId val="359028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90252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зарплата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2020</c:v>
                </c:pt>
                <c:pt idx="6">
                  <c:v>2021</c:v>
                </c:pt>
                <c:pt idx="7">
                  <c:v>2023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18755</c:v>
                </c:pt>
                <c:pt idx="1">
                  <c:v>23370</c:v>
                </c:pt>
                <c:pt idx="2">
                  <c:v>29790</c:v>
                </c:pt>
                <c:pt idx="3">
                  <c:v>33876</c:v>
                </c:pt>
                <c:pt idx="4">
                  <c:v>43724</c:v>
                </c:pt>
                <c:pt idx="5">
                  <c:v>51344</c:v>
                </c:pt>
                <c:pt idx="6">
                  <c:v>54687</c:v>
                </c:pt>
                <c:pt idx="7">
                  <c:v>55077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3B-4814-94AA-FBBC6AE2FC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Сдняя пенсия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2020</c:v>
                </c:pt>
                <c:pt idx="6">
                  <c:v>2021</c:v>
                </c:pt>
                <c:pt idx="7">
                  <c:v>2023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7599</c:v>
                </c:pt>
                <c:pt idx="1">
                  <c:v>9161</c:v>
                </c:pt>
                <c:pt idx="2">
                  <c:v>10889</c:v>
                </c:pt>
                <c:pt idx="3">
                  <c:v>11783</c:v>
                </c:pt>
                <c:pt idx="4">
                  <c:v>14400</c:v>
                </c:pt>
                <c:pt idx="5">
                  <c:v>15774</c:v>
                </c:pt>
                <c:pt idx="6">
                  <c:v>16800</c:v>
                </c:pt>
                <c:pt idx="7">
                  <c:v>19322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B3B-4814-94AA-FBBC6AE2FC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9027584"/>
        <c:axId val="359029152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Коэффициент замещения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2020</c:v>
                </c:pt>
                <c:pt idx="6">
                  <c:v>2021</c:v>
                </c:pt>
                <c:pt idx="7">
                  <c:v>2023</c:v>
                </c:pt>
              </c:numCache>
            </c:num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40.5</c:v>
                </c:pt>
                <c:pt idx="1">
                  <c:v>39.200000000000003</c:v>
                </c:pt>
                <c:pt idx="2">
                  <c:v>36.5</c:v>
                </c:pt>
                <c:pt idx="3">
                  <c:v>34.799999999999997</c:v>
                </c:pt>
                <c:pt idx="4">
                  <c:v>32.9</c:v>
                </c:pt>
                <c:pt idx="5">
                  <c:v>30.7</c:v>
                </c:pt>
                <c:pt idx="6">
                  <c:v>30.8</c:v>
                </c:pt>
                <c:pt idx="7">
                  <c:v>35.1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B3B-4814-94AA-FBBC6AE2FC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9022096"/>
        <c:axId val="359029544"/>
      </c:lineChart>
      <c:catAx>
        <c:axId val="35902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9029152"/>
        <c:crosses val="autoZero"/>
        <c:auto val="1"/>
        <c:lblAlgn val="ctr"/>
        <c:lblOffset val="100"/>
        <c:noMultiLvlLbl val="0"/>
      </c:catAx>
      <c:valAx>
        <c:axId val="35902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9027584"/>
        <c:crosses val="autoZero"/>
        <c:crossBetween val="between"/>
      </c:valAx>
      <c:valAx>
        <c:axId val="35902954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9022096"/>
        <c:crosses val="max"/>
        <c:crossBetween val="between"/>
      </c:valAx>
      <c:catAx>
        <c:axId val="3590220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90295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0.9</c:v>
                </c:pt>
                <c:pt idx="1">
                  <c:v>0.9</c:v>
                </c:pt>
                <c:pt idx="2">
                  <c:v>1</c:v>
                </c:pt>
                <c:pt idx="3">
                  <c:v>1.1000000000000001</c:v>
                </c:pt>
                <c:pt idx="4">
                  <c:v>1.1000000000000001</c:v>
                </c:pt>
                <c:pt idx="5">
                  <c:v>2</c:v>
                </c:pt>
                <c:pt idx="6">
                  <c:v>3.9</c:v>
                </c:pt>
                <c:pt idx="7">
                  <c:v>6.1</c:v>
                </c:pt>
                <c:pt idx="8">
                  <c:v>8.8000000000000007</c:v>
                </c:pt>
                <c:pt idx="9">
                  <c:v>17</c:v>
                </c:pt>
                <c:pt idx="10">
                  <c:v>22.9</c:v>
                </c:pt>
                <c:pt idx="11">
                  <c:v>30.2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41-4EC6-8607-B457B1F7E5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2600992"/>
        <c:axId val="412606088"/>
      </c:barChart>
      <c:catAx>
        <c:axId val="41260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2606088"/>
        <c:crosses val="autoZero"/>
        <c:auto val="1"/>
        <c:lblAlgn val="ctr"/>
        <c:lblOffset val="100"/>
        <c:noMultiLvlLbl val="0"/>
      </c:catAx>
      <c:valAx>
        <c:axId val="412606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2600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'Прошлые данные - ММВБ – Индекс '!$B$1</c:f>
              <c:strCache>
                <c:ptCount val="1"/>
                <c:pt idx="0">
                  <c:v>Индекс</c:v>
                </c:pt>
              </c:strCache>
            </c:strRef>
          </c:tx>
          <c:marker>
            <c:symbol val="none"/>
          </c:marker>
          <c:cat>
            <c:numRef>
              <c:f>'Прошлые данные - ММВБ – Индекс '!$A$2:$A$318</c:f>
              <c:numCache>
                <c:formatCode>m/d/yyyy</c:formatCode>
                <c:ptCount val="317"/>
                <c:pt idx="0">
                  <c:v>35704</c:v>
                </c:pt>
                <c:pt idx="1">
                  <c:v>35735</c:v>
                </c:pt>
                <c:pt idx="2">
                  <c:v>35765</c:v>
                </c:pt>
                <c:pt idx="3">
                  <c:v>35796</c:v>
                </c:pt>
                <c:pt idx="4">
                  <c:v>35827</c:v>
                </c:pt>
                <c:pt idx="5">
                  <c:v>35855</c:v>
                </c:pt>
                <c:pt idx="6">
                  <c:v>35886</c:v>
                </c:pt>
                <c:pt idx="7">
                  <c:v>35916</c:v>
                </c:pt>
                <c:pt idx="8">
                  <c:v>35947</c:v>
                </c:pt>
                <c:pt idx="9">
                  <c:v>35977</c:v>
                </c:pt>
                <c:pt idx="10">
                  <c:v>36008</c:v>
                </c:pt>
                <c:pt idx="11">
                  <c:v>36039</c:v>
                </c:pt>
                <c:pt idx="12">
                  <c:v>36069</c:v>
                </c:pt>
                <c:pt idx="13">
                  <c:v>36100</c:v>
                </c:pt>
                <c:pt idx="14">
                  <c:v>36130</c:v>
                </c:pt>
                <c:pt idx="15">
                  <c:v>36161</c:v>
                </c:pt>
                <c:pt idx="16">
                  <c:v>36192</c:v>
                </c:pt>
                <c:pt idx="17">
                  <c:v>36220</c:v>
                </c:pt>
                <c:pt idx="18">
                  <c:v>36251</c:v>
                </c:pt>
                <c:pt idx="19">
                  <c:v>36281</c:v>
                </c:pt>
                <c:pt idx="20">
                  <c:v>36312</c:v>
                </c:pt>
                <c:pt idx="21">
                  <c:v>36342</c:v>
                </c:pt>
                <c:pt idx="22">
                  <c:v>36373</c:v>
                </c:pt>
                <c:pt idx="23">
                  <c:v>36404</c:v>
                </c:pt>
                <c:pt idx="24">
                  <c:v>36434</c:v>
                </c:pt>
                <c:pt idx="25">
                  <c:v>36465</c:v>
                </c:pt>
                <c:pt idx="26">
                  <c:v>36495</c:v>
                </c:pt>
                <c:pt idx="27">
                  <c:v>36526</c:v>
                </c:pt>
                <c:pt idx="28">
                  <c:v>36557</c:v>
                </c:pt>
                <c:pt idx="29">
                  <c:v>36586</c:v>
                </c:pt>
                <c:pt idx="30">
                  <c:v>36617</c:v>
                </c:pt>
                <c:pt idx="31">
                  <c:v>36647</c:v>
                </c:pt>
                <c:pt idx="32">
                  <c:v>36678</c:v>
                </c:pt>
                <c:pt idx="33">
                  <c:v>36708</c:v>
                </c:pt>
                <c:pt idx="34">
                  <c:v>36739</c:v>
                </c:pt>
                <c:pt idx="35">
                  <c:v>36770</c:v>
                </c:pt>
                <c:pt idx="36">
                  <c:v>36800</c:v>
                </c:pt>
                <c:pt idx="37">
                  <c:v>36831</c:v>
                </c:pt>
                <c:pt idx="38">
                  <c:v>36861</c:v>
                </c:pt>
                <c:pt idx="39">
                  <c:v>36892</c:v>
                </c:pt>
                <c:pt idx="40">
                  <c:v>36923</c:v>
                </c:pt>
                <c:pt idx="41">
                  <c:v>36951</c:v>
                </c:pt>
                <c:pt idx="42">
                  <c:v>36982</c:v>
                </c:pt>
                <c:pt idx="43">
                  <c:v>37012</c:v>
                </c:pt>
                <c:pt idx="44">
                  <c:v>37043</c:v>
                </c:pt>
                <c:pt idx="45">
                  <c:v>37073</c:v>
                </c:pt>
                <c:pt idx="46">
                  <c:v>37104</c:v>
                </c:pt>
                <c:pt idx="47">
                  <c:v>37135</c:v>
                </c:pt>
                <c:pt idx="48">
                  <c:v>37165</c:v>
                </c:pt>
                <c:pt idx="49">
                  <c:v>37196</c:v>
                </c:pt>
                <c:pt idx="50">
                  <c:v>37226</c:v>
                </c:pt>
                <c:pt idx="51">
                  <c:v>37257</c:v>
                </c:pt>
                <c:pt idx="52">
                  <c:v>37288</c:v>
                </c:pt>
                <c:pt idx="53">
                  <c:v>37316</c:v>
                </c:pt>
                <c:pt idx="54">
                  <c:v>37347</c:v>
                </c:pt>
                <c:pt idx="55">
                  <c:v>37377</c:v>
                </c:pt>
                <c:pt idx="56">
                  <c:v>37408</c:v>
                </c:pt>
                <c:pt idx="57">
                  <c:v>37438</c:v>
                </c:pt>
                <c:pt idx="58">
                  <c:v>37469</c:v>
                </c:pt>
                <c:pt idx="59">
                  <c:v>37500</c:v>
                </c:pt>
                <c:pt idx="60">
                  <c:v>37530</c:v>
                </c:pt>
                <c:pt idx="61">
                  <c:v>37561</c:v>
                </c:pt>
                <c:pt idx="62">
                  <c:v>37591</c:v>
                </c:pt>
                <c:pt idx="63">
                  <c:v>37622</c:v>
                </c:pt>
                <c:pt idx="64">
                  <c:v>37653</c:v>
                </c:pt>
                <c:pt idx="65">
                  <c:v>37681</c:v>
                </c:pt>
                <c:pt idx="66">
                  <c:v>37712</c:v>
                </c:pt>
                <c:pt idx="67">
                  <c:v>37742</c:v>
                </c:pt>
                <c:pt idx="68">
                  <c:v>37773</c:v>
                </c:pt>
                <c:pt idx="69">
                  <c:v>37803</c:v>
                </c:pt>
                <c:pt idx="70">
                  <c:v>37834</c:v>
                </c:pt>
                <c:pt idx="71">
                  <c:v>37865</c:v>
                </c:pt>
                <c:pt idx="72">
                  <c:v>37895</c:v>
                </c:pt>
                <c:pt idx="73">
                  <c:v>37926</c:v>
                </c:pt>
                <c:pt idx="74">
                  <c:v>37956</c:v>
                </c:pt>
                <c:pt idx="75">
                  <c:v>37987</c:v>
                </c:pt>
                <c:pt idx="76">
                  <c:v>38018</c:v>
                </c:pt>
                <c:pt idx="77">
                  <c:v>38047</c:v>
                </c:pt>
                <c:pt idx="78">
                  <c:v>38078</c:v>
                </c:pt>
                <c:pt idx="79">
                  <c:v>38108</c:v>
                </c:pt>
                <c:pt idx="80">
                  <c:v>38139</c:v>
                </c:pt>
                <c:pt idx="81">
                  <c:v>38169</c:v>
                </c:pt>
                <c:pt idx="82">
                  <c:v>38200</c:v>
                </c:pt>
                <c:pt idx="83">
                  <c:v>38231</c:v>
                </c:pt>
                <c:pt idx="84">
                  <c:v>38261</c:v>
                </c:pt>
                <c:pt idx="85">
                  <c:v>38292</c:v>
                </c:pt>
                <c:pt idx="86">
                  <c:v>38322</c:v>
                </c:pt>
                <c:pt idx="87">
                  <c:v>38353</c:v>
                </c:pt>
                <c:pt idx="88">
                  <c:v>38384</c:v>
                </c:pt>
                <c:pt idx="89">
                  <c:v>38412</c:v>
                </c:pt>
                <c:pt idx="90">
                  <c:v>38443</c:v>
                </c:pt>
                <c:pt idx="91">
                  <c:v>38473</c:v>
                </c:pt>
                <c:pt idx="92">
                  <c:v>38504</c:v>
                </c:pt>
                <c:pt idx="93">
                  <c:v>38534</c:v>
                </c:pt>
                <c:pt idx="94">
                  <c:v>38565</c:v>
                </c:pt>
                <c:pt idx="95">
                  <c:v>38596</c:v>
                </c:pt>
                <c:pt idx="96">
                  <c:v>38626</c:v>
                </c:pt>
                <c:pt idx="97">
                  <c:v>38657</c:v>
                </c:pt>
                <c:pt idx="98">
                  <c:v>38687</c:v>
                </c:pt>
                <c:pt idx="99">
                  <c:v>38718</c:v>
                </c:pt>
                <c:pt idx="100">
                  <c:v>38749</c:v>
                </c:pt>
                <c:pt idx="101">
                  <c:v>38777</c:v>
                </c:pt>
                <c:pt idx="102">
                  <c:v>38808</c:v>
                </c:pt>
                <c:pt idx="103">
                  <c:v>38838</c:v>
                </c:pt>
                <c:pt idx="104">
                  <c:v>38869</c:v>
                </c:pt>
                <c:pt idx="105">
                  <c:v>38899</c:v>
                </c:pt>
                <c:pt idx="106">
                  <c:v>38930</c:v>
                </c:pt>
                <c:pt idx="107">
                  <c:v>38961</c:v>
                </c:pt>
                <c:pt idx="108">
                  <c:v>38991</c:v>
                </c:pt>
                <c:pt idx="109">
                  <c:v>39022</c:v>
                </c:pt>
                <c:pt idx="110">
                  <c:v>39052</c:v>
                </c:pt>
                <c:pt idx="111">
                  <c:v>39083</c:v>
                </c:pt>
                <c:pt idx="112">
                  <c:v>39114</c:v>
                </c:pt>
                <c:pt idx="113">
                  <c:v>39142</c:v>
                </c:pt>
                <c:pt idx="114">
                  <c:v>39173</c:v>
                </c:pt>
                <c:pt idx="115">
                  <c:v>39203</c:v>
                </c:pt>
                <c:pt idx="116">
                  <c:v>39234</c:v>
                </c:pt>
                <c:pt idx="117">
                  <c:v>39264</c:v>
                </c:pt>
                <c:pt idx="118">
                  <c:v>39295</c:v>
                </c:pt>
                <c:pt idx="119">
                  <c:v>39326</c:v>
                </c:pt>
                <c:pt idx="120">
                  <c:v>39356</c:v>
                </c:pt>
                <c:pt idx="121">
                  <c:v>39387</c:v>
                </c:pt>
                <c:pt idx="122">
                  <c:v>39417</c:v>
                </c:pt>
                <c:pt idx="123">
                  <c:v>39448</c:v>
                </c:pt>
                <c:pt idx="124">
                  <c:v>39479</c:v>
                </c:pt>
                <c:pt idx="125">
                  <c:v>39508</c:v>
                </c:pt>
                <c:pt idx="126">
                  <c:v>39539</c:v>
                </c:pt>
                <c:pt idx="127">
                  <c:v>39569</c:v>
                </c:pt>
                <c:pt idx="128">
                  <c:v>39600</c:v>
                </c:pt>
                <c:pt idx="129">
                  <c:v>39630</c:v>
                </c:pt>
                <c:pt idx="130">
                  <c:v>39661</c:v>
                </c:pt>
                <c:pt idx="131">
                  <c:v>39692</c:v>
                </c:pt>
                <c:pt idx="132">
                  <c:v>39722</c:v>
                </c:pt>
                <c:pt idx="133">
                  <c:v>39753</c:v>
                </c:pt>
                <c:pt idx="134">
                  <c:v>39783</c:v>
                </c:pt>
                <c:pt idx="135">
                  <c:v>39814</c:v>
                </c:pt>
                <c:pt idx="136">
                  <c:v>39845</c:v>
                </c:pt>
                <c:pt idx="137">
                  <c:v>39873</c:v>
                </c:pt>
                <c:pt idx="138">
                  <c:v>39904</c:v>
                </c:pt>
                <c:pt idx="139">
                  <c:v>39934</c:v>
                </c:pt>
                <c:pt idx="140">
                  <c:v>39965</c:v>
                </c:pt>
                <c:pt idx="141">
                  <c:v>39995</c:v>
                </c:pt>
                <c:pt idx="142">
                  <c:v>40026</c:v>
                </c:pt>
                <c:pt idx="143">
                  <c:v>40057</c:v>
                </c:pt>
                <c:pt idx="144">
                  <c:v>40087</c:v>
                </c:pt>
                <c:pt idx="145">
                  <c:v>40118</c:v>
                </c:pt>
                <c:pt idx="146">
                  <c:v>40148</c:v>
                </c:pt>
                <c:pt idx="147">
                  <c:v>40179</c:v>
                </c:pt>
                <c:pt idx="148">
                  <c:v>40210</c:v>
                </c:pt>
                <c:pt idx="149">
                  <c:v>40238</c:v>
                </c:pt>
                <c:pt idx="150">
                  <c:v>40269</c:v>
                </c:pt>
                <c:pt idx="151">
                  <c:v>40299</c:v>
                </c:pt>
                <c:pt idx="152">
                  <c:v>40330</c:v>
                </c:pt>
                <c:pt idx="153">
                  <c:v>40360</c:v>
                </c:pt>
                <c:pt idx="154">
                  <c:v>40391</c:v>
                </c:pt>
                <c:pt idx="155">
                  <c:v>40422</c:v>
                </c:pt>
                <c:pt idx="156">
                  <c:v>40452</c:v>
                </c:pt>
                <c:pt idx="157">
                  <c:v>40483</c:v>
                </c:pt>
                <c:pt idx="158">
                  <c:v>40513</c:v>
                </c:pt>
                <c:pt idx="159">
                  <c:v>40544</c:v>
                </c:pt>
                <c:pt idx="160">
                  <c:v>40575</c:v>
                </c:pt>
                <c:pt idx="161">
                  <c:v>40603</c:v>
                </c:pt>
                <c:pt idx="162">
                  <c:v>40634</c:v>
                </c:pt>
                <c:pt idx="163">
                  <c:v>40664</c:v>
                </c:pt>
                <c:pt idx="164">
                  <c:v>40695</c:v>
                </c:pt>
                <c:pt idx="165">
                  <c:v>40725</c:v>
                </c:pt>
                <c:pt idx="166">
                  <c:v>40756</c:v>
                </c:pt>
                <c:pt idx="167">
                  <c:v>40787</c:v>
                </c:pt>
                <c:pt idx="168">
                  <c:v>40817</c:v>
                </c:pt>
                <c:pt idx="169">
                  <c:v>40848</c:v>
                </c:pt>
                <c:pt idx="170">
                  <c:v>40878</c:v>
                </c:pt>
                <c:pt idx="171">
                  <c:v>40909</c:v>
                </c:pt>
                <c:pt idx="172">
                  <c:v>40940</c:v>
                </c:pt>
                <c:pt idx="173">
                  <c:v>40969</c:v>
                </c:pt>
                <c:pt idx="174">
                  <c:v>41000</c:v>
                </c:pt>
                <c:pt idx="175">
                  <c:v>41030</c:v>
                </c:pt>
                <c:pt idx="176">
                  <c:v>41061</c:v>
                </c:pt>
                <c:pt idx="177">
                  <c:v>41091</c:v>
                </c:pt>
                <c:pt idx="178">
                  <c:v>41122</c:v>
                </c:pt>
                <c:pt idx="179">
                  <c:v>41153</c:v>
                </c:pt>
                <c:pt idx="180">
                  <c:v>41183</c:v>
                </c:pt>
                <c:pt idx="181">
                  <c:v>41214</c:v>
                </c:pt>
                <c:pt idx="182">
                  <c:v>41244</c:v>
                </c:pt>
                <c:pt idx="183">
                  <c:v>41275</c:v>
                </c:pt>
                <c:pt idx="184">
                  <c:v>41306</c:v>
                </c:pt>
                <c:pt idx="185">
                  <c:v>41334</c:v>
                </c:pt>
                <c:pt idx="186">
                  <c:v>41365</c:v>
                </c:pt>
                <c:pt idx="187">
                  <c:v>41395</c:v>
                </c:pt>
                <c:pt idx="188">
                  <c:v>41426</c:v>
                </c:pt>
                <c:pt idx="189">
                  <c:v>41456</c:v>
                </c:pt>
                <c:pt idx="190">
                  <c:v>41487</c:v>
                </c:pt>
                <c:pt idx="191">
                  <c:v>41518</c:v>
                </c:pt>
                <c:pt idx="192">
                  <c:v>41548</c:v>
                </c:pt>
                <c:pt idx="193">
                  <c:v>41579</c:v>
                </c:pt>
                <c:pt idx="194">
                  <c:v>41609</c:v>
                </c:pt>
                <c:pt idx="195">
                  <c:v>41640</c:v>
                </c:pt>
                <c:pt idx="196">
                  <c:v>41671</c:v>
                </c:pt>
                <c:pt idx="197">
                  <c:v>41699</c:v>
                </c:pt>
                <c:pt idx="198">
                  <c:v>41730</c:v>
                </c:pt>
                <c:pt idx="199">
                  <c:v>41760</c:v>
                </c:pt>
                <c:pt idx="200">
                  <c:v>41791</c:v>
                </c:pt>
                <c:pt idx="201">
                  <c:v>41821</c:v>
                </c:pt>
                <c:pt idx="202">
                  <c:v>41852</c:v>
                </c:pt>
                <c:pt idx="203">
                  <c:v>41883</c:v>
                </c:pt>
                <c:pt idx="204">
                  <c:v>41913</c:v>
                </c:pt>
                <c:pt idx="205">
                  <c:v>41944</c:v>
                </c:pt>
                <c:pt idx="206">
                  <c:v>41974</c:v>
                </c:pt>
                <c:pt idx="207">
                  <c:v>42005</c:v>
                </c:pt>
                <c:pt idx="208">
                  <c:v>42036</c:v>
                </c:pt>
                <c:pt idx="209">
                  <c:v>42064</c:v>
                </c:pt>
                <c:pt idx="210">
                  <c:v>42095</c:v>
                </c:pt>
                <c:pt idx="211">
                  <c:v>42125</c:v>
                </c:pt>
                <c:pt idx="212">
                  <c:v>42156</c:v>
                </c:pt>
                <c:pt idx="213">
                  <c:v>42186</c:v>
                </c:pt>
                <c:pt idx="214">
                  <c:v>42217</c:v>
                </c:pt>
                <c:pt idx="215">
                  <c:v>42248</c:v>
                </c:pt>
                <c:pt idx="216">
                  <c:v>42278</c:v>
                </c:pt>
                <c:pt idx="217">
                  <c:v>42309</c:v>
                </c:pt>
                <c:pt idx="218">
                  <c:v>42339</c:v>
                </c:pt>
                <c:pt idx="219">
                  <c:v>42370</c:v>
                </c:pt>
                <c:pt idx="220">
                  <c:v>42401</c:v>
                </c:pt>
                <c:pt idx="221">
                  <c:v>42430</c:v>
                </c:pt>
                <c:pt idx="222">
                  <c:v>42461</c:v>
                </c:pt>
                <c:pt idx="223">
                  <c:v>42491</c:v>
                </c:pt>
                <c:pt idx="224">
                  <c:v>42522</c:v>
                </c:pt>
                <c:pt idx="225">
                  <c:v>42552</c:v>
                </c:pt>
                <c:pt idx="226">
                  <c:v>42583</c:v>
                </c:pt>
                <c:pt idx="227">
                  <c:v>42614</c:v>
                </c:pt>
                <c:pt idx="228">
                  <c:v>42644</c:v>
                </c:pt>
                <c:pt idx="229">
                  <c:v>42675</c:v>
                </c:pt>
                <c:pt idx="230">
                  <c:v>42705</c:v>
                </c:pt>
                <c:pt idx="231">
                  <c:v>42736</c:v>
                </c:pt>
                <c:pt idx="232">
                  <c:v>42767</c:v>
                </c:pt>
                <c:pt idx="233">
                  <c:v>42795</c:v>
                </c:pt>
                <c:pt idx="234">
                  <c:v>42826</c:v>
                </c:pt>
                <c:pt idx="235">
                  <c:v>42856</c:v>
                </c:pt>
                <c:pt idx="236">
                  <c:v>42887</c:v>
                </c:pt>
                <c:pt idx="237">
                  <c:v>42917</c:v>
                </c:pt>
                <c:pt idx="238">
                  <c:v>42948</c:v>
                </c:pt>
                <c:pt idx="239">
                  <c:v>42979</c:v>
                </c:pt>
                <c:pt idx="240">
                  <c:v>43009</c:v>
                </c:pt>
                <c:pt idx="241">
                  <c:v>43040</c:v>
                </c:pt>
                <c:pt idx="242">
                  <c:v>43070</c:v>
                </c:pt>
                <c:pt idx="243">
                  <c:v>43101</c:v>
                </c:pt>
                <c:pt idx="244">
                  <c:v>43132</c:v>
                </c:pt>
                <c:pt idx="245">
                  <c:v>43160</c:v>
                </c:pt>
                <c:pt idx="246">
                  <c:v>43191</c:v>
                </c:pt>
                <c:pt idx="247">
                  <c:v>43221</c:v>
                </c:pt>
                <c:pt idx="248">
                  <c:v>43252</c:v>
                </c:pt>
                <c:pt idx="249">
                  <c:v>43282</c:v>
                </c:pt>
                <c:pt idx="250">
                  <c:v>43313</c:v>
                </c:pt>
                <c:pt idx="251">
                  <c:v>43344</c:v>
                </c:pt>
                <c:pt idx="252">
                  <c:v>43374</c:v>
                </c:pt>
                <c:pt idx="253">
                  <c:v>43405</c:v>
                </c:pt>
                <c:pt idx="254">
                  <c:v>43435</c:v>
                </c:pt>
                <c:pt idx="255">
                  <c:v>43466</c:v>
                </c:pt>
                <c:pt idx="256">
                  <c:v>43497</c:v>
                </c:pt>
                <c:pt idx="257">
                  <c:v>43525</c:v>
                </c:pt>
                <c:pt idx="258">
                  <c:v>43556</c:v>
                </c:pt>
                <c:pt idx="259">
                  <c:v>43586</c:v>
                </c:pt>
                <c:pt idx="260">
                  <c:v>43617</c:v>
                </c:pt>
                <c:pt idx="261">
                  <c:v>43647</c:v>
                </c:pt>
                <c:pt idx="262">
                  <c:v>43678</c:v>
                </c:pt>
                <c:pt idx="263">
                  <c:v>43709</c:v>
                </c:pt>
                <c:pt idx="264">
                  <c:v>43739</c:v>
                </c:pt>
                <c:pt idx="265">
                  <c:v>43770</c:v>
                </c:pt>
                <c:pt idx="266">
                  <c:v>43800</c:v>
                </c:pt>
                <c:pt idx="267">
                  <c:v>43831</c:v>
                </c:pt>
                <c:pt idx="268">
                  <c:v>43862</c:v>
                </c:pt>
                <c:pt idx="269">
                  <c:v>43891</c:v>
                </c:pt>
                <c:pt idx="270">
                  <c:v>43922</c:v>
                </c:pt>
                <c:pt idx="271">
                  <c:v>43952</c:v>
                </c:pt>
                <c:pt idx="272">
                  <c:v>43983</c:v>
                </c:pt>
                <c:pt idx="273">
                  <c:v>44013</c:v>
                </c:pt>
                <c:pt idx="274">
                  <c:v>44044</c:v>
                </c:pt>
                <c:pt idx="275">
                  <c:v>44075</c:v>
                </c:pt>
                <c:pt idx="276">
                  <c:v>44105</c:v>
                </c:pt>
                <c:pt idx="277">
                  <c:v>44136</c:v>
                </c:pt>
                <c:pt idx="278">
                  <c:v>44166</c:v>
                </c:pt>
                <c:pt idx="279">
                  <c:v>44197</c:v>
                </c:pt>
                <c:pt idx="280">
                  <c:v>44228</c:v>
                </c:pt>
                <c:pt idx="281">
                  <c:v>44256</c:v>
                </c:pt>
                <c:pt idx="282">
                  <c:v>44287</c:v>
                </c:pt>
                <c:pt idx="283">
                  <c:v>44317</c:v>
                </c:pt>
                <c:pt idx="284">
                  <c:v>44348</c:v>
                </c:pt>
                <c:pt idx="285">
                  <c:v>44378</c:v>
                </c:pt>
                <c:pt idx="286">
                  <c:v>44409</c:v>
                </c:pt>
                <c:pt idx="287">
                  <c:v>44440</c:v>
                </c:pt>
                <c:pt idx="288">
                  <c:v>44470</c:v>
                </c:pt>
                <c:pt idx="289">
                  <c:v>44501</c:v>
                </c:pt>
                <c:pt idx="290">
                  <c:v>44531</c:v>
                </c:pt>
                <c:pt idx="291">
                  <c:v>44562</c:v>
                </c:pt>
                <c:pt idx="292">
                  <c:v>44593</c:v>
                </c:pt>
                <c:pt idx="293">
                  <c:v>44621</c:v>
                </c:pt>
                <c:pt idx="294">
                  <c:v>44652</c:v>
                </c:pt>
                <c:pt idx="295">
                  <c:v>44682</c:v>
                </c:pt>
                <c:pt idx="296">
                  <c:v>44713</c:v>
                </c:pt>
                <c:pt idx="297">
                  <c:v>44743</c:v>
                </c:pt>
                <c:pt idx="298">
                  <c:v>44774</c:v>
                </c:pt>
                <c:pt idx="299">
                  <c:v>44805</c:v>
                </c:pt>
                <c:pt idx="300">
                  <c:v>44835</c:v>
                </c:pt>
                <c:pt idx="301">
                  <c:v>44866</c:v>
                </c:pt>
                <c:pt idx="302">
                  <c:v>44896</c:v>
                </c:pt>
                <c:pt idx="303">
                  <c:v>44927</c:v>
                </c:pt>
                <c:pt idx="304">
                  <c:v>44958</c:v>
                </c:pt>
                <c:pt idx="305">
                  <c:v>44986</c:v>
                </c:pt>
                <c:pt idx="306">
                  <c:v>45017</c:v>
                </c:pt>
                <c:pt idx="307">
                  <c:v>45047</c:v>
                </c:pt>
                <c:pt idx="308">
                  <c:v>45078</c:v>
                </c:pt>
                <c:pt idx="309">
                  <c:v>45108</c:v>
                </c:pt>
                <c:pt idx="310">
                  <c:v>45139</c:v>
                </c:pt>
                <c:pt idx="311">
                  <c:v>45170</c:v>
                </c:pt>
                <c:pt idx="312">
                  <c:v>45200</c:v>
                </c:pt>
                <c:pt idx="313">
                  <c:v>45231</c:v>
                </c:pt>
                <c:pt idx="314">
                  <c:v>45261</c:v>
                </c:pt>
                <c:pt idx="315">
                  <c:v>45292</c:v>
                </c:pt>
                <c:pt idx="316">
                  <c:v>45323</c:v>
                </c:pt>
              </c:numCache>
            </c:numRef>
          </c:cat>
          <c:val>
            <c:numRef>
              <c:f>'Прошлые данные - ММВБ – Индекс '!$B$2:$B$318</c:f>
              <c:numCache>
                <c:formatCode>General</c:formatCode>
                <c:ptCount val="317"/>
                <c:pt idx="0">
                  <c:v>86.46</c:v>
                </c:pt>
                <c:pt idx="1">
                  <c:v>67.94</c:v>
                </c:pt>
                <c:pt idx="2">
                  <c:v>85.05</c:v>
                </c:pt>
                <c:pt idx="3">
                  <c:v>62.21</c:v>
                </c:pt>
                <c:pt idx="4">
                  <c:v>73.38</c:v>
                </c:pt>
                <c:pt idx="5">
                  <c:v>76.349999999999994</c:v>
                </c:pt>
                <c:pt idx="6">
                  <c:v>75.66</c:v>
                </c:pt>
                <c:pt idx="7">
                  <c:v>46.01</c:v>
                </c:pt>
                <c:pt idx="8">
                  <c:v>35.89</c:v>
                </c:pt>
                <c:pt idx="9">
                  <c:v>37.46</c:v>
                </c:pt>
                <c:pt idx="10">
                  <c:v>20.92</c:v>
                </c:pt>
                <c:pt idx="11">
                  <c:v>27.02</c:v>
                </c:pt>
                <c:pt idx="12">
                  <c:v>32.94</c:v>
                </c:pt>
                <c:pt idx="13">
                  <c:v>50.41</c:v>
                </c:pt>
                <c:pt idx="14">
                  <c:v>45.34</c:v>
                </c:pt>
                <c:pt idx="15">
                  <c:v>44.51</c:v>
                </c:pt>
                <c:pt idx="16">
                  <c:v>62.44</c:v>
                </c:pt>
                <c:pt idx="17">
                  <c:v>86.56</c:v>
                </c:pt>
                <c:pt idx="18">
                  <c:v>96.6</c:v>
                </c:pt>
                <c:pt idx="19">
                  <c:v>107.87</c:v>
                </c:pt>
                <c:pt idx="20">
                  <c:v>131.63999999999999</c:v>
                </c:pt>
                <c:pt idx="21">
                  <c:v>114.88</c:v>
                </c:pt>
                <c:pt idx="22">
                  <c:v>100.72</c:v>
                </c:pt>
                <c:pt idx="23">
                  <c:v>87.13</c:v>
                </c:pt>
                <c:pt idx="24">
                  <c:v>106.86</c:v>
                </c:pt>
                <c:pt idx="25">
                  <c:v>120.76</c:v>
                </c:pt>
                <c:pt idx="26">
                  <c:v>151.87</c:v>
                </c:pt>
                <c:pt idx="27">
                  <c:v>188.81</c:v>
                </c:pt>
                <c:pt idx="28">
                  <c:v>191.49</c:v>
                </c:pt>
                <c:pt idx="29">
                  <c:v>254.68</c:v>
                </c:pt>
                <c:pt idx="30">
                  <c:v>242.85</c:v>
                </c:pt>
                <c:pt idx="31">
                  <c:v>217.05</c:v>
                </c:pt>
                <c:pt idx="32">
                  <c:v>194.93</c:v>
                </c:pt>
                <c:pt idx="33">
                  <c:v>200.22</c:v>
                </c:pt>
                <c:pt idx="34">
                  <c:v>239.03</c:v>
                </c:pt>
                <c:pt idx="35">
                  <c:v>204.61</c:v>
                </c:pt>
                <c:pt idx="36">
                  <c:v>192.22</c:v>
                </c:pt>
                <c:pt idx="37">
                  <c:v>149.84</c:v>
                </c:pt>
                <c:pt idx="38">
                  <c:v>144.38999999999999</c:v>
                </c:pt>
                <c:pt idx="39">
                  <c:v>167.74</c:v>
                </c:pt>
                <c:pt idx="40">
                  <c:v>158.1</c:v>
                </c:pt>
                <c:pt idx="41">
                  <c:v>166.67</c:v>
                </c:pt>
                <c:pt idx="42">
                  <c:v>178.29</c:v>
                </c:pt>
                <c:pt idx="43">
                  <c:v>207.71</c:v>
                </c:pt>
                <c:pt idx="44">
                  <c:v>219.4</c:v>
                </c:pt>
                <c:pt idx="45">
                  <c:v>200.64</c:v>
                </c:pt>
                <c:pt idx="46">
                  <c:v>193.72</c:v>
                </c:pt>
                <c:pt idx="47">
                  <c:v>167.33</c:v>
                </c:pt>
                <c:pt idx="48">
                  <c:v>187.41</c:v>
                </c:pt>
                <c:pt idx="49">
                  <c:v>213.32</c:v>
                </c:pt>
                <c:pt idx="50">
                  <c:v>237.63</c:v>
                </c:pt>
                <c:pt idx="51">
                  <c:v>260.77</c:v>
                </c:pt>
                <c:pt idx="52">
                  <c:v>262.64999999999998</c:v>
                </c:pt>
                <c:pt idx="53">
                  <c:v>302.95999999999998</c:v>
                </c:pt>
                <c:pt idx="54">
                  <c:v>343.33</c:v>
                </c:pt>
                <c:pt idx="55">
                  <c:v>333.61</c:v>
                </c:pt>
                <c:pt idx="56">
                  <c:v>304.18</c:v>
                </c:pt>
                <c:pt idx="57">
                  <c:v>281.81</c:v>
                </c:pt>
                <c:pt idx="58">
                  <c:v>292.23</c:v>
                </c:pt>
                <c:pt idx="59">
                  <c:v>289.95999999999998</c:v>
                </c:pt>
                <c:pt idx="60">
                  <c:v>311.41000000000003</c:v>
                </c:pt>
                <c:pt idx="61">
                  <c:v>321.41000000000003</c:v>
                </c:pt>
                <c:pt idx="62">
                  <c:v>318.91000000000003</c:v>
                </c:pt>
                <c:pt idx="63">
                  <c:v>307.77999999999997</c:v>
                </c:pt>
                <c:pt idx="64">
                  <c:v>341.52</c:v>
                </c:pt>
                <c:pt idx="65">
                  <c:v>325.56</c:v>
                </c:pt>
                <c:pt idx="66">
                  <c:v>369.77</c:v>
                </c:pt>
                <c:pt idx="67">
                  <c:v>421.08</c:v>
                </c:pt>
                <c:pt idx="68">
                  <c:v>455.44</c:v>
                </c:pt>
                <c:pt idx="69">
                  <c:v>430.3</c:v>
                </c:pt>
                <c:pt idx="70">
                  <c:v>484</c:v>
                </c:pt>
                <c:pt idx="71">
                  <c:v>515.16999999999996</c:v>
                </c:pt>
                <c:pt idx="72">
                  <c:v>468.85</c:v>
                </c:pt>
                <c:pt idx="73">
                  <c:v>484.73</c:v>
                </c:pt>
                <c:pt idx="74">
                  <c:v>514.71</c:v>
                </c:pt>
                <c:pt idx="75">
                  <c:v>551.72</c:v>
                </c:pt>
                <c:pt idx="76">
                  <c:v>591.09</c:v>
                </c:pt>
                <c:pt idx="77">
                  <c:v>644.64</c:v>
                </c:pt>
                <c:pt idx="78">
                  <c:v>561.78</c:v>
                </c:pt>
                <c:pt idx="79">
                  <c:v>535.4</c:v>
                </c:pt>
                <c:pt idx="80">
                  <c:v>534.84</c:v>
                </c:pt>
                <c:pt idx="81">
                  <c:v>502.81</c:v>
                </c:pt>
                <c:pt idx="82">
                  <c:v>549.28</c:v>
                </c:pt>
                <c:pt idx="83">
                  <c:v>611.03</c:v>
                </c:pt>
                <c:pt idx="84">
                  <c:v>632.97</c:v>
                </c:pt>
                <c:pt idx="85">
                  <c:v>570.76</c:v>
                </c:pt>
                <c:pt idx="86">
                  <c:v>552.22</c:v>
                </c:pt>
                <c:pt idx="87">
                  <c:v>575.74</c:v>
                </c:pt>
                <c:pt idx="88">
                  <c:v>635.38</c:v>
                </c:pt>
                <c:pt idx="89">
                  <c:v>598.04</c:v>
                </c:pt>
                <c:pt idx="90">
                  <c:v>593.88</c:v>
                </c:pt>
                <c:pt idx="91">
                  <c:v>603.89</c:v>
                </c:pt>
                <c:pt idx="92">
                  <c:v>639.98</c:v>
                </c:pt>
                <c:pt idx="93">
                  <c:v>700.65</c:v>
                </c:pt>
                <c:pt idx="94">
                  <c:v>784.28</c:v>
                </c:pt>
                <c:pt idx="95">
                  <c:v>892.5</c:v>
                </c:pt>
                <c:pt idx="96">
                  <c:v>842.52</c:v>
                </c:pt>
                <c:pt idx="97">
                  <c:v>944.55</c:v>
                </c:pt>
                <c:pt idx="98" formatCode="#,##0.00">
                  <c:v>1011</c:v>
                </c:pt>
                <c:pt idx="99" formatCode="#,##0.00">
                  <c:v>1171.44</c:v>
                </c:pt>
                <c:pt idx="100" formatCode="#,##0.00">
                  <c:v>1320.83</c:v>
                </c:pt>
                <c:pt idx="101" formatCode="#,##0.00">
                  <c:v>1299.19</c:v>
                </c:pt>
                <c:pt idx="102" formatCode="#,##0.00">
                  <c:v>1486.85</c:v>
                </c:pt>
                <c:pt idx="103" formatCode="#,##0.00">
                  <c:v>1281.5</c:v>
                </c:pt>
                <c:pt idx="104" formatCode="#,##0.00">
                  <c:v>1331.39</c:v>
                </c:pt>
                <c:pt idx="105" formatCode="#,##0.00">
                  <c:v>1380.24</c:v>
                </c:pt>
                <c:pt idx="106" formatCode="#,##0.00">
                  <c:v>1448.72</c:v>
                </c:pt>
                <c:pt idx="107" formatCode="#,##0.00">
                  <c:v>1367.24</c:v>
                </c:pt>
                <c:pt idx="108" formatCode="#,##0.00">
                  <c:v>1426.86</c:v>
                </c:pt>
                <c:pt idx="109" formatCode="#,##0.00">
                  <c:v>1550.58</c:v>
                </c:pt>
                <c:pt idx="110" formatCode="#,##0.00">
                  <c:v>1693.47</c:v>
                </c:pt>
                <c:pt idx="111" formatCode="#,##0.00">
                  <c:v>1656.94</c:v>
                </c:pt>
                <c:pt idx="112" formatCode="#,##0.00">
                  <c:v>1655.25</c:v>
                </c:pt>
                <c:pt idx="113" formatCode="#,##0.00">
                  <c:v>1698.08</c:v>
                </c:pt>
                <c:pt idx="114" formatCode="#,##0.00">
                  <c:v>1697.28</c:v>
                </c:pt>
                <c:pt idx="115" formatCode="#,##0.00">
                  <c:v>1570.34</c:v>
                </c:pt>
                <c:pt idx="116" formatCode="#,##0.00">
                  <c:v>1665.96</c:v>
                </c:pt>
                <c:pt idx="117" formatCode="#,##0.00">
                  <c:v>1734.42</c:v>
                </c:pt>
                <c:pt idx="118" formatCode="#,##0.00">
                  <c:v>1677.02</c:v>
                </c:pt>
                <c:pt idx="119" formatCode="#,##0.00">
                  <c:v>1759.44</c:v>
                </c:pt>
                <c:pt idx="120" formatCode="#,##0.00">
                  <c:v>1874.73</c:v>
                </c:pt>
                <c:pt idx="121" formatCode="#,##0.00">
                  <c:v>1850.64</c:v>
                </c:pt>
                <c:pt idx="122" formatCode="#,##0.00">
                  <c:v>1888.86</c:v>
                </c:pt>
                <c:pt idx="123" formatCode="#,##0.00">
                  <c:v>1574.33</c:v>
                </c:pt>
                <c:pt idx="124" formatCode="#,##0.00">
                  <c:v>1660.42</c:v>
                </c:pt>
                <c:pt idx="125" formatCode="#,##0.00">
                  <c:v>1628.43</c:v>
                </c:pt>
                <c:pt idx="126" formatCode="#,##0.00">
                  <c:v>1667.35</c:v>
                </c:pt>
                <c:pt idx="127" formatCode="#,##0.00">
                  <c:v>1925.24</c:v>
                </c:pt>
                <c:pt idx="128" formatCode="#,##0.00">
                  <c:v>1753.67</c:v>
                </c:pt>
                <c:pt idx="129" formatCode="#,##0.00">
                  <c:v>1495.33</c:v>
                </c:pt>
                <c:pt idx="130" formatCode="#,##0.00">
                  <c:v>1348.92</c:v>
                </c:pt>
                <c:pt idx="131" formatCode="#,##0.00">
                  <c:v>1027.6600000000001</c:v>
                </c:pt>
                <c:pt idx="132">
                  <c:v>731.96</c:v>
                </c:pt>
                <c:pt idx="133">
                  <c:v>611.32000000000005</c:v>
                </c:pt>
                <c:pt idx="134">
                  <c:v>619.53</c:v>
                </c:pt>
                <c:pt idx="135">
                  <c:v>624.9</c:v>
                </c:pt>
                <c:pt idx="136">
                  <c:v>666.05</c:v>
                </c:pt>
                <c:pt idx="137">
                  <c:v>772.93</c:v>
                </c:pt>
                <c:pt idx="138">
                  <c:v>920.35</c:v>
                </c:pt>
                <c:pt idx="139" formatCode="#,##0.00">
                  <c:v>1123.3800000000001</c:v>
                </c:pt>
                <c:pt idx="140">
                  <c:v>971.55</c:v>
                </c:pt>
                <c:pt idx="141" formatCode="#,##0.00">
                  <c:v>1053.3</c:v>
                </c:pt>
                <c:pt idx="142" formatCode="#,##0.00">
                  <c:v>1091.98</c:v>
                </c:pt>
                <c:pt idx="143" formatCode="#,##0.00">
                  <c:v>1197.2</c:v>
                </c:pt>
                <c:pt idx="144" formatCode="#,##0.00">
                  <c:v>1237.18</c:v>
                </c:pt>
                <c:pt idx="145" formatCode="#,##0.00">
                  <c:v>1284.95</c:v>
                </c:pt>
                <c:pt idx="146" formatCode="#,##0.00">
                  <c:v>1370.01</c:v>
                </c:pt>
                <c:pt idx="147" formatCode="#,##0.00">
                  <c:v>1419.42</c:v>
                </c:pt>
                <c:pt idx="148" formatCode="#,##0.00">
                  <c:v>1332.64</c:v>
                </c:pt>
                <c:pt idx="149" formatCode="#,##0.00">
                  <c:v>1450.15</c:v>
                </c:pt>
                <c:pt idx="150" formatCode="#,##0.00">
                  <c:v>1436.04</c:v>
                </c:pt>
                <c:pt idx="151" formatCode="#,##0.00">
                  <c:v>1332.62</c:v>
                </c:pt>
                <c:pt idx="152" formatCode="#,##0.00">
                  <c:v>1309.31</c:v>
                </c:pt>
                <c:pt idx="153" formatCode="#,##0.00">
                  <c:v>1397.12</c:v>
                </c:pt>
                <c:pt idx="154" formatCode="#,##0.00">
                  <c:v>1368.9</c:v>
                </c:pt>
                <c:pt idx="155" formatCode="#,##0.00">
                  <c:v>1440.3</c:v>
                </c:pt>
                <c:pt idx="156" formatCode="#,##0.00">
                  <c:v>1523.39</c:v>
                </c:pt>
                <c:pt idx="157" formatCode="#,##0.00">
                  <c:v>1565.52</c:v>
                </c:pt>
                <c:pt idx="158" formatCode="#,##0.00">
                  <c:v>1687.99</c:v>
                </c:pt>
                <c:pt idx="159" formatCode="#,##0.00">
                  <c:v>1723.42</c:v>
                </c:pt>
                <c:pt idx="160" formatCode="#,##0.00">
                  <c:v>1777.84</c:v>
                </c:pt>
                <c:pt idx="161" formatCode="#,##0.00">
                  <c:v>1813.59</c:v>
                </c:pt>
                <c:pt idx="162" formatCode="#,##0.00">
                  <c:v>1741.84</c:v>
                </c:pt>
                <c:pt idx="163" formatCode="#,##0.00">
                  <c:v>1666.3</c:v>
                </c:pt>
                <c:pt idx="164" formatCode="#,##0.00">
                  <c:v>1666.59</c:v>
                </c:pt>
                <c:pt idx="165" formatCode="#,##0.00">
                  <c:v>1705.18</c:v>
                </c:pt>
                <c:pt idx="166" formatCode="#,##0.00">
                  <c:v>1546.05</c:v>
                </c:pt>
                <c:pt idx="167" formatCode="#,##0.00">
                  <c:v>1366.54</c:v>
                </c:pt>
                <c:pt idx="168" formatCode="#,##0.00">
                  <c:v>1498.6</c:v>
                </c:pt>
                <c:pt idx="169" formatCode="#,##0.00">
                  <c:v>1499.62</c:v>
                </c:pt>
                <c:pt idx="170" formatCode="#,##0.00">
                  <c:v>1402.23</c:v>
                </c:pt>
                <c:pt idx="171" formatCode="#,##0.00">
                  <c:v>1514.03</c:v>
                </c:pt>
                <c:pt idx="172" formatCode="#,##0.00">
                  <c:v>1597.67</c:v>
                </c:pt>
                <c:pt idx="173" formatCode="#,##0.00">
                  <c:v>1517.34</c:v>
                </c:pt>
                <c:pt idx="174" formatCode="#,##0.00">
                  <c:v>1473.5</c:v>
                </c:pt>
                <c:pt idx="175" formatCode="#,##0.00">
                  <c:v>1306.42</c:v>
                </c:pt>
                <c:pt idx="176" formatCode="#,##0.00">
                  <c:v>1387.52</c:v>
                </c:pt>
                <c:pt idx="177" formatCode="#,##0.00">
                  <c:v>1407.02</c:v>
                </c:pt>
                <c:pt idx="178" formatCode="#,##0.00">
                  <c:v>1422.91</c:v>
                </c:pt>
                <c:pt idx="179" formatCode="#,##0.00">
                  <c:v>1458.26</c:v>
                </c:pt>
                <c:pt idx="180" formatCode="#,##0.00">
                  <c:v>1425.7</c:v>
                </c:pt>
                <c:pt idx="181" formatCode="#,##0.00">
                  <c:v>1405.97</c:v>
                </c:pt>
                <c:pt idx="182" formatCode="#,##0.00">
                  <c:v>1474.72</c:v>
                </c:pt>
                <c:pt idx="183" formatCode="#,##0.00">
                  <c:v>1546.76</c:v>
                </c:pt>
                <c:pt idx="184" formatCode="#,##0.00">
                  <c:v>1486.04</c:v>
                </c:pt>
                <c:pt idx="185" formatCode="#,##0.00">
                  <c:v>1438.57</c:v>
                </c:pt>
                <c:pt idx="186" formatCode="#,##0.00">
                  <c:v>1385.88</c:v>
                </c:pt>
                <c:pt idx="187" formatCode="#,##0.00">
                  <c:v>1350.17</c:v>
                </c:pt>
                <c:pt idx="188" formatCode="#,##0.00">
                  <c:v>1330.46</c:v>
                </c:pt>
                <c:pt idx="189" formatCode="#,##0.00">
                  <c:v>1375.79</c:v>
                </c:pt>
                <c:pt idx="190" formatCode="#,##0.00">
                  <c:v>1364.65</c:v>
                </c:pt>
                <c:pt idx="191" formatCode="#,##0.00">
                  <c:v>1462.82</c:v>
                </c:pt>
                <c:pt idx="192" formatCode="#,##0.00">
                  <c:v>1510.21</c:v>
                </c:pt>
                <c:pt idx="193" formatCode="#,##0.00">
                  <c:v>1479.35</c:v>
                </c:pt>
                <c:pt idx="194" formatCode="#,##0.00">
                  <c:v>1504.08</c:v>
                </c:pt>
                <c:pt idx="195" formatCode="#,##0.00">
                  <c:v>1454.45</c:v>
                </c:pt>
                <c:pt idx="196" formatCode="#,##0.00">
                  <c:v>1444.71</c:v>
                </c:pt>
                <c:pt idx="197" formatCode="#,##0.00">
                  <c:v>1369.29</c:v>
                </c:pt>
                <c:pt idx="198" formatCode="#,##0.00">
                  <c:v>1306.01</c:v>
                </c:pt>
                <c:pt idx="199" formatCode="#,##0.00">
                  <c:v>1432.03</c:v>
                </c:pt>
                <c:pt idx="200" formatCode="#,##0.00">
                  <c:v>1476.38</c:v>
                </c:pt>
                <c:pt idx="201" formatCode="#,##0.00">
                  <c:v>1379.61</c:v>
                </c:pt>
                <c:pt idx="202" formatCode="#,##0.00">
                  <c:v>1400.71</c:v>
                </c:pt>
                <c:pt idx="203" formatCode="#,##0.00">
                  <c:v>1411.07</c:v>
                </c:pt>
                <c:pt idx="204" formatCode="#,##0.00">
                  <c:v>1488.47</c:v>
                </c:pt>
                <c:pt idx="205" formatCode="#,##0.00">
                  <c:v>1533.68</c:v>
                </c:pt>
                <c:pt idx="206" formatCode="#,##0.00">
                  <c:v>1396.61</c:v>
                </c:pt>
                <c:pt idx="207" formatCode="#,##0.00">
                  <c:v>1647.69</c:v>
                </c:pt>
                <c:pt idx="208" formatCode="#,##0.00">
                  <c:v>1758.97</c:v>
                </c:pt>
                <c:pt idx="209" formatCode="#,##0.00">
                  <c:v>1626.18</c:v>
                </c:pt>
                <c:pt idx="210" formatCode="#,##0.00">
                  <c:v>1688.34</c:v>
                </c:pt>
                <c:pt idx="211" formatCode="#,##0.00">
                  <c:v>1609.19</c:v>
                </c:pt>
                <c:pt idx="212" formatCode="#,##0.00">
                  <c:v>1654.55</c:v>
                </c:pt>
                <c:pt idx="213" formatCode="#,##0.00">
                  <c:v>1669</c:v>
                </c:pt>
                <c:pt idx="214" formatCode="#,##0.00">
                  <c:v>1733.17</c:v>
                </c:pt>
                <c:pt idx="215" formatCode="#,##0.00">
                  <c:v>1642.97</c:v>
                </c:pt>
                <c:pt idx="216" formatCode="#,##0.00">
                  <c:v>1711.53</c:v>
                </c:pt>
                <c:pt idx="217" formatCode="#,##0.00">
                  <c:v>1771.05</c:v>
                </c:pt>
                <c:pt idx="218" formatCode="#,##0.00">
                  <c:v>1761.36</c:v>
                </c:pt>
                <c:pt idx="219" formatCode="#,##0.00">
                  <c:v>1784.92</c:v>
                </c:pt>
                <c:pt idx="220" formatCode="#,##0.00">
                  <c:v>1840.17</c:v>
                </c:pt>
                <c:pt idx="221" formatCode="#,##0.00">
                  <c:v>1871.15</c:v>
                </c:pt>
                <c:pt idx="222" formatCode="#,##0.00">
                  <c:v>1953.05</c:v>
                </c:pt>
                <c:pt idx="223" formatCode="#,##0.00">
                  <c:v>1899.01</c:v>
                </c:pt>
                <c:pt idx="224" formatCode="#,##0.00">
                  <c:v>1891.09</c:v>
                </c:pt>
                <c:pt idx="225" formatCode="#,##0.00">
                  <c:v>1944.62</c:v>
                </c:pt>
                <c:pt idx="226" formatCode="#,##0.00">
                  <c:v>1971.59</c:v>
                </c:pt>
                <c:pt idx="227" formatCode="#,##0.00">
                  <c:v>1978</c:v>
                </c:pt>
                <c:pt idx="228" formatCode="#,##0.00">
                  <c:v>1989.64</c:v>
                </c:pt>
                <c:pt idx="229" formatCode="#,##0.00">
                  <c:v>2104.91</c:v>
                </c:pt>
                <c:pt idx="230" formatCode="#,##0.00">
                  <c:v>2232.7199999999998</c:v>
                </c:pt>
                <c:pt idx="231" formatCode="#,##0.00">
                  <c:v>2217.39</c:v>
                </c:pt>
                <c:pt idx="232" formatCode="#,##0.00">
                  <c:v>2035.77</c:v>
                </c:pt>
                <c:pt idx="233" formatCode="#,##0.00">
                  <c:v>1995.9</c:v>
                </c:pt>
                <c:pt idx="234" formatCode="#,##0.00">
                  <c:v>2016.71</c:v>
                </c:pt>
                <c:pt idx="235" formatCode="#,##0.00">
                  <c:v>1900.38</c:v>
                </c:pt>
                <c:pt idx="236" formatCode="#,##0.00">
                  <c:v>1879.5</c:v>
                </c:pt>
                <c:pt idx="237" formatCode="#,##0.00">
                  <c:v>1919.53</c:v>
                </c:pt>
                <c:pt idx="238" formatCode="#,##0.00">
                  <c:v>2022.22</c:v>
                </c:pt>
                <c:pt idx="239" formatCode="#,##0.00">
                  <c:v>2077.19</c:v>
                </c:pt>
                <c:pt idx="240" formatCode="#,##0.00">
                  <c:v>2064.31</c:v>
                </c:pt>
                <c:pt idx="241" formatCode="#,##0.00">
                  <c:v>2100.62</c:v>
                </c:pt>
                <c:pt idx="242" formatCode="#,##0.00">
                  <c:v>2109.7399999999998</c:v>
                </c:pt>
                <c:pt idx="243" formatCode="#,##0.00">
                  <c:v>2289.9899999999998</c:v>
                </c:pt>
                <c:pt idx="244" formatCode="#,##0.00">
                  <c:v>2296.8000000000002</c:v>
                </c:pt>
                <c:pt idx="245" formatCode="#,##0.00">
                  <c:v>2270.98</c:v>
                </c:pt>
                <c:pt idx="246" formatCode="#,##0.00">
                  <c:v>2307.02</c:v>
                </c:pt>
                <c:pt idx="247" formatCode="#,##0.00">
                  <c:v>2302.88</c:v>
                </c:pt>
                <c:pt idx="248" formatCode="#,##0.00">
                  <c:v>2295.9499999999998</c:v>
                </c:pt>
                <c:pt idx="249" formatCode="#,##0.00">
                  <c:v>2321.11</c:v>
                </c:pt>
                <c:pt idx="250" formatCode="#,##0.00">
                  <c:v>2345.85</c:v>
                </c:pt>
                <c:pt idx="251" formatCode="#,##0.00">
                  <c:v>2475.36</c:v>
                </c:pt>
                <c:pt idx="252" formatCode="#,##0.00">
                  <c:v>2352.71</c:v>
                </c:pt>
                <c:pt idx="253" formatCode="#,##0.00">
                  <c:v>2392.5</c:v>
                </c:pt>
                <c:pt idx="254" formatCode="#,##0.00">
                  <c:v>2369.33</c:v>
                </c:pt>
                <c:pt idx="255" formatCode="#,##0.00">
                  <c:v>2521.1</c:v>
                </c:pt>
                <c:pt idx="256" formatCode="#,##0.00">
                  <c:v>2485.27</c:v>
                </c:pt>
                <c:pt idx="257" formatCode="#,##0.00">
                  <c:v>2497.1</c:v>
                </c:pt>
                <c:pt idx="258" formatCode="#,##0.00">
                  <c:v>2559.3200000000002</c:v>
                </c:pt>
                <c:pt idx="259" formatCode="#,##0.00">
                  <c:v>2665.33</c:v>
                </c:pt>
                <c:pt idx="260" formatCode="#,##0.00">
                  <c:v>2765.85</c:v>
                </c:pt>
                <c:pt idx="261" formatCode="#,##0.00">
                  <c:v>2739.5</c:v>
                </c:pt>
                <c:pt idx="262" formatCode="#,##0.00">
                  <c:v>2740.04</c:v>
                </c:pt>
                <c:pt idx="263" formatCode="#,##0.00">
                  <c:v>2747.18</c:v>
                </c:pt>
                <c:pt idx="264" formatCode="#,##0.00">
                  <c:v>2893.98</c:v>
                </c:pt>
                <c:pt idx="265" formatCode="#,##0.00">
                  <c:v>2935.37</c:v>
                </c:pt>
                <c:pt idx="266" formatCode="#,##0.00">
                  <c:v>3045.87</c:v>
                </c:pt>
                <c:pt idx="267" formatCode="#,##0.00">
                  <c:v>3076.65</c:v>
                </c:pt>
                <c:pt idx="268" formatCode="#,##0.00">
                  <c:v>2785.08</c:v>
                </c:pt>
                <c:pt idx="269" formatCode="#,##0.00">
                  <c:v>2508.81</c:v>
                </c:pt>
                <c:pt idx="270" formatCode="#,##0.00">
                  <c:v>2650.56</c:v>
                </c:pt>
                <c:pt idx="271" formatCode="#,##0.00">
                  <c:v>2734.83</c:v>
                </c:pt>
                <c:pt idx="272" formatCode="#,##0.00">
                  <c:v>2743.2</c:v>
                </c:pt>
                <c:pt idx="273" formatCode="#,##0.00">
                  <c:v>2911.57</c:v>
                </c:pt>
                <c:pt idx="274" formatCode="#,##0.00">
                  <c:v>2966.2</c:v>
                </c:pt>
                <c:pt idx="275" formatCode="#,##0.00">
                  <c:v>2905.81</c:v>
                </c:pt>
                <c:pt idx="276" formatCode="#,##0.00">
                  <c:v>2690.59</c:v>
                </c:pt>
                <c:pt idx="277" formatCode="#,##0.00">
                  <c:v>3107.58</c:v>
                </c:pt>
                <c:pt idx="278" formatCode="#,##0.00">
                  <c:v>3289.02</c:v>
                </c:pt>
                <c:pt idx="279" formatCode="#,##0.00">
                  <c:v>3277.08</c:v>
                </c:pt>
                <c:pt idx="280" formatCode="#,##0.00">
                  <c:v>3346.64</c:v>
                </c:pt>
                <c:pt idx="281" formatCode="#,##0.00">
                  <c:v>3541.72</c:v>
                </c:pt>
                <c:pt idx="282" formatCode="#,##0.00">
                  <c:v>3544</c:v>
                </c:pt>
                <c:pt idx="283" formatCode="#,##0.00">
                  <c:v>3721.63</c:v>
                </c:pt>
                <c:pt idx="284" formatCode="#,##0.00">
                  <c:v>3841.85</c:v>
                </c:pt>
                <c:pt idx="285" formatCode="#,##0.00">
                  <c:v>3771.58</c:v>
                </c:pt>
                <c:pt idx="286" formatCode="#,##0.00">
                  <c:v>3918.96</c:v>
                </c:pt>
                <c:pt idx="287" formatCode="#,##0.00">
                  <c:v>4103.5200000000004</c:v>
                </c:pt>
                <c:pt idx="288" formatCode="#,##0.00">
                  <c:v>4150</c:v>
                </c:pt>
                <c:pt idx="289" formatCode="#,##0.00">
                  <c:v>3890.59</c:v>
                </c:pt>
                <c:pt idx="290" formatCode="#,##0.00">
                  <c:v>3787.26</c:v>
                </c:pt>
                <c:pt idx="291" formatCode="#,##0.00">
                  <c:v>3530.38</c:v>
                </c:pt>
                <c:pt idx="292" formatCode="#,##0.00">
                  <c:v>2470.48</c:v>
                </c:pt>
                <c:pt idx="293" formatCode="#,##0.00">
                  <c:v>2703.51</c:v>
                </c:pt>
                <c:pt idx="294" formatCode="#,##0.00">
                  <c:v>2445.17</c:v>
                </c:pt>
                <c:pt idx="295" formatCode="#,##0.00">
                  <c:v>2355.75</c:v>
                </c:pt>
                <c:pt idx="296" formatCode="#,##0.00">
                  <c:v>2204.85</c:v>
                </c:pt>
                <c:pt idx="297" formatCode="#,##0.00">
                  <c:v>2213.81</c:v>
                </c:pt>
                <c:pt idx="298" formatCode="#,##0.00">
                  <c:v>2400.08</c:v>
                </c:pt>
                <c:pt idx="299" formatCode="#,##0.00">
                  <c:v>1957.31</c:v>
                </c:pt>
                <c:pt idx="300" formatCode="#,##0.00">
                  <c:v>2166.61</c:v>
                </c:pt>
                <c:pt idx="301" formatCode="#,##0.00">
                  <c:v>2174.5300000000002</c:v>
                </c:pt>
                <c:pt idx="302" formatCode="#,##0.00">
                  <c:v>2154.12</c:v>
                </c:pt>
                <c:pt idx="303" formatCode="#,##0.00">
                  <c:v>2225.6</c:v>
                </c:pt>
                <c:pt idx="304" formatCode="#,##0.00">
                  <c:v>2253.16</c:v>
                </c:pt>
                <c:pt idx="305" formatCode="#,##0.00">
                  <c:v>2450.67</c:v>
                </c:pt>
                <c:pt idx="306" formatCode="#,##0.00">
                  <c:v>2634.94</c:v>
                </c:pt>
                <c:pt idx="307" formatCode="#,##0.00">
                  <c:v>2717.64</c:v>
                </c:pt>
                <c:pt idx="308" formatCode="#,##0.00">
                  <c:v>2797.37</c:v>
                </c:pt>
                <c:pt idx="309" formatCode="#,##0.00">
                  <c:v>3073.5</c:v>
                </c:pt>
                <c:pt idx="310" formatCode="#,##0.00">
                  <c:v>3227.99</c:v>
                </c:pt>
                <c:pt idx="311" formatCode="#,##0.00">
                  <c:v>3133.26</c:v>
                </c:pt>
                <c:pt idx="312" formatCode="#,##0.00">
                  <c:v>3200.97</c:v>
                </c:pt>
                <c:pt idx="313" formatCode="#,##0.00">
                  <c:v>3165.79</c:v>
                </c:pt>
                <c:pt idx="314" formatCode="#,##0.00">
                  <c:v>3099.11</c:v>
                </c:pt>
                <c:pt idx="315" formatCode="#,##0.00">
                  <c:v>3214.19</c:v>
                </c:pt>
                <c:pt idx="316" formatCode="#,##0.00">
                  <c:v>3240.66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F19-4517-8C23-F36E10388D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2602168"/>
        <c:axId val="412603736"/>
      </c:lineChart>
      <c:dateAx>
        <c:axId val="41260216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12603736"/>
        <c:crosses val="autoZero"/>
        <c:auto val="1"/>
        <c:lblOffset val="100"/>
        <c:baseTimeUnit val="months"/>
      </c:dateAx>
      <c:valAx>
        <c:axId val="412603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412602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'Прошлые данные - Индекс РТС'!$B$2</c:f>
              <c:strCache>
                <c:ptCount val="1"/>
                <c:pt idx="0">
                  <c:v>Цена</c:v>
                </c:pt>
              </c:strCache>
            </c:strRef>
          </c:tx>
          <c:marker>
            <c:symbol val="none"/>
          </c:marker>
          <c:cat>
            <c:numRef>
              <c:f>'Прошлые данные - Индекс РТС'!$A$3:$A$6599</c:f>
              <c:numCache>
                <c:formatCode>m/d/yyyy</c:formatCode>
                <c:ptCount val="6597"/>
                <c:pt idx="0">
                  <c:v>34943</c:v>
                </c:pt>
                <c:pt idx="1">
                  <c:v>34947</c:v>
                </c:pt>
                <c:pt idx="2">
                  <c:v>34948</c:v>
                </c:pt>
                <c:pt idx="3">
                  <c:v>34949</c:v>
                </c:pt>
                <c:pt idx="4">
                  <c:v>34950</c:v>
                </c:pt>
                <c:pt idx="5">
                  <c:v>34953</c:v>
                </c:pt>
                <c:pt idx="6">
                  <c:v>34954</c:v>
                </c:pt>
                <c:pt idx="7">
                  <c:v>34955</c:v>
                </c:pt>
                <c:pt idx="8">
                  <c:v>34956</c:v>
                </c:pt>
                <c:pt idx="9">
                  <c:v>34957</c:v>
                </c:pt>
                <c:pt idx="10">
                  <c:v>34960</c:v>
                </c:pt>
                <c:pt idx="11">
                  <c:v>34961</c:v>
                </c:pt>
                <c:pt idx="12">
                  <c:v>34962</c:v>
                </c:pt>
                <c:pt idx="13">
                  <c:v>34963</c:v>
                </c:pt>
                <c:pt idx="14">
                  <c:v>34964</c:v>
                </c:pt>
                <c:pt idx="15">
                  <c:v>34967</c:v>
                </c:pt>
                <c:pt idx="16">
                  <c:v>34968</c:v>
                </c:pt>
                <c:pt idx="17">
                  <c:v>34969</c:v>
                </c:pt>
                <c:pt idx="18">
                  <c:v>34970</c:v>
                </c:pt>
                <c:pt idx="19">
                  <c:v>34971</c:v>
                </c:pt>
                <c:pt idx="20">
                  <c:v>34974</c:v>
                </c:pt>
                <c:pt idx="21">
                  <c:v>34975</c:v>
                </c:pt>
                <c:pt idx="22">
                  <c:v>34976</c:v>
                </c:pt>
                <c:pt idx="23">
                  <c:v>34977</c:v>
                </c:pt>
                <c:pt idx="24">
                  <c:v>34978</c:v>
                </c:pt>
                <c:pt idx="25">
                  <c:v>34981</c:v>
                </c:pt>
                <c:pt idx="26">
                  <c:v>34982</c:v>
                </c:pt>
                <c:pt idx="27">
                  <c:v>34983</c:v>
                </c:pt>
                <c:pt idx="28">
                  <c:v>34984</c:v>
                </c:pt>
                <c:pt idx="29">
                  <c:v>34985</c:v>
                </c:pt>
                <c:pt idx="30">
                  <c:v>34988</c:v>
                </c:pt>
                <c:pt idx="31">
                  <c:v>34989</c:v>
                </c:pt>
                <c:pt idx="32">
                  <c:v>34990</c:v>
                </c:pt>
                <c:pt idx="33">
                  <c:v>34991</c:v>
                </c:pt>
                <c:pt idx="34">
                  <c:v>34992</c:v>
                </c:pt>
                <c:pt idx="35">
                  <c:v>34995</c:v>
                </c:pt>
                <c:pt idx="36">
                  <c:v>34996</c:v>
                </c:pt>
                <c:pt idx="37">
                  <c:v>34997</c:v>
                </c:pt>
                <c:pt idx="38">
                  <c:v>34998</c:v>
                </c:pt>
                <c:pt idx="39">
                  <c:v>34999</c:v>
                </c:pt>
                <c:pt idx="40">
                  <c:v>35002</c:v>
                </c:pt>
                <c:pt idx="41">
                  <c:v>35003</c:v>
                </c:pt>
                <c:pt idx="42">
                  <c:v>35004</c:v>
                </c:pt>
                <c:pt idx="43">
                  <c:v>35005</c:v>
                </c:pt>
                <c:pt idx="44">
                  <c:v>35006</c:v>
                </c:pt>
                <c:pt idx="45">
                  <c:v>35007</c:v>
                </c:pt>
                <c:pt idx="46">
                  <c:v>35011</c:v>
                </c:pt>
                <c:pt idx="47">
                  <c:v>35012</c:v>
                </c:pt>
                <c:pt idx="48">
                  <c:v>35013</c:v>
                </c:pt>
                <c:pt idx="49">
                  <c:v>35016</c:v>
                </c:pt>
                <c:pt idx="50">
                  <c:v>35017</c:v>
                </c:pt>
                <c:pt idx="51">
                  <c:v>35018</c:v>
                </c:pt>
                <c:pt idx="52">
                  <c:v>35019</c:v>
                </c:pt>
                <c:pt idx="53">
                  <c:v>35020</c:v>
                </c:pt>
                <c:pt idx="54">
                  <c:v>35023</c:v>
                </c:pt>
                <c:pt idx="55">
                  <c:v>35024</c:v>
                </c:pt>
                <c:pt idx="56">
                  <c:v>35025</c:v>
                </c:pt>
                <c:pt idx="57">
                  <c:v>35026</c:v>
                </c:pt>
                <c:pt idx="58">
                  <c:v>35027</c:v>
                </c:pt>
                <c:pt idx="59">
                  <c:v>35030</c:v>
                </c:pt>
                <c:pt idx="60">
                  <c:v>35031</c:v>
                </c:pt>
                <c:pt idx="61">
                  <c:v>35032</c:v>
                </c:pt>
                <c:pt idx="62">
                  <c:v>35033</c:v>
                </c:pt>
                <c:pt idx="63">
                  <c:v>35034</c:v>
                </c:pt>
                <c:pt idx="64">
                  <c:v>35037</c:v>
                </c:pt>
                <c:pt idx="65">
                  <c:v>35038</c:v>
                </c:pt>
                <c:pt idx="66">
                  <c:v>35039</c:v>
                </c:pt>
                <c:pt idx="67">
                  <c:v>35040</c:v>
                </c:pt>
                <c:pt idx="68">
                  <c:v>35041</c:v>
                </c:pt>
                <c:pt idx="69">
                  <c:v>35042</c:v>
                </c:pt>
                <c:pt idx="70">
                  <c:v>35046</c:v>
                </c:pt>
                <c:pt idx="71">
                  <c:v>35047</c:v>
                </c:pt>
                <c:pt idx="72">
                  <c:v>35048</c:v>
                </c:pt>
                <c:pt idx="73">
                  <c:v>35051</c:v>
                </c:pt>
                <c:pt idx="74">
                  <c:v>35052</c:v>
                </c:pt>
                <c:pt idx="75">
                  <c:v>35053</c:v>
                </c:pt>
                <c:pt idx="76">
                  <c:v>35054</c:v>
                </c:pt>
                <c:pt idx="77">
                  <c:v>35055</c:v>
                </c:pt>
                <c:pt idx="78">
                  <c:v>35058</c:v>
                </c:pt>
                <c:pt idx="79">
                  <c:v>35059</c:v>
                </c:pt>
                <c:pt idx="80">
                  <c:v>35060</c:v>
                </c:pt>
                <c:pt idx="81">
                  <c:v>35061</c:v>
                </c:pt>
                <c:pt idx="82">
                  <c:v>35073</c:v>
                </c:pt>
                <c:pt idx="83">
                  <c:v>35074</c:v>
                </c:pt>
                <c:pt idx="84">
                  <c:v>35075</c:v>
                </c:pt>
                <c:pt idx="85">
                  <c:v>35076</c:v>
                </c:pt>
                <c:pt idx="86">
                  <c:v>35079</c:v>
                </c:pt>
                <c:pt idx="87">
                  <c:v>35080</c:v>
                </c:pt>
                <c:pt idx="88">
                  <c:v>35081</c:v>
                </c:pt>
                <c:pt idx="89">
                  <c:v>35082</c:v>
                </c:pt>
                <c:pt idx="90">
                  <c:v>35083</c:v>
                </c:pt>
                <c:pt idx="91">
                  <c:v>35086</c:v>
                </c:pt>
                <c:pt idx="92">
                  <c:v>35087</c:v>
                </c:pt>
                <c:pt idx="93">
                  <c:v>35088</c:v>
                </c:pt>
                <c:pt idx="94">
                  <c:v>35089</c:v>
                </c:pt>
                <c:pt idx="95">
                  <c:v>35090</c:v>
                </c:pt>
                <c:pt idx="96">
                  <c:v>35093</c:v>
                </c:pt>
                <c:pt idx="97">
                  <c:v>35094</c:v>
                </c:pt>
                <c:pt idx="98">
                  <c:v>35095</c:v>
                </c:pt>
                <c:pt idx="99">
                  <c:v>35096</c:v>
                </c:pt>
                <c:pt idx="100">
                  <c:v>35097</c:v>
                </c:pt>
                <c:pt idx="101">
                  <c:v>35100</c:v>
                </c:pt>
                <c:pt idx="102">
                  <c:v>35101</c:v>
                </c:pt>
                <c:pt idx="103">
                  <c:v>35102</c:v>
                </c:pt>
                <c:pt idx="104">
                  <c:v>35103</c:v>
                </c:pt>
                <c:pt idx="105">
                  <c:v>35104</c:v>
                </c:pt>
                <c:pt idx="106">
                  <c:v>35107</c:v>
                </c:pt>
                <c:pt idx="107">
                  <c:v>35108</c:v>
                </c:pt>
                <c:pt idx="108">
                  <c:v>35109</c:v>
                </c:pt>
                <c:pt idx="109">
                  <c:v>35110</c:v>
                </c:pt>
                <c:pt idx="110">
                  <c:v>35111</c:v>
                </c:pt>
                <c:pt idx="111">
                  <c:v>35114</c:v>
                </c:pt>
                <c:pt idx="112">
                  <c:v>35115</c:v>
                </c:pt>
                <c:pt idx="113">
                  <c:v>35116</c:v>
                </c:pt>
                <c:pt idx="114">
                  <c:v>35117</c:v>
                </c:pt>
                <c:pt idx="115">
                  <c:v>35118</c:v>
                </c:pt>
                <c:pt idx="116">
                  <c:v>35121</c:v>
                </c:pt>
                <c:pt idx="117">
                  <c:v>35122</c:v>
                </c:pt>
                <c:pt idx="118">
                  <c:v>35123</c:v>
                </c:pt>
                <c:pt idx="119">
                  <c:v>35124</c:v>
                </c:pt>
                <c:pt idx="120">
                  <c:v>35125</c:v>
                </c:pt>
                <c:pt idx="121">
                  <c:v>35128</c:v>
                </c:pt>
                <c:pt idx="122">
                  <c:v>35129</c:v>
                </c:pt>
                <c:pt idx="123">
                  <c:v>35130</c:v>
                </c:pt>
                <c:pt idx="124">
                  <c:v>35131</c:v>
                </c:pt>
                <c:pt idx="125">
                  <c:v>35135</c:v>
                </c:pt>
                <c:pt idx="126">
                  <c:v>35136</c:v>
                </c:pt>
                <c:pt idx="127">
                  <c:v>35137</c:v>
                </c:pt>
                <c:pt idx="128">
                  <c:v>35138</c:v>
                </c:pt>
                <c:pt idx="129">
                  <c:v>35139</c:v>
                </c:pt>
                <c:pt idx="130">
                  <c:v>35142</c:v>
                </c:pt>
                <c:pt idx="131">
                  <c:v>35143</c:v>
                </c:pt>
                <c:pt idx="132">
                  <c:v>35144</c:v>
                </c:pt>
                <c:pt idx="133">
                  <c:v>35145</c:v>
                </c:pt>
                <c:pt idx="134">
                  <c:v>35146</c:v>
                </c:pt>
                <c:pt idx="135">
                  <c:v>35149</c:v>
                </c:pt>
                <c:pt idx="136">
                  <c:v>35150</c:v>
                </c:pt>
                <c:pt idx="137">
                  <c:v>35151</c:v>
                </c:pt>
                <c:pt idx="138">
                  <c:v>35152</c:v>
                </c:pt>
                <c:pt idx="139">
                  <c:v>35153</c:v>
                </c:pt>
                <c:pt idx="140">
                  <c:v>35156</c:v>
                </c:pt>
                <c:pt idx="141">
                  <c:v>35157</c:v>
                </c:pt>
                <c:pt idx="142">
                  <c:v>35158</c:v>
                </c:pt>
                <c:pt idx="143">
                  <c:v>35159</c:v>
                </c:pt>
                <c:pt idx="144">
                  <c:v>35160</c:v>
                </c:pt>
                <c:pt idx="145">
                  <c:v>35163</c:v>
                </c:pt>
                <c:pt idx="146">
                  <c:v>35164</c:v>
                </c:pt>
                <c:pt idx="147">
                  <c:v>35165</c:v>
                </c:pt>
                <c:pt idx="148">
                  <c:v>35166</c:v>
                </c:pt>
                <c:pt idx="149">
                  <c:v>35167</c:v>
                </c:pt>
                <c:pt idx="150">
                  <c:v>35170</c:v>
                </c:pt>
                <c:pt idx="151">
                  <c:v>35171</c:v>
                </c:pt>
                <c:pt idx="152">
                  <c:v>35172</c:v>
                </c:pt>
                <c:pt idx="153">
                  <c:v>35173</c:v>
                </c:pt>
                <c:pt idx="154">
                  <c:v>35174</c:v>
                </c:pt>
                <c:pt idx="155">
                  <c:v>35177</c:v>
                </c:pt>
                <c:pt idx="156">
                  <c:v>35178</c:v>
                </c:pt>
                <c:pt idx="157">
                  <c:v>35179</c:v>
                </c:pt>
                <c:pt idx="158">
                  <c:v>35180</c:v>
                </c:pt>
                <c:pt idx="159">
                  <c:v>35181</c:v>
                </c:pt>
                <c:pt idx="160">
                  <c:v>35184</c:v>
                </c:pt>
                <c:pt idx="161">
                  <c:v>35185</c:v>
                </c:pt>
                <c:pt idx="162">
                  <c:v>35190</c:v>
                </c:pt>
                <c:pt idx="163">
                  <c:v>35191</c:v>
                </c:pt>
                <c:pt idx="164">
                  <c:v>35192</c:v>
                </c:pt>
                <c:pt idx="165">
                  <c:v>35193</c:v>
                </c:pt>
                <c:pt idx="166">
                  <c:v>35197</c:v>
                </c:pt>
                <c:pt idx="167">
                  <c:v>35198</c:v>
                </c:pt>
                <c:pt idx="168">
                  <c:v>35199</c:v>
                </c:pt>
                <c:pt idx="169">
                  <c:v>35200</c:v>
                </c:pt>
                <c:pt idx="170">
                  <c:v>35201</c:v>
                </c:pt>
                <c:pt idx="171">
                  <c:v>35202</c:v>
                </c:pt>
                <c:pt idx="172">
                  <c:v>35205</c:v>
                </c:pt>
                <c:pt idx="173">
                  <c:v>35206</c:v>
                </c:pt>
                <c:pt idx="174">
                  <c:v>35207</c:v>
                </c:pt>
                <c:pt idx="175">
                  <c:v>35208</c:v>
                </c:pt>
                <c:pt idx="176">
                  <c:v>35209</c:v>
                </c:pt>
                <c:pt idx="177">
                  <c:v>35212</c:v>
                </c:pt>
                <c:pt idx="178">
                  <c:v>35213</c:v>
                </c:pt>
                <c:pt idx="179">
                  <c:v>35214</c:v>
                </c:pt>
                <c:pt idx="180">
                  <c:v>35215</c:v>
                </c:pt>
                <c:pt idx="181">
                  <c:v>35216</c:v>
                </c:pt>
                <c:pt idx="182">
                  <c:v>35219</c:v>
                </c:pt>
                <c:pt idx="183">
                  <c:v>35220</c:v>
                </c:pt>
                <c:pt idx="184">
                  <c:v>35221</c:v>
                </c:pt>
                <c:pt idx="185">
                  <c:v>35222</c:v>
                </c:pt>
                <c:pt idx="186">
                  <c:v>35223</c:v>
                </c:pt>
                <c:pt idx="187">
                  <c:v>35226</c:v>
                </c:pt>
                <c:pt idx="188">
                  <c:v>35227</c:v>
                </c:pt>
                <c:pt idx="189">
                  <c:v>35229</c:v>
                </c:pt>
                <c:pt idx="190">
                  <c:v>35230</c:v>
                </c:pt>
                <c:pt idx="191">
                  <c:v>35233</c:v>
                </c:pt>
                <c:pt idx="192">
                  <c:v>35234</c:v>
                </c:pt>
                <c:pt idx="193">
                  <c:v>35235</c:v>
                </c:pt>
                <c:pt idx="194">
                  <c:v>35236</c:v>
                </c:pt>
                <c:pt idx="195">
                  <c:v>35237</c:v>
                </c:pt>
                <c:pt idx="196">
                  <c:v>35240</c:v>
                </c:pt>
                <c:pt idx="197">
                  <c:v>35241</c:v>
                </c:pt>
                <c:pt idx="198">
                  <c:v>35242</c:v>
                </c:pt>
                <c:pt idx="199">
                  <c:v>35243</c:v>
                </c:pt>
                <c:pt idx="200">
                  <c:v>35244</c:v>
                </c:pt>
                <c:pt idx="201">
                  <c:v>35247</c:v>
                </c:pt>
                <c:pt idx="202">
                  <c:v>35248</c:v>
                </c:pt>
                <c:pt idx="203">
                  <c:v>35250</c:v>
                </c:pt>
                <c:pt idx="204">
                  <c:v>35251</c:v>
                </c:pt>
                <c:pt idx="205">
                  <c:v>35254</c:v>
                </c:pt>
                <c:pt idx="206">
                  <c:v>35255</c:v>
                </c:pt>
                <c:pt idx="207">
                  <c:v>35256</c:v>
                </c:pt>
                <c:pt idx="208">
                  <c:v>35257</c:v>
                </c:pt>
                <c:pt idx="209">
                  <c:v>35258</c:v>
                </c:pt>
                <c:pt idx="210">
                  <c:v>35261</c:v>
                </c:pt>
                <c:pt idx="211">
                  <c:v>35262</c:v>
                </c:pt>
                <c:pt idx="212">
                  <c:v>35263</c:v>
                </c:pt>
                <c:pt idx="213">
                  <c:v>35264</c:v>
                </c:pt>
                <c:pt idx="214">
                  <c:v>35265</c:v>
                </c:pt>
                <c:pt idx="215">
                  <c:v>35268</c:v>
                </c:pt>
                <c:pt idx="216">
                  <c:v>35269</c:v>
                </c:pt>
                <c:pt idx="217">
                  <c:v>35270</c:v>
                </c:pt>
                <c:pt idx="218">
                  <c:v>35271</c:v>
                </c:pt>
                <c:pt idx="219">
                  <c:v>35272</c:v>
                </c:pt>
                <c:pt idx="220">
                  <c:v>35275</c:v>
                </c:pt>
                <c:pt idx="221">
                  <c:v>35276</c:v>
                </c:pt>
                <c:pt idx="222">
                  <c:v>35277</c:v>
                </c:pt>
                <c:pt idx="223">
                  <c:v>35278</c:v>
                </c:pt>
                <c:pt idx="224">
                  <c:v>35279</c:v>
                </c:pt>
                <c:pt idx="225">
                  <c:v>35282</c:v>
                </c:pt>
                <c:pt idx="226">
                  <c:v>35283</c:v>
                </c:pt>
                <c:pt idx="227">
                  <c:v>35284</c:v>
                </c:pt>
                <c:pt idx="228">
                  <c:v>35285</c:v>
                </c:pt>
                <c:pt idx="229">
                  <c:v>35286</c:v>
                </c:pt>
                <c:pt idx="230">
                  <c:v>35289</c:v>
                </c:pt>
                <c:pt idx="231">
                  <c:v>35290</c:v>
                </c:pt>
                <c:pt idx="232">
                  <c:v>35291</c:v>
                </c:pt>
                <c:pt idx="233">
                  <c:v>35292</c:v>
                </c:pt>
                <c:pt idx="234">
                  <c:v>35293</c:v>
                </c:pt>
                <c:pt idx="235">
                  <c:v>35296</c:v>
                </c:pt>
                <c:pt idx="236">
                  <c:v>35297</c:v>
                </c:pt>
                <c:pt idx="237">
                  <c:v>35298</c:v>
                </c:pt>
                <c:pt idx="238">
                  <c:v>35299</c:v>
                </c:pt>
                <c:pt idx="239">
                  <c:v>35300</c:v>
                </c:pt>
                <c:pt idx="240">
                  <c:v>35303</c:v>
                </c:pt>
                <c:pt idx="241">
                  <c:v>35304</c:v>
                </c:pt>
                <c:pt idx="242">
                  <c:v>35305</c:v>
                </c:pt>
                <c:pt idx="243">
                  <c:v>35306</c:v>
                </c:pt>
                <c:pt idx="244">
                  <c:v>35307</c:v>
                </c:pt>
                <c:pt idx="245">
                  <c:v>35310</c:v>
                </c:pt>
                <c:pt idx="246">
                  <c:v>35311</c:v>
                </c:pt>
                <c:pt idx="247">
                  <c:v>35312</c:v>
                </c:pt>
                <c:pt idx="248">
                  <c:v>35313</c:v>
                </c:pt>
                <c:pt idx="249">
                  <c:v>35314</c:v>
                </c:pt>
                <c:pt idx="250">
                  <c:v>35317</c:v>
                </c:pt>
                <c:pt idx="251">
                  <c:v>35318</c:v>
                </c:pt>
                <c:pt idx="252">
                  <c:v>35319</c:v>
                </c:pt>
                <c:pt idx="253">
                  <c:v>35320</c:v>
                </c:pt>
                <c:pt idx="254">
                  <c:v>35321</c:v>
                </c:pt>
                <c:pt idx="255">
                  <c:v>35324</c:v>
                </c:pt>
                <c:pt idx="256">
                  <c:v>35325</c:v>
                </c:pt>
                <c:pt idx="257">
                  <c:v>35326</c:v>
                </c:pt>
                <c:pt idx="258">
                  <c:v>35327</c:v>
                </c:pt>
                <c:pt idx="259">
                  <c:v>35328</c:v>
                </c:pt>
                <c:pt idx="260">
                  <c:v>35331</c:v>
                </c:pt>
                <c:pt idx="261">
                  <c:v>35332</c:v>
                </c:pt>
                <c:pt idx="262">
                  <c:v>35333</c:v>
                </c:pt>
                <c:pt idx="263">
                  <c:v>35334</c:v>
                </c:pt>
                <c:pt idx="264">
                  <c:v>35335</c:v>
                </c:pt>
                <c:pt idx="265">
                  <c:v>35338</c:v>
                </c:pt>
                <c:pt idx="266">
                  <c:v>35339</c:v>
                </c:pt>
                <c:pt idx="267">
                  <c:v>35340</c:v>
                </c:pt>
                <c:pt idx="268">
                  <c:v>35341</c:v>
                </c:pt>
                <c:pt idx="269">
                  <c:v>35342</c:v>
                </c:pt>
                <c:pt idx="270">
                  <c:v>35345</c:v>
                </c:pt>
                <c:pt idx="271">
                  <c:v>35346</c:v>
                </c:pt>
                <c:pt idx="272">
                  <c:v>35347</c:v>
                </c:pt>
                <c:pt idx="273">
                  <c:v>35348</c:v>
                </c:pt>
                <c:pt idx="274">
                  <c:v>35349</c:v>
                </c:pt>
                <c:pt idx="275">
                  <c:v>35352</c:v>
                </c:pt>
                <c:pt idx="276">
                  <c:v>35353</c:v>
                </c:pt>
                <c:pt idx="277">
                  <c:v>35354</c:v>
                </c:pt>
                <c:pt idx="278">
                  <c:v>35355</c:v>
                </c:pt>
                <c:pt idx="279">
                  <c:v>35356</c:v>
                </c:pt>
                <c:pt idx="280">
                  <c:v>35359</c:v>
                </c:pt>
                <c:pt idx="281">
                  <c:v>35360</c:v>
                </c:pt>
                <c:pt idx="282">
                  <c:v>35361</c:v>
                </c:pt>
                <c:pt idx="283">
                  <c:v>35362</c:v>
                </c:pt>
                <c:pt idx="284">
                  <c:v>35363</c:v>
                </c:pt>
                <c:pt idx="285">
                  <c:v>35366</c:v>
                </c:pt>
                <c:pt idx="286">
                  <c:v>35367</c:v>
                </c:pt>
                <c:pt idx="287">
                  <c:v>35368</c:v>
                </c:pt>
                <c:pt idx="288">
                  <c:v>35369</c:v>
                </c:pt>
                <c:pt idx="289">
                  <c:v>35370</c:v>
                </c:pt>
                <c:pt idx="290">
                  <c:v>35373</c:v>
                </c:pt>
                <c:pt idx="291">
                  <c:v>35374</c:v>
                </c:pt>
                <c:pt idx="292">
                  <c:v>35375</c:v>
                </c:pt>
                <c:pt idx="293">
                  <c:v>35379</c:v>
                </c:pt>
                <c:pt idx="294">
                  <c:v>35380</c:v>
                </c:pt>
                <c:pt idx="295">
                  <c:v>35381</c:v>
                </c:pt>
                <c:pt idx="296">
                  <c:v>35382</c:v>
                </c:pt>
                <c:pt idx="297">
                  <c:v>35383</c:v>
                </c:pt>
                <c:pt idx="298">
                  <c:v>35384</c:v>
                </c:pt>
                <c:pt idx="299">
                  <c:v>35387</c:v>
                </c:pt>
                <c:pt idx="300">
                  <c:v>35388</c:v>
                </c:pt>
                <c:pt idx="301">
                  <c:v>35389</c:v>
                </c:pt>
                <c:pt idx="302">
                  <c:v>35390</c:v>
                </c:pt>
                <c:pt idx="303">
                  <c:v>35391</c:v>
                </c:pt>
                <c:pt idx="304">
                  <c:v>35394</c:v>
                </c:pt>
                <c:pt idx="305">
                  <c:v>35395</c:v>
                </c:pt>
                <c:pt idx="306">
                  <c:v>35396</c:v>
                </c:pt>
                <c:pt idx="307">
                  <c:v>35397</c:v>
                </c:pt>
                <c:pt idx="308">
                  <c:v>35398</c:v>
                </c:pt>
                <c:pt idx="309">
                  <c:v>35401</c:v>
                </c:pt>
                <c:pt idx="310">
                  <c:v>35402</c:v>
                </c:pt>
                <c:pt idx="311">
                  <c:v>35403</c:v>
                </c:pt>
                <c:pt idx="312">
                  <c:v>35404</c:v>
                </c:pt>
                <c:pt idx="313">
                  <c:v>35405</c:v>
                </c:pt>
                <c:pt idx="314">
                  <c:v>35408</c:v>
                </c:pt>
                <c:pt idx="315">
                  <c:v>35409</c:v>
                </c:pt>
                <c:pt idx="316">
                  <c:v>35410</c:v>
                </c:pt>
                <c:pt idx="317">
                  <c:v>35413</c:v>
                </c:pt>
                <c:pt idx="318">
                  <c:v>35414</c:v>
                </c:pt>
                <c:pt idx="319">
                  <c:v>35415</c:v>
                </c:pt>
                <c:pt idx="320">
                  <c:v>35416</c:v>
                </c:pt>
                <c:pt idx="321">
                  <c:v>35417</c:v>
                </c:pt>
                <c:pt idx="322">
                  <c:v>35418</c:v>
                </c:pt>
                <c:pt idx="323">
                  <c:v>35419</c:v>
                </c:pt>
                <c:pt idx="324">
                  <c:v>35422</c:v>
                </c:pt>
                <c:pt idx="325">
                  <c:v>35423</c:v>
                </c:pt>
                <c:pt idx="326">
                  <c:v>35424</c:v>
                </c:pt>
                <c:pt idx="327">
                  <c:v>35425</c:v>
                </c:pt>
                <c:pt idx="328">
                  <c:v>35426</c:v>
                </c:pt>
                <c:pt idx="329">
                  <c:v>35429</c:v>
                </c:pt>
                <c:pt idx="330">
                  <c:v>35430</c:v>
                </c:pt>
                <c:pt idx="331">
                  <c:v>35435</c:v>
                </c:pt>
                <c:pt idx="332">
                  <c:v>35436</c:v>
                </c:pt>
                <c:pt idx="333">
                  <c:v>35438</c:v>
                </c:pt>
                <c:pt idx="334">
                  <c:v>35439</c:v>
                </c:pt>
                <c:pt idx="335">
                  <c:v>35440</c:v>
                </c:pt>
                <c:pt idx="336">
                  <c:v>35443</c:v>
                </c:pt>
                <c:pt idx="337">
                  <c:v>35444</c:v>
                </c:pt>
                <c:pt idx="338">
                  <c:v>35445</c:v>
                </c:pt>
                <c:pt idx="339">
                  <c:v>35446</c:v>
                </c:pt>
                <c:pt idx="340">
                  <c:v>35447</c:v>
                </c:pt>
                <c:pt idx="341">
                  <c:v>35450</c:v>
                </c:pt>
                <c:pt idx="342">
                  <c:v>35451</c:v>
                </c:pt>
                <c:pt idx="343">
                  <c:v>35452</c:v>
                </c:pt>
                <c:pt idx="344">
                  <c:v>35453</c:v>
                </c:pt>
                <c:pt idx="345">
                  <c:v>35454</c:v>
                </c:pt>
                <c:pt idx="346">
                  <c:v>35457</c:v>
                </c:pt>
                <c:pt idx="347">
                  <c:v>35458</c:v>
                </c:pt>
                <c:pt idx="348">
                  <c:v>35459</c:v>
                </c:pt>
                <c:pt idx="349">
                  <c:v>35460</c:v>
                </c:pt>
                <c:pt idx="350">
                  <c:v>35461</c:v>
                </c:pt>
                <c:pt idx="351">
                  <c:v>35464</c:v>
                </c:pt>
                <c:pt idx="352">
                  <c:v>35465</c:v>
                </c:pt>
                <c:pt idx="353">
                  <c:v>35466</c:v>
                </c:pt>
                <c:pt idx="354">
                  <c:v>35467</c:v>
                </c:pt>
                <c:pt idx="355">
                  <c:v>35468</c:v>
                </c:pt>
                <c:pt idx="356">
                  <c:v>35471</c:v>
                </c:pt>
                <c:pt idx="357">
                  <c:v>35472</c:v>
                </c:pt>
                <c:pt idx="358">
                  <c:v>35473</c:v>
                </c:pt>
                <c:pt idx="359">
                  <c:v>35474</c:v>
                </c:pt>
                <c:pt idx="360">
                  <c:v>35475</c:v>
                </c:pt>
                <c:pt idx="361">
                  <c:v>35478</c:v>
                </c:pt>
                <c:pt idx="362">
                  <c:v>35479</c:v>
                </c:pt>
                <c:pt idx="363">
                  <c:v>35480</c:v>
                </c:pt>
                <c:pt idx="364">
                  <c:v>35481</c:v>
                </c:pt>
                <c:pt idx="365">
                  <c:v>35482</c:v>
                </c:pt>
                <c:pt idx="366">
                  <c:v>35485</c:v>
                </c:pt>
                <c:pt idx="367">
                  <c:v>35486</c:v>
                </c:pt>
                <c:pt idx="368">
                  <c:v>35487</c:v>
                </c:pt>
                <c:pt idx="369">
                  <c:v>35488</c:v>
                </c:pt>
                <c:pt idx="370">
                  <c:v>35489</c:v>
                </c:pt>
                <c:pt idx="371">
                  <c:v>35492</c:v>
                </c:pt>
                <c:pt idx="372">
                  <c:v>35493</c:v>
                </c:pt>
                <c:pt idx="373">
                  <c:v>35494</c:v>
                </c:pt>
                <c:pt idx="374">
                  <c:v>35495</c:v>
                </c:pt>
                <c:pt idx="375">
                  <c:v>35496</c:v>
                </c:pt>
                <c:pt idx="376">
                  <c:v>35500</c:v>
                </c:pt>
                <c:pt idx="377">
                  <c:v>35501</c:v>
                </c:pt>
                <c:pt idx="378">
                  <c:v>35502</c:v>
                </c:pt>
                <c:pt idx="379">
                  <c:v>35503</c:v>
                </c:pt>
                <c:pt idx="380">
                  <c:v>35506</c:v>
                </c:pt>
                <c:pt idx="381">
                  <c:v>35507</c:v>
                </c:pt>
                <c:pt idx="382">
                  <c:v>35508</c:v>
                </c:pt>
                <c:pt idx="383">
                  <c:v>35509</c:v>
                </c:pt>
                <c:pt idx="384">
                  <c:v>35510</c:v>
                </c:pt>
                <c:pt idx="385">
                  <c:v>35513</c:v>
                </c:pt>
                <c:pt idx="386">
                  <c:v>35514</c:v>
                </c:pt>
                <c:pt idx="387">
                  <c:v>35515</c:v>
                </c:pt>
                <c:pt idx="388">
                  <c:v>35516</c:v>
                </c:pt>
                <c:pt idx="389">
                  <c:v>35517</c:v>
                </c:pt>
                <c:pt idx="390">
                  <c:v>35520</c:v>
                </c:pt>
                <c:pt idx="391">
                  <c:v>35521</c:v>
                </c:pt>
                <c:pt idx="392">
                  <c:v>35522</c:v>
                </c:pt>
                <c:pt idx="393">
                  <c:v>35523</c:v>
                </c:pt>
                <c:pt idx="394">
                  <c:v>35524</c:v>
                </c:pt>
                <c:pt idx="395">
                  <c:v>35527</c:v>
                </c:pt>
                <c:pt idx="396">
                  <c:v>35528</c:v>
                </c:pt>
                <c:pt idx="397">
                  <c:v>35529</c:v>
                </c:pt>
                <c:pt idx="398">
                  <c:v>35530</c:v>
                </c:pt>
                <c:pt idx="399">
                  <c:v>35531</c:v>
                </c:pt>
                <c:pt idx="400">
                  <c:v>35534</c:v>
                </c:pt>
                <c:pt idx="401">
                  <c:v>35535</c:v>
                </c:pt>
                <c:pt idx="402">
                  <c:v>35536</c:v>
                </c:pt>
                <c:pt idx="403">
                  <c:v>35537</c:v>
                </c:pt>
                <c:pt idx="404">
                  <c:v>35538</c:v>
                </c:pt>
                <c:pt idx="405">
                  <c:v>35541</c:v>
                </c:pt>
                <c:pt idx="406">
                  <c:v>35542</c:v>
                </c:pt>
                <c:pt idx="407">
                  <c:v>35543</c:v>
                </c:pt>
                <c:pt idx="408">
                  <c:v>35544</c:v>
                </c:pt>
                <c:pt idx="409">
                  <c:v>35545</c:v>
                </c:pt>
                <c:pt idx="410">
                  <c:v>35548</c:v>
                </c:pt>
                <c:pt idx="411">
                  <c:v>35549</c:v>
                </c:pt>
                <c:pt idx="412">
                  <c:v>35550</c:v>
                </c:pt>
                <c:pt idx="413">
                  <c:v>35555</c:v>
                </c:pt>
                <c:pt idx="414">
                  <c:v>35556</c:v>
                </c:pt>
                <c:pt idx="415">
                  <c:v>35557</c:v>
                </c:pt>
                <c:pt idx="416">
                  <c:v>35558</c:v>
                </c:pt>
                <c:pt idx="417">
                  <c:v>35562</c:v>
                </c:pt>
                <c:pt idx="418">
                  <c:v>35563</c:v>
                </c:pt>
                <c:pt idx="419">
                  <c:v>35564</c:v>
                </c:pt>
                <c:pt idx="420">
                  <c:v>35565</c:v>
                </c:pt>
                <c:pt idx="421">
                  <c:v>35566</c:v>
                </c:pt>
                <c:pt idx="422">
                  <c:v>35569</c:v>
                </c:pt>
                <c:pt idx="423">
                  <c:v>35570</c:v>
                </c:pt>
                <c:pt idx="424">
                  <c:v>35571</c:v>
                </c:pt>
                <c:pt idx="425">
                  <c:v>35572</c:v>
                </c:pt>
                <c:pt idx="426">
                  <c:v>35573</c:v>
                </c:pt>
                <c:pt idx="427">
                  <c:v>35576</c:v>
                </c:pt>
                <c:pt idx="428">
                  <c:v>35577</c:v>
                </c:pt>
                <c:pt idx="429">
                  <c:v>35578</c:v>
                </c:pt>
                <c:pt idx="430">
                  <c:v>35579</c:v>
                </c:pt>
                <c:pt idx="431">
                  <c:v>35580</c:v>
                </c:pt>
                <c:pt idx="432">
                  <c:v>35583</c:v>
                </c:pt>
                <c:pt idx="433">
                  <c:v>35584</c:v>
                </c:pt>
                <c:pt idx="434">
                  <c:v>35585</c:v>
                </c:pt>
                <c:pt idx="435">
                  <c:v>35586</c:v>
                </c:pt>
                <c:pt idx="436">
                  <c:v>35587</c:v>
                </c:pt>
                <c:pt idx="437">
                  <c:v>35590</c:v>
                </c:pt>
                <c:pt idx="438">
                  <c:v>35591</c:v>
                </c:pt>
                <c:pt idx="439">
                  <c:v>35592</c:v>
                </c:pt>
                <c:pt idx="440">
                  <c:v>35594</c:v>
                </c:pt>
                <c:pt idx="441">
                  <c:v>35597</c:v>
                </c:pt>
                <c:pt idx="442">
                  <c:v>35598</c:v>
                </c:pt>
                <c:pt idx="443">
                  <c:v>35599</c:v>
                </c:pt>
                <c:pt idx="444">
                  <c:v>35600</c:v>
                </c:pt>
                <c:pt idx="445">
                  <c:v>35601</c:v>
                </c:pt>
                <c:pt idx="446">
                  <c:v>35604</c:v>
                </c:pt>
                <c:pt idx="447">
                  <c:v>35605</c:v>
                </c:pt>
                <c:pt idx="448">
                  <c:v>35606</c:v>
                </c:pt>
                <c:pt idx="449">
                  <c:v>35607</c:v>
                </c:pt>
                <c:pt idx="450">
                  <c:v>35608</c:v>
                </c:pt>
                <c:pt idx="451">
                  <c:v>35611</c:v>
                </c:pt>
                <c:pt idx="452">
                  <c:v>35612</c:v>
                </c:pt>
                <c:pt idx="453">
                  <c:v>35613</c:v>
                </c:pt>
                <c:pt idx="454">
                  <c:v>35614</c:v>
                </c:pt>
                <c:pt idx="455">
                  <c:v>35615</c:v>
                </c:pt>
                <c:pt idx="456">
                  <c:v>35618</c:v>
                </c:pt>
                <c:pt idx="457">
                  <c:v>35619</c:v>
                </c:pt>
                <c:pt idx="458">
                  <c:v>35620</c:v>
                </c:pt>
                <c:pt idx="459">
                  <c:v>35621</c:v>
                </c:pt>
                <c:pt idx="460">
                  <c:v>35622</c:v>
                </c:pt>
                <c:pt idx="461">
                  <c:v>35625</c:v>
                </c:pt>
                <c:pt idx="462">
                  <c:v>35626</c:v>
                </c:pt>
                <c:pt idx="463">
                  <c:v>35627</c:v>
                </c:pt>
                <c:pt idx="464">
                  <c:v>35628</c:v>
                </c:pt>
                <c:pt idx="465">
                  <c:v>35629</c:v>
                </c:pt>
                <c:pt idx="466">
                  <c:v>35632</c:v>
                </c:pt>
                <c:pt idx="467">
                  <c:v>35633</c:v>
                </c:pt>
                <c:pt idx="468">
                  <c:v>35634</c:v>
                </c:pt>
                <c:pt idx="469">
                  <c:v>35635</c:v>
                </c:pt>
                <c:pt idx="470">
                  <c:v>35636</c:v>
                </c:pt>
                <c:pt idx="471">
                  <c:v>35639</c:v>
                </c:pt>
                <c:pt idx="472">
                  <c:v>35640</c:v>
                </c:pt>
                <c:pt idx="473">
                  <c:v>35641</c:v>
                </c:pt>
                <c:pt idx="474">
                  <c:v>35642</c:v>
                </c:pt>
                <c:pt idx="475">
                  <c:v>35643</c:v>
                </c:pt>
                <c:pt idx="476">
                  <c:v>35646</c:v>
                </c:pt>
                <c:pt idx="477">
                  <c:v>35647</c:v>
                </c:pt>
                <c:pt idx="478">
                  <c:v>35648</c:v>
                </c:pt>
                <c:pt idx="479">
                  <c:v>35649</c:v>
                </c:pt>
                <c:pt idx="480">
                  <c:v>35650</c:v>
                </c:pt>
                <c:pt idx="481">
                  <c:v>35653</c:v>
                </c:pt>
                <c:pt idx="482">
                  <c:v>35654</c:v>
                </c:pt>
                <c:pt idx="483">
                  <c:v>35655</c:v>
                </c:pt>
                <c:pt idx="484">
                  <c:v>35656</c:v>
                </c:pt>
                <c:pt idx="485">
                  <c:v>35657</c:v>
                </c:pt>
                <c:pt idx="486">
                  <c:v>35660</c:v>
                </c:pt>
                <c:pt idx="487">
                  <c:v>35661</c:v>
                </c:pt>
                <c:pt idx="488">
                  <c:v>35662</c:v>
                </c:pt>
                <c:pt idx="489">
                  <c:v>35663</c:v>
                </c:pt>
                <c:pt idx="490">
                  <c:v>35664</c:v>
                </c:pt>
                <c:pt idx="491">
                  <c:v>35667</c:v>
                </c:pt>
                <c:pt idx="492">
                  <c:v>35668</c:v>
                </c:pt>
                <c:pt idx="493">
                  <c:v>35669</c:v>
                </c:pt>
                <c:pt idx="494">
                  <c:v>35670</c:v>
                </c:pt>
                <c:pt idx="495">
                  <c:v>35671</c:v>
                </c:pt>
                <c:pt idx="496">
                  <c:v>35674</c:v>
                </c:pt>
                <c:pt idx="497">
                  <c:v>35675</c:v>
                </c:pt>
                <c:pt idx="498">
                  <c:v>35676</c:v>
                </c:pt>
                <c:pt idx="499">
                  <c:v>35677</c:v>
                </c:pt>
                <c:pt idx="500">
                  <c:v>35678</c:v>
                </c:pt>
                <c:pt idx="501">
                  <c:v>35681</c:v>
                </c:pt>
                <c:pt idx="502">
                  <c:v>35682</c:v>
                </c:pt>
                <c:pt idx="503">
                  <c:v>35683</c:v>
                </c:pt>
                <c:pt idx="504">
                  <c:v>35684</c:v>
                </c:pt>
                <c:pt idx="505">
                  <c:v>35685</c:v>
                </c:pt>
                <c:pt idx="506">
                  <c:v>35688</c:v>
                </c:pt>
                <c:pt idx="507">
                  <c:v>35689</c:v>
                </c:pt>
                <c:pt idx="508">
                  <c:v>35690</c:v>
                </c:pt>
                <c:pt idx="509">
                  <c:v>35691</c:v>
                </c:pt>
                <c:pt idx="510">
                  <c:v>35692</c:v>
                </c:pt>
                <c:pt idx="511">
                  <c:v>35695</c:v>
                </c:pt>
                <c:pt idx="512">
                  <c:v>35696</c:v>
                </c:pt>
                <c:pt idx="513">
                  <c:v>35697</c:v>
                </c:pt>
                <c:pt idx="514">
                  <c:v>35698</c:v>
                </c:pt>
                <c:pt idx="515">
                  <c:v>35699</c:v>
                </c:pt>
                <c:pt idx="516">
                  <c:v>35702</c:v>
                </c:pt>
                <c:pt idx="517">
                  <c:v>35703</c:v>
                </c:pt>
                <c:pt idx="518">
                  <c:v>35704</c:v>
                </c:pt>
                <c:pt idx="519">
                  <c:v>35705</c:v>
                </c:pt>
                <c:pt idx="520">
                  <c:v>35706</c:v>
                </c:pt>
                <c:pt idx="521">
                  <c:v>35709</c:v>
                </c:pt>
                <c:pt idx="522">
                  <c:v>35710</c:v>
                </c:pt>
                <c:pt idx="523">
                  <c:v>35711</c:v>
                </c:pt>
                <c:pt idx="524">
                  <c:v>35712</c:v>
                </c:pt>
                <c:pt idx="525">
                  <c:v>35713</c:v>
                </c:pt>
                <c:pt idx="526">
                  <c:v>35716</c:v>
                </c:pt>
                <c:pt idx="527">
                  <c:v>35717</c:v>
                </c:pt>
                <c:pt idx="528">
                  <c:v>35718</c:v>
                </c:pt>
                <c:pt idx="529">
                  <c:v>35719</c:v>
                </c:pt>
                <c:pt idx="530">
                  <c:v>35720</c:v>
                </c:pt>
                <c:pt idx="531">
                  <c:v>35723</c:v>
                </c:pt>
                <c:pt idx="532">
                  <c:v>35724</c:v>
                </c:pt>
                <c:pt idx="533">
                  <c:v>35725</c:v>
                </c:pt>
                <c:pt idx="534">
                  <c:v>35726</c:v>
                </c:pt>
                <c:pt idx="535">
                  <c:v>35727</c:v>
                </c:pt>
                <c:pt idx="536">
                  <c:v>35730</c:v>
                </c:pt>
                <c:pt idx="537">
                  <c:v>35731</c:v>
                </c:pt>
                <c:pt idx="538">
                  <c:v>35732</c:v>
                </c:pt>
                <c:pt idx="539">
                  <c:v>35733</c:v>
                </c:pt>
                <c:pt idx="540">
                  <c:v>35734</c:v>
                </c:pt>
                <c:pt idx="541">
                  <c:v>35737</c:v>
                </c:pt>
                <c:pt idx="542">
                  <c:v>35738</c:v>
                </c:pt>
                <c:pt idx="543">
                  <c:v>35739</c:v>
                </c:pt>
                <c:pt idx="544">
                  <c:v>35740</c:v>
                </c:pt>
                <c:pt idx="545">
                  <c:v>35744</c:v>
                </c:pt>
                <c:pt idx="546">
                  <c:v>35745</c:v>
                </c:pt>
                <c:pt idx="547">
                  <c:v>35746</c:v>
                </c:pt>
                <c:pt idx="548">
                  <c:v>35747</c:v>
                </c:pt>
                <c:pt idx="549">
                  <c:v>35748</c:v>
                </c:pt>
                <c:pt idx="550">
                  <c:v>35751</c:v>
                </c:pt>
                <c:pt idx="551">
                  <c:v>35752</c:v>
                </c:pt>
                <c:pt idx="552">
                  <c:v>35753</c:v>
                </c:pt>
                <c:pt idx="553">
                  <c:v>35754</c:v>
                </c:pt>
                <c:pt idx="554">
                  <c:v>35755</c:v>
                </c:pt>
                <c:pt idx="555">
                  <c:v>35758</c:v>
                </c:pt>
                <c:pt idx="556">
                  <c:v>35759</c:v>
                </c:pt>
                <c:pt idx="557">
                  <c:v>35760</c:v>
                </c:pt>
                <c:pt idx="558">
                  <c:v>35761</c:v>
                </c:pt>
                <c:pt idx="559">
                  <c:v>35762</c:v>
                </c:pt>
                <c:pt idx="560">
                  <c:v>35765</c:v>
                </c:pt>
                <c:pt idx="561">
                  <c:v>35766</c:v>
                </c:pt>
                <c:pt idx="562">
                  <c:v>35767</c:v>
                </c:pt>
                <c:pt idx="563">
                  <c:v>35768</c:v>
                </c:pt>
                <c:pt idx="564">
                  <c:v>35769</c:v>
                </c:pt>
                <c:pt idx="565">
                  <c:v>35772</c:v>
                </c:pt>
                <c:pt idx="566">
                  <c:v>35773</c:v>
                </c:pt>
                <c:pt idx="567">
                  <c:v>35774</c:v>
                </c:pt>
                <c:pt idx="568">
                  <c:v>35775</c:v>
                </c:pt>
                <c:pt idx="569">
                  <c:v>35779</c:v>
                </c:pt>
                <c:pt idx="570">
                  <c:v>35780</c:v>
                </c:pt>
                <c:pt idx="571">
                  <c:v>35781</c:v>
                </c:pt>
                <c:pt idx="572">
                  <c:v>35782</c:v>
                </c:pt>
                <c:pt idx="573">
                  <c:v>35783</c:v>
                </c:pt>
                <c:pt idx="574">
                  <c:v>35786</c:v>
                </c:pt>
                <c:pt idx="575">
                  <c:v>35787</c:v>
                </c:pt>
                <c:pt idx="576">
                  <c:v>35788</c:v>
                </c:pt>
                <c:pt idx="577">
                  <c:v>35789</c:v>
                </c:pt>
                <c:pt idx="578">
                  <c:v>35790</c:v>
                </c:pt>
                <c:pt idx="579">
                  <c:v>35793</c:v>
                </c:pt>
                <c:pt idx="580">
                  <c:v>35794</c:v>
                </c:pt>
                <c:pt idx="581">
                  <c:v>35795</c:v>
                </c:pt>
                <c:pt idx="582">
                  <c:v>35800</c:v>
                </c:pt>
                <c:pt idx="583">
                  <c:v>35801</c:v>
                </c:pt>
                <c:pt idx="584">
                  <c:v>35803</c:v>
                </c:pt>
                <c:pt idx="585">
                  <c:v>35804</c:v>
                </c:pt>
                <c:pt idx="586">
                  <c:v>35807</c:v>
                </c:pt>
                <c:pt idx="587">
                  <c:v>35808</c:v>
                </c:pt>
                <c:pt idx="588">
                  <c:v>35809</c:v>
                </c:pt>
                <c:pt idx="589">
                  <c:v>35810</c:v>
                </c:pt>
                <c:pt idx="590">
                  <c:v>35811</c:v>
                </c:pt>
                <c:pt idx="591">
                  <c:v>35814</c:v>
                </c:pt>
                <c:pt idx="592">
                  <c:v>35815</c:v>
                </c:pt>
                <c:pt idx="593">
                  <c:v>35816</c:v>
                </c:pt>
                <c:pt idx="594">
                  <c:v>35817</c:v>
                </c:pt>
                <c:pt idx="595">
                  <c:v>35818</c:v>
                </c:pt>
                <c:pt idx="596">
                  <c:v>35821</c:v>
                </c:pt>
                <c:pt idx="597">
                  <c:v>35822</c:v>
                </c:pt>
                <c:pt idx="598">
                  <c:v>35823</c:v>
                </c:pt>
                <c:pt idx="599">
                  <c:v>35824</c:v>
                </c:pt>
                <c:pt idx="600">
                  <c:v>35825</c:v>
                </c:pt>
                <c:pt idx="601">
                  <c:v>35828</c:v>
                </c:pt>
                <c:pt idx="602">
                  <c:v>35829</c:v>
                </c:pt>
                <c:pt idx="603">
                  <c:v>35830</c:v>
                </c:pt>
                <c:pt idx="604">
                  <c:v>35831</c:v>
                </c:pt>
                <c:pt idx="605">
                  <c:v>35832</c:v>
                </c:pt>
                <c:pt idx="606">
                  <c:v>35835</c:v>
                </c:pt>
                <c:pt idx="607">
                  <c:v>35836</c:v>
                </c:pt>
                <c:pt idx="608">
                  <c:v>35837</c:v>
                </c:pt>
                <c:pt idx="609">
                  <c:v>35838</c:v>
                </c:pt>
                <c:pt idx="610">
                  <c:v>35839</c:v>
                </c:pt>
                <c:pt idx="611">
                  <c:v>35842</c:v>
                </c:pt>
                <c:pt idx="612">
                  <c:v>35843</c:v>
                </c:pt>
                <c:pt idx="613">
                  <c:v>35844</c:v>
                </c:pt>
                <c:pt idx="614">
                  <c:v>35845</c:v>
                </c:pt>
                <c:pt idx="615">
                  <c:v>35846</c:v>
                </c:pt>
                <c:pt idx="616">
                  <c:v>35849</c:v>
                </c:pt>
                <c:pt idx="617">
                  <c:v>35850</c:v>
                </c:pt>
                <c:pt idx="618">
                  <c:v>35851</c:v>
                </c:pt>
                <c:pt idx="619">
                  <c:v>35852</c:v>
                </c:pt>
                <c:pt idx="620">
                  <c:v>35853</c:v>
                </c:pt>
                <c:pt idx="621">
                  <c:v>35856</c:v>
                </c:pt>
                <c:pt idx="622">
                  <c:v>35857</c:v>
                </c:pt>
                <c:pt idx="623">
                  <c:v>35858</c:v>
                </c:pt>
                <c:pt idx="624">
                  <c:v>35859</c:v>
                </c:pt>
                <c:pt idx="625">
                  <c:v>35860</c:v>
                </c:pt>
                <c:pt idx="626">
                  <c:v>35864</c:v>
                </c:pt>
                <c:pt idx="627">
                  <c:v>35865</c:v>
                </c:pt>
                <c:pt idx="628">
                  <c:v>35866</c:v>
                </c:pt>
                <c:pt idx="629">
                  <c:v>35867</c:v>
                </c:pt>
                <c:pt idx="630">
                  <c:v>35870</c:v>
                </c:pt>
                <c:pt idx="631">
                  <c:v>35871</c:v>
                </c:pt>
                <c:pt idx="632">
                  <c:v>35872</c:v>
                </c:pt>
                <c:pt idx="633">
                  <c:v>35873</c:v>
                </c:pt>
                <c:pt idx="634">
                  <c:v>35874</c:v>
                </c:pt>
                <c:pt idx="635">
                  <c:v>35877</c:v>
                </c:pt>
                <c:pt idx="636">
                  <c:v>35878</c:v>
                </c:pt>
                <c:pt idx="637">
                  <c:v>35879</c:v>
                </c:pt>
                <c:pt idx="638">
                  <c:v>35880</c:v>
                </c:pt>
                <c:pt idx="639">
                  <c:v>35881</c:v>
                </c:pt>
                <c:pt idx="640">
                  <c:v>35884</c:v>
                </c:pt>
                <c:pt idx="641">
                  <c:v>35885</c:v>
                </c:pt>
                <c:pt idx="642">
                  <c:v>35886</c:v>
                </c:pt>
                <c:pt idx="643">
                  <c:v>35887</c:v>
                </c:pt>
                <c:pt idx="644">
                  <c:v>35888</c:v>
                </c:pt>
                <c:pt idx="645">
                  <c:v>35891</c:v>
                </c:pt>
                <c:pt idx="646">
                  <c:v>35892</c:v>
                </c:pt>
                <c:pt idx="647">
                  <c:v>35893</c:v>
                </c:pt>
                <c:pt idx="648">
                  <c:v>35894</c:v>
                </c:pt>
                <c:pt idx="649">
                  <c:v>35895</c:v>
                </c:pt>
                <c:pt idx="650">
                  <c:v>35898</c:v>
                </c:pt>
                <c:pt idx="651">
                  <c:v>35899</c:v>
                </c:pt>
                <c:pt idx="652">
                  <c:v>35900</c:v>
                </c:pt>
                <c:pt idx="653">
                  <c:v>35901</c:v>
                </c:pt>
                <c:pt idx="654">
                  <c:v>35902</c:v>
                </c:pt>
                <c:pt idx="655">
                  <c:v>35905</c:v>
                </c:pt>
                <c:pt idx="656">
                  <c:v>35906</c:v>
                </c:pt>
                <c:pt idx="657">
                  <c:v>35907</c:v>
                </c:pt>
                <c:pt idx="658">
                  <c:v>35908</c:v>
                </c:pt>
                <c:pt idx="659">
                  <c:v>35909</c:v>
                </c:pt>
                <c:pt idx="660">
                  <c:v>35912</c:v>
                </c:pt>
                <c:pt idx="661">
                  <c:v>35913</c:v>
                </c:pt>
                <c:pt idx="662">
                  <c:v>35914</c:v>
                </c:pt>
                <c:pt idx="663">
                  <c:v>35915</c:v>
                </c:pt>
                <c:pt idx="664">
                  <c:v>35920</c:v>
                </c:pt>
                <c:pt idx="665">
                  <c:v>35921</c:v>
                </c:pt>
                <c:pt idx="666">
                  <c:v>35922</c:v>
                </c:pt>
                <c:pt idx="667">
                  <c:v>35923</c:v>
                </c:pt>
                <c:pt idx="668">
                  <c:v>35927</c:v>
                </c:pt>
                <c:pt idx="669">
                  <c:v>35928</c:v>
                </c:pt>
                <c:pt idx="670">
                  <c:v>35929</c:v>
                </c:pt>
                <c:pt idx="671">
                  <c:v>35930</c:v>
                </c:pt>
                <c:pt idx="672">
                  <c:v>35933</c:v>
                </c:pt>
                <c:pt idx="673">
                  <c:v>35934</c:v>
                </c:pt>
                <c:pt idx="674">
                  <c:v>35935</c:v>
                </c:pt>
                <c:pt idx="675">
                  <c:v>35936</c:v>
                </c:pt>
                <c:pt idx="676">
                  <c:v>35937</c:v>
                </c:pt>
                <c:pt idx="677">
                  <c:v>35940</c:v>
                </c:pt>
                <c:pt idx="678">
                  <c:v>35941</c:v>
                </c:pt>
                <c:pt idx="679">
                  <c:v>35942</c:v>
                </c:pt>
                <c:pt idx="680">
                  <c:v>35943</c:v>
                </c:pt>
                <c:pt idx="681">
                  <c:v>35944</c:v>
                </c:pt>
                <c:pt idx="682">
                  <c:v>35947</c:v>
                </c:pt>
                <c:pt idx="683">
                  <c:v>35948</c:v>
                </c:pt>
                <c:pt idx="684">
                  <c:v>35949</c:v>
                </c:pt>
                <c:pt idx="685">
                  <c:v>35950</c:v>
                </c:pt>
                <c:pt idx="686">
                  <c:v>35951</c:v>
                </c:pt>
                <c:pt idx="687">
                  <c:v>35954</c:v>
                </c:pt>
                <c:pt idx="688">
                  <c:v>35955</c:v>
                </c:pt>
                <c:pt idx="689">
                  <c:v>35956</c:v>
                </c:pt>
                <c:pt idx="690">
                  <c:v>35957</c:v>
                </c:pt>
                <c:pt idx="691">
                  <c:v>35961</c:v>
                </c:pt>
                <c:pt idx="692">
                  <c:v>35962</c:v>
                </c:pt>
                <c:pt idx="693">
                  <c:v>35963</c:v>
                </c:pt>
                <c:pt idx="694">
                  <c:v>35964</c:v>
                </c:pt>
                <c:pt idx="695">
                  <c:v>35965</c:v>
                </c:pt>
                <c:pt idx="696">
                  <c:v>35968</c:v>
                </c:pt>
                <c:pt idx="697">
                  <c:v>35969</c:v>
                </c:pt>
                <c:pt idx="698">
                  <c:v>35970</c:v>
                </c:pt>
                <c:pt idx="699">
                  <c:v>35971</c:v>
                </c:pt>
                <c:pt idx="700">
                  <c:v>35972</c:v>
                </c:pt>
                <c:pt idx="701">
                  <c:v>35975</c:v>
                </c:pt>
                <c:pt idx="702">
                  <c:v>35976</c:v>
                </c:pt>
                <c:pt idx="703">
                  <c:v>35977</c:v>
                </c:pt>
                <c:pt idx="704">
                  <c:v>35978</c:v>
                </c:pt>
                <c:pt idx="705">
                  <c:v>35979</c:v>
                </c:pt>
                <c:pt idx="706">
                  <c:v>35982</c:v>
                </c:pt>
                <c:pt idx="707">
                  <c:v>35983</c:v>
                </c:pt>
                <c:pt idx="708">
                  <c:v>35984</c:v>
                </c:pt>
                <c:pt idx="709">
                  <c:v>35985</c:v>
                </c:pt>
                <c:pt idx="710">
                  <c:v>35986</c:v>
                </c:pt>
                <c:pt idx="711">
                  <c:v>35989</c:v>
                </c:pt>
                <c:pt idx="712">
                  <c:v>35990</c:v>
                </c:pt>
                <c:pt idx="713">
                  <c:v>35991</c:v>
                </c:pt>
                <c:pt idx="714">
                  <c:v>35992</c:v>
                </c:pt>
                <c:pt idx="715">
                  <c:v>35993</c:v>
                </c:pt>
                <c:pt idx="716">
                  <c:v>35996</c:v>
                </c:pt>
                <c:pt idx="717">
                  <c:v>35997</c:v>
                </c:pt>
                <c:pt idx="718">
                  <c:v>35998</c:v>
                </c:pt>
                <c:pt idx="719">
                  <c:v>35999</c:v>
                </c:pt>
                <c:pt idx="720">
                  <c:v>36000</c:v>
                </c:pt>
                <c:pt idx="721">
                  <c:v>36003</c:v>
                </c:pt>
                <c:pt idx="722">
                  <c:v>36004</c:v>
                </c:pt>
                <c:pt idx="723">
                  <c:v>36005</c:v>
                </c:pt>
                <c:pt idx="724">
                  <c:v>36006</c:v>
                </c:pt>
                <c:pt idx="725">
                  <c:v>36007</c:v>
                </c:pt>
                <c:pt idx="726">
                  <c:v>36010</c:v>
                </c:pt>
                <c:pt idx="727">
                  <c:v>36011</c:v>
                </c:pt>
                <c:pt idx="728">
                  <c:v>36012</c:v>
                </c:pt>
                <c:pt idx="729">
                  <c:v>36013</c:v>
                </c:pt>
                <c:pt idx="730">
                  <c:v>36014</c:v>
                </c:pt>
                <c:pt idx="731">
                  <c:v>36017</c:v>
                </c:pt>
                <c:pt idx="732">
                  <c:v>36018</c:v>
                </c:pt>
                <c:pt idx="733">
                  <c:v>36019</c:v>
                </c:pt>
                <c:pt idx="734">
                  <c:v>36020</c:v>
                </c:pt>
                <c:pt idx="735">
                  <c:v>36021</c:v>
                </c:pt>
                <c:pt idx="736">
                  <c:v>36024</c:v>
                </c:pt>
                <c:pt idx="737">
                  <c:v>36025</c:v>
                </c:pt>
                <c:pt idx="738">
                  <c:v>36026</c:v>
                </c:pt>
                <c:pt idx="739">
                  <c:v>36027</c:v>
                </c:pt>
                <c:pt idx="740">
                  <c:v>36028</c:v>
                </c:pt>
                <c:pt idx="741">
                  <c:v>36031</c:v>
                </c:pt>
                <c:pt idx="742">
                  <c:v>36032</c:v>
                </c:pt>
                <c:pt idx="743">
                  <c:v>36033</c:v>
                </c:pt>
                <c:pt idx="744">
                  <c:v>36034</c:v>
                </c:pt>
                <c:pt idx="745">
                  <c:v>36035</c:v>
                </c:pt>
                <c:pt idx="746">
                  <c:v>36038</c:v>
                </c:pt>
                <c:pt idx="747">
                  <c:v>36039</c:v>
                </c:pt>
                <c:pt idx="748">
                  <c:v>36040</c:v>
                </c:pt>
                <c:pt idx="749">
                  <c:v>36041</c:v>
                </c:pt>
                <c:pt idx="750">
                  <c:v>36042</c:v>
                </c:pt>
                <c:pt idx="751">
                  <c:v>36045</c:v>
                </c:pt>
                <c:pt idx="752">
                  <c:v>36046</c:v>
                </c:pt>
                <c:pt idx="753">
                  <c:v>36047</c:v>
                </c:pt>
                <c:pt idx="754">
                  <c:v>36048</c:v>
                </c:pt>
                <c:pt idx="755">
                  <c:v>36049</c:v>
                </c:pt>
                <c:pt idx="756">
                  <c:v>36052</c:v>
                </c:pt>
                <c:pt idx="757">
                  <c:v>36053</c:v>
                </c:pt>
                <c:pt idx="758">
                  <c:v>36054</c:v>
                </c:pt>
                <c:pt idx="759">
                  <c:v>36055</c:v>
                </c:pt>
                <c:pt idx="760">
                  <c:v>36056</c:v>
                </c:pt>
                <c:pt idx="761">
                  <c:v>36059</c:v>
                </c:pt>
                <c:pt idx="762">
                  <c:v>36060</c:v>
                </c:pt>
                <c:pt idx="763">
                  <c:v>36061</c:v>
                </c:pt>
                <c:pt idx="764">
                  <c:v>36062</c:v>
                </c:pt>
                <c:pt idx="765">
                  <c:v>36063</c:v>
                </c:pt>
                <c:pt idx="766">
                  <c:v>36066</c:v>
                </c:pt>
                <c:pt idx="767">
                  <c:v>36067</c:v>
                </c:pt>
                <c:pt idx="768">
                  <c:v>36068</c:v>
                </c:pt>
                <c:pt idx="769">
                  <c:v>36069</c:v>
                </c:pt>
                <c:pt idx="770">
                  <c:v>36070</c:v>
                </c:pt>
                <c:pt idx="771">
                  <c:v>36073</c:v>
                </c:pt>
                <c:pt idx="772">
                  <c:v>36074</c:v>
                </c:pt>
                <c:pt idx="773">
                  <c:v>36075</c:v>
                </c:pt>
                <c:pt idx="774">
                  <c:v>36076</c:v>
                </c:pt>
                <c:pt idx="775">
                  <c:v>36077</c:v>
                </c:pt>
                <c:pt idx="776">
                  <c:v>36080</c:v>
                </c:pt>
                <c:pt idx="777">
                  <c:v>36081</c:v>
                </c:pt>
                <c:pt idx="778">
                  <c:v>36082</c:v>
                </c:pt>
                <c:pt idx="779">
                  <c:v>36083</c:v>
                </c:pt>
                <c:pt idx="780">
                  <c:v>36084</c:v>
                </c:pt>
                <c:pt idx="781">
                  <c:v>36087</c:v>
                </c:pt>
                <c:pt idx="782">
                  <c:v>36088</c:v>
                </c:pt>
                <c:pt idx="783">
                  <c:v>36089</c:v>
                </c:pt>
                <c:pt idx="784">
                  <c:v>36090</c:v>
                </c:pt>
                <c:pt idx="785">
                  <c:v>36091</c:v>
                </c:pt>
                <c:pt idx="786">
                  <c:v>36094</c:v>
                </c:pt>
                <c:pt idx="787">
                  <c:v>36095</c:v>
                </c:pt>
                <c:pt idx="788">
                  <c:v>36096</c:v>
                </c:pt>
                <c:pt idx="789">
                  <c:v>36097</c:v>
                </c:pt>
                <c:pt idx="790">
                  <c:v>36098</c:v>
                </c:pt>
                <c:pt idx="791">
                  <c:v>36101</c:v>
                </c:pt>
                <c:pt idx="792">
                  <c:v>36102</c:v>
                </c:pt>
                <c:pt idx="793">
                  <c:v>36103</c:v>
                </c:pt>
                <c:pt idx="794">
                  <c:v>36104</c:v>
                </c:pt>
                <c:pt idx="795">
                  <c:v>36105</c:v>
                </c:pt>
                <c:pt idx="796">
                  <c:v>36109</c:v>
                </c:pt>
                <c:pt idx="797">
                  <c:v>36110</c:v>
                </c:pt>
                <c:pt idx="798">
                  <c:v>36111</c:v>
                </c:pt>
                <c:pt idx="799">
                  <c:v>36112</c:v>
                </c:pt>
                <c:pt idx="800">
                  <c:v>36115</c:v>
                </c:pt>
                <c:pt idx="801">
                  <c:v>36116</c:v>
                </c:pt>
                <c:pt idx="802">
                  <c:v>36117</c:v>
                </c:pt>
                <c:pt idx="803">
                  <c:v>36118</c:v>
                </c:pt>
                <c:pt idx="804">
                  <c:v>36119</c:v>
                </c:pt>
                <c:pt idx="805">
                  <c:v>36122</c:v>
                </c:pt>
                <c:pt idx="806">
                  <c:v>36123</c:v>
                </c:pt>
                <c:pt idx="807">
                  <c:v>36124</c:v>
                </c:pt>
                <c:pt idx="808">
                  <c:v>36125</c:v>
                </c:pt>
                <c:pt idx="809">
                  <c:v>36126</c:v>
                </c:pt>
                <c:pt idx="810">
                  <c:v>36129</c:v>
                </c:pt>
                <c:pt idx="811">
                  <c:v>36130</c:v>
                </c:pt>
                <c:pt idx="812">
                  <c:v>36131</c:v>
                </c:pt>
                <c:pt idx="813">
                  <c:v>36132</c:v>
                </c:pt>
                <c:pt idx="814">
                  <c:v>36133</c:v>
                </c:pt>
                <c:pt idx="815">
                  <c:v>36136</c:v>
                </c:pt>
                <c:pt idx="816">
                  <c:v>36137</c:v>
                </c:pt>
                <c:pt idx="817">
                  <c:v>36138</c:v>
                </c:pt>
                <c:pt idx="818">
                  <c:v>36139</c:v>
                </c:pt>
                <c:pt idx="819">
                  <c:v>36140</c:v>
                </c:pt>
                <c:pt idx="820">
                  <c:v>36144</c:v>
                </c:pt>
                <c:pt idx="821">
                  <c:v>36145</c:v>
                </c:pt>
                <c:pt idx="822">
                  <c:v>36146</c:v>
                </c:pt>
                <c:pt idx="823">
                  <c:v>36147</c:v>
                </c:pt>
                <c:pt idx="824">
                  <c:v>36150</c:v>
                </c:pt>
                <c:pt idx="825">
                  <c:v>36151</c:v>
                </c:pt>
                <c:pt idx="826">
                  <c:v>36152</c:v>
                </c:pt>
                <c:pt idx="827">
                  <c:v>36153</c:v>
                </c:pt>
                <c:pt idx="828">
                  <c:v>36154</c:v>
                </c:pt>
                <c:pt idx="829">
                  <c:v>36157</c:v>
                </c:pt>
                <c:pt idx="830">
                  <c:v>36158</c:v>
                </c:pt>
                <c:pt idx="831">
                  <c:v>36159</c:v>
                </c:pt>
                <c:pt idx="832">
                  <c:v>36160</c:v>
                </c:pt>
                <c:pt idx="833">
                  <c:v>36165</c:v>
                </c:pt>
                <c:pt idx="834">
                  <c:v>36166</c:v>
                </c:pt>
                <c:pt idx="835">
                  <c:v>36170</c:v>
                </c:pt>
                <c:pt idx="836">
                  <c:v>36171</c:v>
                </c:pt>
                <c:pt idx="837">
                  <c:v>36172</c:v>
                </c:pt>
                <c:pt idx="838">
                  <c:v>36173</c:v>
                </c:pt>
                <c:pt idx="839">
                  <c:v>36174</c:v>
                </c:pt>
                <c:pt idx="840">
                  <c:v>36175</c:v>
                </c:pt>
                <c:pt idx="841">
                  <c:v>36178</c:v>
                </c:pt>
                <c:pt idx="842">
                  <c:v>36179</c:v>
                </c:pt>
                <c:pt idx="843">
                  <c:v>36180</c:v>
                </c:pt>
                <c:pt idx="844">
                  <c:v>36181</c:v>
                </c:pt>
                <c:pt idx="845">
                  <c:v>36182</c:v>
                </c:pt>
                <c:pt idx="846">
                  <c:v>36185</c:v>
                </c:pt>
                <c:pt idx="847">
                  <c:v>36186</c:v>
                </c:pt>
                <c:pt idx="848">
                  <c:v>36187</c:v>
                </c:pt>
                <c:pt idx="849">
                  <c:v>36188</c:v>
                </c:pt>
                <c:pt idx="850">
                  <c:v>36189</c:v>
                </c:pt>
                <c:pt idx="851">
                  <c:v>36192</c:v>
                </c:pt>
                <c:pt idx="852">
                  <c:v>36193</c:v>
                </c:pt>
                <c:pt idx="853">
                  <c:v>36194</c:v>
                </c:pt>
                <c:pt idx="854">
                  <c:v>36195</c:v>
                </c:pt>
                <c:pt idx="855">
                  <c:v>36196</c:v>
                </c:pt>
                <c:pt idx="856">
                  <c:v>36199</c:v>
                </c:pt>
                <c:pt idx="857">
                  <c:v>36200</c:v>
                </c:pt>
                <c:pt idx="858">
                  <c:v>36201</c:v>
                </c:pt>
                <c:pt idx="859">
                  <c:v>36202</c:v>
                </c:pt>
                <c:pt idx="860">
                  <c:v>36203</c:v>
                </c:pt>
                <c:pt idx="861">
                  <c:v>36206</c:v>
                </c:pt>
                <c:pt idx="862">
                  <c:v>36207</c:v>
                </c:pt>
                <c:pt idx="863">
                  <c:v>36208</c:v>
                </c:pt>
                <c:pt idx="864">
                  <c:v>36209</c:v>
                </c:pt>
                <c:pt idx="865">
                  <c:v>36210</c:v>
                </c:pt>
                <c:pt idx="866">
                  <c:v>36213</c:v>
                </c:pt>
                <c:pt idx="867">
                  <c:v>36214</c:v>
                </c:pt>
                <c:pt idx="868">
                  <c:v>36215</c:v>
                </c:pt>
                <c:pt idx="869">
                  <c:v>36216</c:v>
                </c:pt>
                <c:pt idx="870">
                  <c:v>36217</c:v>
                </c:pt>
                <c:pt idx="871">
                  <c:v>36220</c:v>
                </c:pt>
                <c:pt idx="872">
                  <c:v>36221</c:v>
                </c:pt>
                <c:pt idx="873">
                  <c:v>36222</c:v>
                </c:pt>
                <c:pt idx="874">
                  <c:v>36223</c:v>
                </c:pt>
                <c:pt idx="875">
                  <c:v>36224</c:v>
                </c:pt>
                <c:pt idx="876">
                  <c:v>36228</c:v>
                </c:pt>
                <c:pt idx="877">
                  <c:v>36229</c:v>
                </c:pt>
                <c:pt idx="878">
                  <c:v>36230</c:v>
                </c:pt>
                <c:pt idx="879">
                  <c:v>36231</c:v>
                </c:pt>
                <c:pt idx="880">
                  <c:v>36234</c:v>
                </c:pt>
                <c:pt idx="881">
                  <c:v>36235</c:v>
                </c:pt>
                <c:pt idx="882">
                  <c:v>36236</c:v>
                </c:pt>
                <c:pt idx="883">
                  <c:v>36237</c:v>
                </c:pt>
                <c:pt idx="884">
                  <c:v>36238</c:v>
                </c:pt>
                <c:pt idx="885">
                  <c:v>36241</c:v>
                </c:pt>
                <c:pt idx="886">
                  <c:v>36242</c:v>
                </c:pt>
                <c:pt idx="887">
                  <c:v>36243</c:v>
                </c:pt>
                <c:pt idx="888">
                  <c:v>36244</c:v>
                </c:pt>
                <c:pt idx="889">
                  <c:v>36245</c:v>
                </c:pt>
                <c:pt idx="890">
                  <c:v>36248</c:v>
                </c:pt>
                <c:pt idx="891">
                  <c:v>36249</c:v>
                </c:pt>
                <c:pt idx="892">
                  <c:v>36250</c:v>
                </c:pt>
                <c:pt idx="893">
                  <c:v>36251</c:v>
                </c:pt>
                <c:pt idx="894">
                  <c:v>36252</c:v>
                </c:pt>
                <c:pt idx="895">
                  <c:v>36255</c:v>
                </c:pt>
                <c:pt idx="896">
                  <c:v>36256</c:v>
                </c:pt>
                <c:pt idx="897">
                  <c:v>36257</c:v>
                </c:pt>
                <c:pt idx="898">
                  <c:v>36258</c:v>
                </c:pt>
                <c:pt idx="899">
                  <c:v>36259</c:v>
                </c:pt>
                <c:pt idx="900">
                  <c:v>36262</c:v>
                </c:pt>
                <c:pt idx="901">
                  <c:v>36263</c:v>
                </c:pt>
                <c:pt idx="902">
                  <c:v>36264</c:v>
                </c:pt>
                <c:pt idx="903">
                  <c:v>36265</c:v>
                </c:pt>
                <c:pt idx="904">
                  <c:v>36266</c:v>
                </c:pt>
                <c:pt idx="905">
                  <c:v>36269</c:v>
                </c:pt>
                <c:pt idx="906">
                  <c:v>36270</c:v>
                </c:pt>
                <c:pt idx="907">
                  <c:v>36271</c:v>
                </c:pt>
                <c:pt idx="908">
                  <c:v>36272</c:v>
                </c:pt>
                <c:pt idx="909">
                  <c:v>36273</c:v>
                </c:pt>
                <c:pt idx="910">
                  <c:v>36276</c:v>
                </c:pt>
                <c:pt idx="911">
                  <c:v>36277</c:v>
                </c:pt>
                <c:pt idx="912">
                  <c:v>36278</c:v>
                </c:pt>
                <c:pt idx="913">
                  <c:v>36279</c:v>
                </c:pt>
                <c:pt idx="914">
                  <c:v>36280</c:v>
                </c:pt>
                <c:pt idx="915">
                  <c:v>36285</c:v>
                </c:pt>
                <c:pt idx="916">
                  <c:v>36286</c:v>
                </c:pt>
                <c:pt idx="917">
                  <c:v>36287</c:v>
                </c:pt>
                <c:pt idx="918">
                  <c:v>36291</c:v>
                </c:pt>
                <c:pt idx="919">
                  <c:v>36292</c:v>
                </c:pt>
                <c:pt idx="920">
                  <c:v>36293</c:v>
                </c:pt>
                <c:pt idx="921">
                  <c:v>36294</c:v>
                </c:pt>
                <c:pt idx="922">
                  <c:v>36297</c:v>
                </c:pt>
                <c:pt idx="923">
                  <c:v>36298</c:v>
                </c:pt>
                <c:pt idx="924">
                  <c:v>36299</c:v>
                </c:pt>
                <c:pt idx="925">
                  <c:v>36300</c:v>
                </c:pt>
                <c:pt idx="926">
                  <c:v>36301</c:v>
                </c:pt>
                <c:pt idx="927">
                  <c:v>36304</c:v>
                </c:pt>
                <c:pt idx="928">
                  <c:v>36305</c:v>
                </c:pt>
                <c:pt idx="929">
                  <c:v>36306</c:v>
                </c:pt>
                <c:pt idx="930">
                  <c:v>36307</c:v>
                </c:pt>
                <c:pt idx="931">
                  <c:v>36308</c:v>
                </c:pt>
                <c:pt idx="932">
                  <c:v>36311</c:v>
                </c:pt>
                <c:pt idx="933">
                  <c:v>36312</c:v>
                </c:pt>
                <c:pt idx="934">
                  <c:v>36313</c:v>
                </c:pt>
                <c:pt idx="935">
                  <c:v>36314</c:v>
                </c:pt>
                <c:pt idx="936">
                  <c:v>36315</c:v>
                </c:pt>
                <c:pt idx="937">
                  <c:v>36318</c:v>
                </c:pt>
                <c:pt idx="938">
                  <c:v>36319</c:v>
                </c:pt>
                <c:pt idx="939">
                  <c:v>36320</c:v>
                </c:pt>
                <c:pt idx="940">
                  <c:v>36321</c:v>
                </c:pt>
                <c:pt idx="941">
                  <c:v>36322</c:v>
                </c:pt>
                <c:pt idx="942">
                  <c:v>36326</c:v>
                </c:pt>
                <c:pt idx="943">
                  <c:v>36327</c:v>
                </c:pt>
                <c:pt idx="944">
                  <c:v>36328</c:v>
                </c:pt>
                <c:pt idx="945">
                  <c:v>36329</c:v>
                </c:pt>
                <c:pt idx="946">
                  <c:v>36332</c:v>
                </c:pt>
                <c:pt idx="947">
                  <c:v>36333</c:v>
                </c:pt>
                <c:pt idx="948">
                  <c:v>36334</c:v>
                </c:pt>
                <c:pt idx="949">
                  <c:v>36335</c:v>
                </c:pt>
                <c:pt idx="950">
                  <c:v>36336</c:v>
                </c:pt>
                <c:pt idx="951">
                  <c:v>36339</c:v>
                </c:pt>
                <c:pt idx="952">
                  <c:v>36340</c:v>
                </c:pt>
                <c:pt idx="953">
                  <c:v>36341</c:v>
                </c:pt>
                <c:pt idx="954">
                  <c:v>36342</c:v>
                </c:pt>
                <c:pt idx="955">
                  <c:v>36343</c:v>
                </c:pt>
                <c:pt idx="956">
                  <c:v>36346</c:v>
                </c:pt>
                <c:pt idx="957">
                  <c:v>36347</c:v>
                </c:pt>
                <c:pt idx="958">
                  <c:v>36348</c:v>
                </c:pt>
                <c:pt idx="959">
                  <c:v>36349</c:v>
                </c:pt>
                <c:pt idx="960">
                  <c:v>36350</c:v>
                </c:pt>
                <c:pt idx="961">
                  <c:v>36353</c:v>
                </c:pt>
                <c:pt idx="962">
                  <c:v>36354</c:v>
                </c:pt>
                <c:pt idx="963">
                  <c:v>36355</c:v>
                </c:pt>
                <c:pt idx="964">
                  <c:v>36356</c:v>
                </c:pt>
                <c:pt idx="965">
                  <c:v>36357</c:v>
                </c:pt>
                <c:pt idx="966">
                  <c:v>36360</c:v>
                </c:pt>
                <c:pt idx="967">
                  <c:v>36361</c:v>
                </c:pt>
                <c:pt idx="968">
                  <c:v>36362</c:v>
                </c:pt>
                <c:pt idx="969">
                  <c:v>36363</c:v>
                </c:pt>
                <c:pt idx="970">
                  <c:v>36364</c:v>
                </c:pt>
                <c:pt idx="971">
                  <c:v>36367</c:v>
                </c:pt>
                <c:pt idx="972">
                  <c:v>36368</c:v>
                </c:pt>
                <c:pt idx="973">
                  <c:v>36369</c:v>
                </c:pt>
                <c:pt idx="974">
                  <c:v>36370</c:v>
                </c:pt>
                <c:pt idx="975">
                  <c:v>36371</c:v>
                </c:pt>
                <c:pt idx="976">
                  <c:v>36374</c:v>
                </c:pt>
                <c:pt idx="977">
                  <c:v>36375</c:v>
                </c:pt>
                <c:pt idx="978">
                  <c:v>36376</c:v>
                </c:pt>
                <c:pt idx="979">
                  <c:v>36377</c:v>
                </c:pt>
                <c:pt idx="980">
                  <c:v>36378</c:v>
                </c:pt>
                <c:pt idx="981">
                  <c:v>36381</c:v>
                </c:pt>
                <c:pt idx="982">
                  <c:v>36382</c:v>
                </c:pt>
                <c:pt idx="983">
                  <c:v>36383</c:v>
                </c:pt>
                <c:pt idx="984">
                  <c:v>36384</c:v>
                </c:pt>
                <c:pt idx="985">
                  <c:v>36385</c:v>
                </c:pt>
                <c:pt idx="986">
                  <c:v>36388</c:v>
                </c:pt>
                <c:pt idx="987">
                  <c:v>36389</c:v>
                </c:pt>
                <c:pt idx="988">
                  <c:v>36390</c:v>
                </c:pt>
                <c:pt idx="989">
                  <c:v>36391</c:v>
                </c:pt>
                <c:pt idx="990">
                  <c:v>36392</c:v>
                </c:pt>
                <c:pt idx="991">
                  <c:v>36395</c:v>
                </c:pt>
                <c:pt idx="992">
                  <c:v>36396</c:v>
                </c:pt>
                <c:pt idx="993">
                  <c:v>36397</c:v>
                </c:pt>
                <c:pt idx="994">
                  <c:v>36398</c:v>
                </c:pt>
                <c:pt idx="995">
                  <c:v>36399</c:v>
                </c:pt>
                <c:pt idx="996">
                  <c:v>36402</c:v>
                </c:pt>
                <c:pt idx="997">
                  <c:v>36403</c:v>
                </c:pt>
                <c:pt idx="998">
                  <c:v>36404</c:v>
                </c:pt>
                <c:pt idx="999">
                  <c:v>36405</c:v>
                </c:pt>
                <c:pt idx="1000">
                  <c:v>36406</c:v>
                </c:pt>
                <c:pt idx="1001">
                  <c:v>36409</c:v>
                </c:pt>
                <c:pt idx="1002">
                  <c:v>36410</c:v>
                </c:pt>
                <c:pt idx="1003">
                  <c:v>36411</c:v>
                </c:pt>
                <c:pt idx="1004">
                  <c:v>36412</c:v>
                </c:pt>
                <c:pt idx="1005">
                  <c:v>36413</c:v>
                </c:pt>
                <c:pt idx="1006">
                  <c:v>36416</c:v>
                </c:pt>
                <c:pt idx="1007">
                  <c:v>36417</c:v>
                </c:pt>
                <c:pt idx="1008">
                  <c:v>36418</c:v>
                </c:pt>
                <c:pt idx="1009">
                  <c:v>36419</c:v>
                </c:pt>
                <c:pt idx="1010">
                  <c:v>36420</c:v>
                </c:pt>
                <c:pt idx="1011">
                  <c:v>36423</c:v>
                </c:pt>
                <c:pt idx="1012">
                  <c:v>36424</c:v>
                </c:pt>
                <c:pt idx="1013">
                  <c:v>36425</c:v>
                </c:pt>
                <c:pt idx="1014">
                  <c:v>36426</c:v>
                </c:pt>
                <c:pt idx="1015">
                  <c:v>36427</c:v>
                </c:pt>
                <c:pt idx="1016">
                  <c:v>36430</c:v>
                </c:pt>
                <c:pt idx="1017">
                  <c:v>36431</c:v>
                </c:pt>
                <c:pt idx="1018">
                  <c:v>36432</c:v>
                </c:pt>
                <c:pt idx="1019">
                  <c:v>36433</c:v>
                </c:pt>
                <c:pt idx="1020">
                  <c:v>36434</c:v>
                </c:pt>
                <c:pt idx="1021">
                  <c:v>36437</c:v>
                </c:pt>
                <c:pt idx="1022">
                  <c:v>36438</c:v>
                </c:pt>
                <c:pt idx="1023">
                  <c:v>36439</c:v>
                </c:pt>
                <c:pt idx="1024">
                  <c:v>36440</c:v>
                </c:pt>
                <c:pt idx="1025">
                  <c:v>36441</c:v>
                </c:pt>
                <c:pt idx="1026">
                  <c:v>36444</c:v>
                </c:pt>
                <c:pt idx="1027">
                  <c:v>36445</c:v>
                </c:pt>
                <c:pt idx="1028">
                  <c:v>36446</c:v>
                </c:pt>
                <c:pt idx="1029">
                  <c:v>36447</c:v>
                </c:pt>
                <c:pt idx="1030">
                  <c:v>36448</c:v>
                </c:pt>
                <c:pt idx="1031">
                  <c:v>36451</c:v>
                </c:pt>
                <c:pt idx="1032">
                  <c:v>36452</c:v>
                </c:pt>
                <c:pt idx="1033">
                  <c:v>36453</c:v>
                </c:pt>
                <c:pt idx="1034">
                  <c:v>36454</c:v>
                </c:pt>
                <c:pt idx="1035">
                  <c:v>36455</c:v>
                </c:pt>
                <c:pt idx="1036">
                  <c:v>36458</c:v>
                </c:pt>
                <c:pt idx="1037">
                  <c:v>36459</c:v>
                </c:pt>
                <c:pt idx="1038">
                  <c:v>36460</c:v>
                </c:pt>
                <c:pt idx="1039">
                  <c:v>36461</c:v>
                </c:pt>
                <c:pt idx="1040">
                  <c:v>36462</c:v>
                </c:pt>
                <c:pt idx="1041">
                  <c:v>36465</c:v>
                </c:pt>
                <c:pt idx="1042">
                  <c:v>36466</c:v>
                </c:pt>
                <c:pt idx="1043">
                  <c:v>36467</c:v>
                </c:pt>
                <c:pt idx="1044">
                  <c:v>36468</c:v>
                </c:pt>
                <c:pt idx="1045">
                  <c:v>36469</c:v>
                </c:pt>
                <c:pt idx="1046">
                  <c:v>36473</c:v>
                </c:pt>
                <c:pt idx="1047">
                  <c:v>36474</c:v>
                </c:pt>
                <c:pt idx="1048">
                  <c:v>36475</c:v>
                </c:pt>
                <c:pt idx="1049">
                  <c:v>36476</c:v>
                </c:pt>
                <c:pt idx="1050">
                  <c:v>36479</c:v>
                </c:pt>
                <c:pt idx="1051">
                  <c:v>36480</c:v>
                </c:pt>
                <c:pt idx="1052">
                  <c:v>36481</c:v>
                </c:pt>
                <c:pt idx="1053">
                  <c:v>36482</c:v>
                </c:pt>
                <c:pt idx="1054">
                  <c:v>36483</c:v>
                </c:pt>
                <c:pt idx="1055">
                  <c:v>36486</c:v>
                </c:pt>
                <c:pt idx="1056">
                  <c:v>36487</c:v>
                </c:pt>
                <c:pt idx="1057">
                  <c:v>36488</c:v>
                </c:pt>
                <c:pt idx="1058">
                  <c:v>36489</c:v>
                </c:pt>
                <c:pt idx="1059">
                  <c:v>36490</c:v>
                </c:pt>
                <c:pt idx="1060">
                  <c:v>36493</c:v>
                </c:pt>
                <c:pt idx="1061">
                  <c:v>36494</c:v>
                </c:pt>
                <c:pt idx="1062">
                  <c:v>36495</c:v>
                </c:pt>
                <c:pt idx="1063">
                  <c:v>36496</c:v>
                </c:pt>
                <c:pt idx="1064">
                  <c:v>36497</c:v>
                </c:pt>
                <c:pt idx="1065">
                  <c:v>36500</c:v>
                </c:pt>
                <c:pt idx="1066">
                  <c:v>36501</c:v>
                </c:pt>
                <c:pt idx="1067">
                  <c:v>36502</c:v>
                </c:pt>
                <c:pt idx="1068">
                  <c:v>36503</c:v>
                </c:pt>
                <c:pt idx="1069">
                  <c:v>36504</c:v>
                </c:pt>
                <c:pt idx="1070">
                  <c:v>36508</c:v>
                </c:pt>
                <c:pt idx="1071">
                  <c:v>36509</c:v>
                </c:pt>
                <c:pt idx="1072">
                  <c:v>36510</c:v>
                </c:pt>
                <c:pt idx="1073">
                  <c:v>36511</c:v>
                </c:pt>
                <c:pt idx="1074">
                  <c:v>36514</c:v>
                </c:pt>
                <c:pt idx="1075">
                  <c:v>36515</c:v>
                </c:pt>
                <c:pt idx="1076">
                  <c:v>36516</c:v>
                </c:pt>
                <c:pt idx="1077">
                  <c:v>36517</c:v>
                </c:pt>
                <c:pt idx="1078">
                  <c:v>36518</c:v>
                </c:pt>
                <c:pt idx="1079">
                  <c:v>36521</c:v>
                </c:pt>
                <c:pt idx="1080">
                  <c:v>36522</c:v>
                </c:pt>
                <c:pt idx="1081">
                  <c:v>36523</c:v>
                </c:pt>
                <c:pt idx="1082">
                  <c:v>36524</c:v>
                </c:pt>
                <c:pt idx="1083">
                  <c:v>36525</c:v>
                </c:pt>
                <c:pt idx="1084">
                  <c:v>36530</c:v>
                </c:pt>
                <c:pt idx="1085">
                  <c:v>36531</c:v>
                </c:pt>
                <c:pt idx="1086">
                  <c:v>36535</c:v>
                </c:pt>
                <c:pt idx="1087">
                  <c:v>36536</c:v>
                </c:pt>
                <c:pt idx="1088">
                  <c:v>36537</c:v>
                </c:pt>
                <c:pt idx="1089">
                  <c:v>36538</c:v>
                </c:pt>
                <c:pt idx="1090">
                  <c:v>36539</c:v>
                </c:pt>
                <c:pt idx="1091">
                  <c:v>36542</c:v>
                </c:pt>
                <c:pt idx="1092">
                  <c:v>36543</c:v>
                </c:pt>
                <c:pt idx="1093">
                  <c:v>36544</c:v>
                </c:pt>
                <c:pt idx="1094">
                  <c:v>36545</c:v>
                </c:pt>
                <c:pt idx="1095">
                  <c:v>36546</c:v>
                </c:pt>
                <c:pt idx="1096">
                  <c:v>36549</c:v>
                </c:pt>
                <c:pt idx="1097">
                  <c:v>36550</c:v>
                </c:pt>
                <c:pt idx="1098">
                  <c:v>36551</c:v>
                </c:pt>
                <c:pt idx="1099">
                  <c:v>36552</c:v>
                </c:pt>
                <c:pt idx="1100">
                  <c:v>36553</c:v>
                </c:pt>
                <c:pt idx="1101">
                  <c:v>36556</c:v>
                </c:pt>
                <c:pt idx="1102">
                  <c:v>36557</c:v>
                </c:pt>
                <c:pt idx="1103">
                  <c:v>36558</c:v>
                </c:pt>
                <c:pt idx="1104">
                  <c:v>36559</c:v>
                </c:pt>
                <c:pt idx="1105">
                  <c:v>36560</c:v>
                </c:pt>
                <c:pt idx="1106">
                  <c:v>36563</c:v>
                </c:pt>
                <c:pt idx="1107">
                  <c:v>36564</c:v>
                </c:pt>
                <c:pt idx="1108">
                  <c:v>36565</c:v>
                </c:pt>
                <c:pt idx="1109">
                  <c:v>36566</c:v>
                </c:pt>
                <c:pt idx="1110">
                  <c:v>36567</c:v>
                </c:pt>
                <c:pt idx="1111">
                  <c:v>36570</c:v>
                </c:pt>
                <c:pt idx="1112">
                  <c:v>36571</c:v>
                </c:pt>
                <c:pt idx="1113">
                  <c:v>36572</c:v>
                </c:pt>
                <c:pt idx="1114">
                  <c:v>36573</c:v>
                </c:pt>
                <c:pt idx="1115">
                  <c:v>36574</c:v>
                </c:pt>
                <c:pt idx="1116">
                  <c:v>36577</c:v>
                </c:pt>
                <c:pt idx="1117">
                  <c:v>36578</c:v>
                </c:pt>
                <c:pt idx="1118">
                  <c:v>36579</c:v>
                </c:pt>
                <c:pt idx="1119">
                  <c:v>36580</c:v>
                </c:pt>
                <c:pt idx="1120">
                  <c:v>36581</c:v>
                </c:pt>
                <c:pt idx="1121">
                  <c:v>36584</c:v>
                </c:pt>
                <c:pt idx="1122">
                  <c:v>36585</c:v>
                </c:pt>
                <c:pt idx="1123">
                  <c:v>36586</c:v>
                </c:pt>
                <c:pt idx="1124">
                  <c:v>36587</c:v>
                </c:pt>
                <c:pt idx="1125">
                  <c:v>36588</c:v>
                </c:pt>
                <c:pt idx="1126">
                  <c:v>36591</c:v>
                </c:pt>
                <c:pt idx="1127">
                  <c:v>36592</c:v>
                </c:pt>
                <c:pt idx="1128">
                  <c:v>36594</c:v>
                </c:pt>
                <c:pt idx="1129">
                  <c:v>36595</c:v>
                </c:pt>
                <c:pt idx="1130">
                  <c:v>36598</c:v>
                </c:pt>
                <c:pt idx="1131">
                  <c:v>36599</c:v>
                </c:pt>
                <c:pt idx="1132">
                  <c:v>36600</c:v>
                </c:pt>
                <c:pt idx="1133">
                  <c:v>36601</c:v>
                </c:pt>
                <c:pt idx="1134">
                  <c:v>36602</c:v>
                </c:pt>
                <c:pt idx="1135">
                  <c:v>36605</c:v>
                </c:pt>
                <c:pt idx="1136">
                  <c:v>36606</c:v>
                </c:pt>
                <c:pt idx="1137">
                  <c:v>36607</c:v>
                </c:pt>
                <c:pt idx="1138">
                  <c:v>36608</c:v>
                </c:pt>
                <c:pt idx="1139">
                  <c:v>36609</c:v>
                </c:pt>
                <c:pt idx="1140">
                  <c:v>36612</c:v>
                </c:pt>
                <c:pt idx="1141">
                  <c:v>36613</c:v>
                </c:pt>
                <c:pt idx="1142">
                  <c:v>36614</c:v>
                </c:pt>
                <c:pt idx="1143">
                  <c:v>36615</c:v>
                </c:pt>
                <c:pt idx="1144">
                  <c:v>36616</c:v>
                </c:pt>
                <c:pt idx="1145">
                  <c:v>36619</c:v>
                </c:pt>
                <c:pt idx="1146">
                  <c:v>36620</c:v>
                </c:pt>
                <c:pt idx="1147">
                  <c:v>36621</c:v>
                </c:pt>
                <c:pt idx="1148">
                  <c:v>36622</c:v>
                </c:pt>
                <c:pt idx="1149">
                  <c:v>36623</c:v>
                </c:pt>
                <c:pt idx="1150">
                  <c:v>36626</c:v>
                </c:pt>
                <c:pt idx="1151">
                  <c:v>36627</c:v>
                </c:pt>
                <c:pt idx="1152">
                  <c:v>36628</c:v>
                </c:pt>
                <c:pt idx="1153">
                  <c:v>36629</c:v>
                </c:pt>
                <c:pt idx="1154">
                  <c:v>36630</c:v>
                </c:pt>
                <c:pt idx="1155">
                  <c:v>36633</c:v>
                </c:pt>
                <c:pt idx="1156">
                  <c:v>36634</c:v>
                </c:pt>
                <c:pt idx="1157">
                  <c:v>36635</c:v>
                </c:pt>
                <c:pt idx="1158">
                  <c:v>36636</c:v>
                </c:pt>
                <c:pt idx="1159">
                  <c:v>36637</c:v>
                </c:pt>
                <c:pt idx="1160">
                  <c:v>36640</c:v>
                </c:pt>
                <c:pt idx="1161">
                  <c:v>36641</c:v>
                </c:pt>
                <c:pt idx="1162">
                  <c:v>36642</c:v>
                </c:pt>
                <c:pt idx="1163">
                  <c:v>36643</c:v>
                </c:pt>
                <c:pt idx="1164">
                  <c:v>36644</c:v>
                </c:pt>
                <c:pt idx="1165">
                  <c:v>36649</c:v>
                </c:pt>
                <c:pt idx="1166">
                  <c:v>36650</c:v>
                </c:pt>
                <c:pt idx="1167">
                  <c:v>36651</c:v>
                </c:pt>
                <c:pt idx="1168">
                  <c:v>36652</c:v>
                </c:pt>
                <c:pt idx="1169">
                  <c:v>36656</c:v>
                </c:pt>
                <c:pt idx="1170">
                  <c:v>36657</c:v>
                </c:pt>
                <c:pt idx="1171">
                  <c:v>36658</c:v>
                </c:pt>
                <c:pt idx="1172">
                  <c:v>36661</c:v>
                </c:pt>
                <c:pt idx="1173">
                  <c:v>36662</c:v>
                </c:pt>
                <c:pt idx="1174">
                  <c:v>36663</c:v>
                </c:pt>
                <c:pt idx="1175">
                  <c:v>36664</c:v>
                </c:pt>
                <c:pt idx="1176">
                  <c:v>36665</c:v>
                </c:pt>
                <c:pt idx="1177">
                  <c:v>36668</c:v>
                </c:pt>
                <c:pt idx="1178">
                  <c:v>36669</c:v>
                </c:pt>
                <c:pt idx="1179">
                  <c:v>36670</c:v>
                </c:pt>
                <c:pt idx="1180">
                  <c:v>36671</c:v>
                </c:pt>
                <c:pt idx="1181">
                  <c:v>36672</c:v>
                </c:pt>
                <c:pt idx="1182">
                  <c:v>36675</c:v>
                </c:pt>
                <c:pt idx="1183">
                  <c:v>36676</c:v>
                </c:pt>
                <c:pt idx="1184">
                  <c:v>36677</c:v>
                </c:pt>
                <c:pt idx="1185">
                  <c:v>36678</c:v>
                </c:pt>
                <c:pt idx="1186">
                  <c:v>36679</c:v>
                </c:pt>
                <c:pt idx="1187">
                  <c:v>36682</c:v>
                </c:pt>
                <c:pt idx="1188">
                  <c:v>36683</c:v>
                </c:pt>
                <c:pt idx="1189">
                  <c:v>36684</c:v>
                </c:pt>
                <c:pt idx="1190">
                  <c:v>36685</c:v>
                </c:pt>
                <c:pt idx="1191">
                  <c:v>36686</c:v>
                </c:pt>
                <c:pt idx="1192">
                  <c:v>36690</c:v>
                </c:pt>
                <c:pt idx="1193">
                  <c:v>36691</c:v>
                </c:pt>
                <c:pt idx="1194">
                  <c:v>36692</c:v>
                </c:pt>
                <c:pt idx="1195">
                  <c:v>36693</c:v>
                </c:pt>
                <c:pt idx="1196">
                  <c:v>36696</c:v>
                </c:pt>
                <c:pt idx="1197">
                  <c:v>36697</c:v>
                </c:pt>
                <c:pt idx="1198">
                  <c:v>36698</c:v>
                </c:pt>
                <c:pt idx="1199">
                  <c:v>36699</c:v>
                </c:pt>
                <c:pt idx="1200">
                  <c:v>36700</c:v>
                </c:pt>
                <c:pt idx="1201">
                  <c:v>36703</c:v>
                </c:pt>
                <c:pt idx="1202">
                  <c:v>36704</c:v>
                </c:pt>
                <c:pt idx="1203">
                  <c:v>36705</c:v>
                </c:pt>
                <c:pt idx="1204">
                  <c:v>36706</c:v>
                </c:pt>
                <c:pt idx="1205">
                  <c:v>36707</c:v>
                </c:pt>
                <c:pt idx="1206">
                  <c:v>36710</c:v>
                </c:pt>
                <c:pt idx="1207">
                  <c:v>36711</c:v>
                </c:pt>
                <c:pt idx="1208">
                  <c:v>36712</c:v>
                </c:pt>
                <c:pt idx="1209">
                  <c:v>36713</c:v>
                </c:pt>
                <c:pt idx="1210">
                  <c:v>36714</c:v>
                </c:pt>
                <c:pt idx="1211">
                  <c:v>36717</c:v>
                </c:pt>
                <c:pt idx="1212">
                  <c:v>36718</c:v>
                </c:pt>
                <c:pt idx="1213">
                  <c:v>36719</c:v>
                </c:pt>
                <c:pt idx="1214">
                  <c:v>36720</c:v>
                </c:pt>
                <c:pt idx="1215">
                  <c:v>36721</c:v>
                </c:pt>
                <c:pt idx="1216">
                  <c:v>36724</c:v>
                </c:pt>
                <c:pt idx="1217">
                  <c:v>36725</c:v>
                </c:pt>
                <c:pt idx="1218">
                  <c:v>36726</c:v>
                </c:pt>
                <c:pt idx="1219">
                  <c:v>36727</c:v>
                </c:pt>
                <c:pt idx="1220">
                  <c:v>36728</c:v>
                </c:pt>
                <c:pt idx="1221">
                  <c:v>36731</c:v>
                </c:pt>
                <c:pt idx="1222">
                  <c:v>36732</c:v>
                </c:pt>
                <c:pt idx="1223">
                  <c:v>36733</c:v>
                </c:pt>
                <c:pt idx="1224">
                  <c:v>36734</c:v>
                </c:pt>
                <c:pt idx="1225">
                  <c:v>36735</c:v>
                </c:pt>
                <c:pt idx="1226">
                  <c:v>36738</c:v>
                </c:pt>
                <c:pt idx="1227">
                  <c:v>36739</c:v>
                </c:pt>
                <c:pt idx="1228">
                  <c:v>36740</c:v>
                </c:pt>
                <c:pt idx="1229">
                  <c:v>36741</c:v>
                </c:pt>
                <c:pt idx="1230">
                  <c:v>36742</c:v>
                </c:pt>
                <c:pt idx="1231">
                  <c:v>36745</c:v>
                </c:pt>
                <c:pt idx="1232">
                  <c:v>36746</c:v>
                </c:pt>
                <c:pt idx="1233">
                  <c:v>36747</c:v>
                </c:pt>
                <c:pt idx="1234">
                  <c:v>36748</c:v>
                </c:pt>
                <c:pt idx="1235">
                  <c:v>36749</c:v>
                </c:pt>
                <c:pt idx="1236">
                  <c:v>36752</c:v>
                </c:pt>
                <c:pt idx="1237">
                  <c:v>36753</c:v>
                </c:pt>
                <c:pt idx="1238">
                  <c:v>36754</c:v>
                </c:pt>
                <c:pt idx="1239">
                  <c:v>36755</c:v>
                </c:pt>
                <c:pt idx="1240">
                  <c:v>36756</c:v>
                </c:pt>
                <c:pt idx="1241">
                  <c:v>36759</c:v>
                </c:pt>
                <c:pt idx="1242">
                  <c:v>36760</c:v>
                </c:pt>
                <c:pt idx="1243">
                  <c:v>36761</c:v>
                </c:pt>
                <c:pt idx="1244">
                  <c:v>36762</c:v>
                </c:pt>
                <c:pt idx="1245">
                  <c:v>36763</c:v>
                </c:pt>
                <c:pt idx="1246">
                  <c:v>36766</c:v>
                </c:pt>
                <c:pt idx="1247">
                  <c:v>36767</c:v>
                </c:pt>
                <c:pt idx="1248">
                  <c:v>36768</c:v>
                </c:pt>
                <c:pt idx="1249">
                  <c:v>36769</c:v>
                </c:pt>
                <c:pt idx="1250">
                  <c:v>36770</c:v>
                </c:pt>
                <c:pt idx="1251">
                  <c:v>36773</c:v>
                </c:pt>
                <c:pt idx="1252">
                  <c:v>36774</c:v>
                </c:pt>
                <c:pt idx="1253">
                  <c:v>36775</c:v>
                </c:pt>
                <c:pt idx="1254">
                  <c:v>36776</c:v>
                </c:pt>
                <c:pt idx="1255">
                  <c:v>36777</c:v>
                </c:pt>
                <c:pt idx="1256">
                  <c:v>36780</c:v>
                </c:pt>
                <c:pt idx="1257">
                  <c:v>36781</c:v>
                </c:pt>
                <c:pt idx="1258">
                  <c:v>36782</c:v>
                </c:pt>
                <c:pt idx="1259">
                  <c:v>36783</c:v>
                </c:pt>
                <c:pt idx="1260">
                  <c:v>36784</c:v>
                </c:pt>
                <c:pt idx="1261">
                  <c:v>36787</c:v>
                </c:pt>
                <c:pt idx="1262">
                  <c:v>36788</c:v>
                </c:pt>
                <c:pt idx="1263">
                  <c:v>36789</c:v>
                </c:pt>
                <c:pt idx="1264">
                  <c:v>36790</c:v>
                </c:pt>
                <c:pt idx="1265">
                  <c:v>36791</c:v>
                </c:pt>
                <c:pt idx="1266">
                  <c:v>36794</c:v>
                </c:pt>
                <c:pt idx="1267">
                  <c:v>36795</c:v>
                </c:pt>
                <c:pt idx="1268">
                  <c:v>36796</c:v>
                </c:pt>
                <c:pt idx="1269">
                  <c:v>36797</c:v>
                </c:pt>
                <c:pt idx="1270">
                  <c:v>36798</c:v>
                </c:pt>
                <c:pt idx="1271">
                  <c:v>36801</c:v>
                </c:pt>
                <c:pt idx="1272">
                  <c:v>36802</c:v>
                </c:pt>
                <c:pt idx="1273">
                  <c:v>36803</c:v>
                </c:pt>
                <c:pt idx="1274">
                  <c:v>36804</c:v>
                </c:pt>
                <c:pt idx="1275">
                  <c:v>36805</c:v>
                </c:pt>
                <c:pt idx="1276">
                  <c:v>36808</c:v>
                </c:pt>
                <c:pt idx="1277">
                  <c:v>36809</c:v>
                </c:pt>
                <c:pt idx="1278">
                  <c:v>36810</c:v>
                </c:pt>
                <c:pt idx="1279">
                  <c:v>36811</c:v>
                </c:pt>
                <c:pt idx="1280">
                  <c:v>36812</c:v>
                </c:pt>
                <c:pt idx="1281">
                  <c:v>36815</c:v>
                </c:pt>
                <c:pt idx="1282">
                  <c:v>36816</c:v>
                </c:pt>
                <c:pt idx="1283">
                  <c:v>36817</c:v>
                </c:pt>
                <c:pt idx="1284">
                  <c:v>36818</c:v>
                </c:pt>
                <c:pt idx="1285">
                  <c:v>36819</c:v>
                </c:pt>
                <c:pt idx="1286">
                  <c:v>36822</c:v>
                </c:pt>
                <c:pt idx="1287">
                  <c:v>36823</c:v>
                </c:pt>
                <c:pt idx="1288">
                  <c:v>36824</c:v>
                </c:pt>
                <c:pt idx="1289">
                  <c:v>36825</c:v>
                </c:pt>
                <c:pt idx="1290">
                  <c:v>36826</c:v>
                </c:pt>
                <c:pt idx="1291">
                  <c:v>36829</c:v>
                </c:pt>
                <c:pt idx="1292">
                  <c:v>36830</c:v>
                </c:pt>
                <c:pt idx="1293">
                  <c:v>36831</c:v>
                </c:pt>
                <c:pt idx="1294">
                  <c:v>36832</c:v>
                </c:pt>
                <c:pt idx="1295">
                  <c:v>36833</c:v>
                </c:pt>
                <c:pt idx="1296">
                  <c:v>36834</c:v>
                </c:pt>
                <c:pt idx="1297">
                  <c:v>36838</c:v>
                </c:pt>
                <c:pt idx="1298">
                  <c:v>36839</c:v>
                </c:pt>
                <c:pt idx="1299">
                  <c:v>36840</c:v>
                </c:pt>
                <c:pt idx="1300">
                  <c:v>36843</c:v>
                </c:pt>
                <c:pt idx="1301">
                  <c:v>36844</c:v>
                </c:pt>
                <c:pt idx="1302">
                  <c:v>36845</c:v>
                </c:pt>
                <c:pt idx="1303">
                  <c:v>36846</c:v>
                </c:pt>
                <c:pt idx="1304">
                  <c:v>36847</c:v>
                </c:pt>
                <c:pt idx="1305">
                  <c:v>36850</c:v>
                </c:pt>
                <c:pt idx="1306">
                  <c:v>36851</c:v>
                </c:pt>
                <c:pt idx="1307">
                  <c:v>36852</c:v>
                </c:pt>
                <c:pt idx="1308">
                  <c:v>36853</c:v>
                </c:pt>
                <c:pt idx="1309">
                  <c:v>36854</c:v>
                </c:pt>
                <c:pt idx="1310">
                  <c:v>36857</c:v>
                </c:pt>
                <c:pt idx="1311">
                  <c:v>36858</c:v>
                </c:pt>
                <c:pt idx="1312">
                  <c:v>36859</c:v>
                </c:pt>
                <c:pt idx="1313">
                  <c:v>36860</c:v>
                </c:pt>
                <c:pt idx="1314">
                  <c:v>36861</c:v>
                </c:pt>
                <c:pt idx="1315">
                  <c:v>36864</c:v>
                </c:pt>
                <c:pt idx="1316">
                  <c:v>36865</c:v>
                </c:pt>
                <c:pt idx="1317">
                  <c:v>36866</c:v>
                </c:pt>
                <c:pt idx="1318">
                  <c:v>36867</c:v>
                </c:pt>
                <c:pt idx="1319">
                  <c:v>36868</c:v>
                </c:pt>
                <c:pt idx="1320">
                  <c:v>36869</c:v>
                </c:pt>
                <c:pt idx="1321">
                  <c:v>36873</c:v>
                </c:pt>
                <c:pt idx="1322">
                  <c:v>36874</c:v>
                </c:pt>
                <c:pt idx="1323">
                  <c:v>36875</c:v>
                </c:pt>
                <c:pt idx="1324">
                  <c:v>36878</c:v>
                </c:pt>
                <c:pt idx="1325">
                  <c:v>36879</c:v>
                </c:pt>
                <c:pt idx="1326">
                  <c:v>36880</c:v>
                </c:pt>
                <c:pt idx="1327">
                  <c:v>36881</c:v>
                </c:pt>
                <c:pt idx="1328">
                  <c:v>36882</c:v>
                </c:pt>
                <c:pt idx="1329">
                  <c:v>36885</c:v>
                </c:pt>
                <c:pt idx="1330">
                  <c:v>36886</c:v>
                </c:pt>
                <c:pt idx="1331">
                  <c:v>36887</c:v>
                </c:pt>
                <c:pt idx="1332">
                  <c:v>36888</c:v>
                </c:pt>
                <c:pt idx="1333">
                  <c:v>36889</c:v>
                </c:pt>
                <c:pt idx="1334">
                  <c:v>36894</c:v>
                </c:pt>
                <c:pt idx="1335">
                  <c:v>36895</c:v>
                </c:pt>
                <c:pt idx="1336">
                  <c:v>36896</c:v>
                </c:pt>
                <c:pt idx="1337">
                  <c:v>36900</c:v>
                </c:pt>
                <c:pt idx="1338">
                  <c:v>36901</c:v>
                </c:pt>
                <c:pt idx="1339">
                  <c:v>36902</c:v>
                </c:pt>
                <c:pt idx="1340">
                  <c:v>36903</c:v>
                </c:pt>
                <c:pt idx="1341">
                  <c:v>36906</c:v>
                </c:pt>
                <c:pt idx="1342">
                  <c:v>36907</c:v>
                </c:pt>
                <c:pt idx="1343">
                  <c:v>36908</c:v>
                </c:pt>
                <c:pt idx="1344">
                  <c:v>36909</c:v>
                </c:pt>
                <c:pt idx="1345">
                  <c:v>36910</c:v>
                </c:pt>
                <c:pt idx="1346">
                  <c:v>36913</c:v>
                </c:pt>
                <c:pt idx="1347">
                  <c:v>36914</c:v>
                </c:pt>
                <c:pt idx="1348">
                  <c:v>36915</c:v>
                </c:pt>
                <c:pt idx="1349">
                  <c:v>36916</c:v>
                </c:pt>
                <c:pt idx="1350">
                  <c:v>36917</c:v>
                </c:pt>
                <c:pt idx="1351">
                  <c:v>36920</c:v>
                </c:pt>
                <c:pt idx="1352">
                  <c:v>36921</c:v>
                </c:pt>
                <c:pt idx="1353">
                  <c:v>36922</c:v>
                </c:pt>
                <c:pt idx="1354">
                  <c:v>36923</c:v>
                </c:pt>
                <c:pt idx="1355">
                  <c:v>36924</c:v>
                </c:pt>
                <c:pt idx="1356">
                  <c:v>36927</c:v>
                </c:pt>
                <c:pt idx="1357">
                  <c:v>36928</c:v>
                </c:pt>
                <c:pt idx="1358">
                  <c:v>36929</c:v>
                </c:pt>
                <c:pt idx="1359">
                  <c:v>36930</c:v>
                </c:pt>
                <c:pt idx="1360">
                  <c:v>36931</c:v>
                </c:pt>
                <c:pt idx="1361">
                  <c:v>36934</c:v>
                </c:pt>
                <c:pt idx="1362">
                  <c:v>36935</c:v>
                </c:pt>
                <c:pt idx="1363">
                  <c:v>36936</c:v>
                </c:pt>
                <c:pt idx="1364">
                  <c:v>36937</c:v>
                </c:pt>
                <c:pt idx="1365">
                  <c:v>36938</c:v>
                </c:pt>
                <c:pt idx="1366">
                  <c:v>36941</c:v>
                </c:pt>
                <c:pt idx="1367">
                  <c:v>36942</c:v>
                </c:pt>
                <c:pt idx="1368">
                  <c:v>36943</c:v>
                </c:pt>
                <c:pt idx="1369">
                  <c:v>36944</c:v>
                </c:pt>
                <c:pt idx="1370">
                  <c:v>36945</c:v>
                </c:pt>
                <c:pt idx="1371">
                  <c:v>36948</c:v>
                </c:pt>
                <c:pt idx="1372">
                  <c:v>36949</c:v>
                </c:pt>
                <c:pt idx="1373">
                  <c:v>36950</c:v>
                </c:pt>
                <c:pt idx="1374">
                  <c:v>36951</c:v>
                </c:pt>
                <c:pt idx="1375">
                  <c:v>36952</c:v>
                </c:pt>
                <c:pt idx="1376">
                  <c:v>36955</c:v>
                </c:pt>
                <c:pt idx="1377">
                  <c:v>36956</c:v>
                </c:pt>
                <c:pt idx="1378">
                  <c:v>36957</c:v>
                </c:pt>
                <c:pt idx="1379">
                  <c:v>36961</c:v>
                </c:pt>
                <c:pt idx="1380">
                  <c:v>36962</c:v>
                </c:pt>
                <c:pt idx="1381">
                  <c:v>36963</c:v>
                </c:pt>
                <c:pt idx="1382">
                  <c:v>36964</c:v>
                </c:pt>
                <c:pt idx="1383">
                  <c:v>36965</c:v>
                </c:pt>
                <c:pt idx="1384">
                  <c:v>36966</c:v>
                </c:pt>
                <c:pt idx="1385">
                  <c:v>36969</c:v>
                </c:pt>
                <c:pt idx="1386">
                  <c:v>36970</c:v>
                </c:pt>
                <c:pt idx="1387">
                  <c:v>36971</c:v>
                </c:pt>
                <c:pt idx="1388">
                  <c:v>36972</c:v>
                </c:pt>
                <c:pt idx="1389">
                  <c:v>36973</c:v>
                </c:pt>
                <c:pt idx="1390">
                  <c:v>36976</c:v>
                </c:pt>
                <c:pt idx="1391">
                  <c:v>36977</c:v>
                </c:pt>
                <c:pt idx="1392">
                  <c:v>36978</c:v>
                </c:pt>
                <c:pt idx="1393">
                  <c:v>36979</c:v>
                </c:pt>
                <c:pt idx="1394">
                  <c:v>36980</c:v>
                </c:pt>
                <c:pt idx="1395">
                  <c:v>36983</c:v>
                </c:pt>
                <c:pt idx="1396">
                  <c:v>36984</c:v>
                </c:pt>
                <c:pt idx="1397">
                  <c:v>36985</c:v>
                </c:pt>
                <c:pt idx="1398">
                  <c:v>36986</c:v>
                </c:pt>
                <c:pt idx="1399">
                  <c:v>36987</c:v>
                </c:pt>
                <c:pt idx="1400">
                  <c:v>36990</c:v>
                </c:pt>
                <c:pt idx="1401">
                  <c:v>36991</c:v>
                </c:pt>
                <c:pt idx="1402">
                  <c:v>36992</c:v>
                </c:pt>
                <c:pt idx="1403">
                  <c:v>36993</c:v>
                </c:pt>
                <c:pt idx="1404">
                  <c:v>36994</c:v>
                </c:pt>
                <c:pt idx="1405">
                  <c:v>36997</c:v>
                </c:pt>
                <c:pt idx="1406">
                  <c:v>36998</c:v>
                </c:pt>
                <c:pt idx="1407">
                  <c:v>36999</c:v>
                </c:pt>
                <c:pt idx="1408">
                  <c:v>37000</c:v>
                </c:pt>
                <c:pt idx="1409">
                  <c:v>37001</c:v>
                </c:pt>
                <c:pt idx="1410">
                  <c:v>37004</c:v>
                </c:pt>
                <c:pt idx="1411">
                  <c:v>37005</c:v>
                </c:pt>
                <c:pt idx="1412">
                  <c:v>37006</c:v>
                </c:pt>
                <c:pt idx="1413">
                  <c:v>37007</c:v>
                </c:pt>
                <c:pt idx="1414">
                  <c:v>37008</c:v>
                </c:pt>
                <c:pt idx="1415">
                  <c:v>37009</c:v>
                </c:pt>
                <c:pt idx="1416">
                  <c:v>37014</c:v>
                </c:pt>
                <c:pt idx="1417">
                  <c:v>37015</c:v>
                </c:pt>
                <c:pt idx="1418">
                  <c:v>37018</c:v>
                </c:pt>
                <c:pt idx="1419">
                  <c:v>37019</c:v>
                </c:pt>
                <c:pt idx="1420">
                  <c:v>37021</c:v>
                </c:pt>
                <c:pt idx="1421">
                  <c:v>37022</c:v>
                </c:pt>
                <c:pt idx="1422">
                  <c:v>37025</c:v>
                </c:pt>
                <c:pt idx="1423">
                  <c:v>37026</c:v>
                </c:pt>
                <c:pt idx="1424">
                  <c:v>37027</c:v>
                </c:pt>
                <c:pt idx="1425">
                  <c:v>37028</c:v>
                </c:pt>
                <c:pt idx="1426">
                  <c:v>37029</c:v>
                </c:pt>
                <c:pt idx="1427">
                  <c:v>37032</c:v>
                </c:pt>
                <c:pt idx="1428">
                  <c:v>37033</c:v>
                </c:pt>
                <c:pt idx="1429">
                  <c:v>37034</c:v>
                </c:pt>
                <c:pt idx="1430">
                  <c:v>37035</c:v>
                </c:pt>
                <c:pt idx="1431">
                  <c:v>37036</c:v>
                </c:pt>
                <c:pt idx="1432">
                  <c:v>37039</c:v>
                </c:pt>
                <c:pt idx="1433">
                  <c:v>37040</c:v>
                </c:pt>
                <c:pt idx="1434">
                  <c:v>37041</c:v>
                </c:pt>
                <c:pt idx="1435">
                  <c:v>37042</c:v>
                </c:pt>
                <c:pt idx="1436">
                  <c:v>37043</c:v>
                </c:pt>
                <c:pt idx="1437">
                  <c:v>37046</c:v>
                </c:pt>
                <c:pt idx="1438">
                  <c:v>37047</c:v>
                </c:pt>
                <c:pt idx="1439">
                  <c:v>37048</c:v>
                </c:pt>
                <c:pt idx="1440">
                  <c:v>37049</c:v>
                </c:pt>
                <c:pt idx="1441">
                  <c:v>37050</c:v>
                </c:pt>
                <c:pt idx="1442">
                  <c:v>37051</c:v>
                </c:pt>
                <c:pt idx="1443">
                  <c:v>37055</c:v>
                </c:pt>
                <c:pt idx="1444">
                  <c:v>37056</c:v>
                </c:pt>
                <c:pt idx="1445">
                  <c:v>37057</c:v>
                </c:pt>
                <c:pt idx="1446">
                  <c:v>37060</c:v>
                </c:pt>
                <c:pt idx="1447">
                  <c:v>37061</c:v>
                </c:pt>
                <c:pt idx="1448">
                  <c:v>37062</c:v>
                </c:pt>
                <c:pt idx="1449">
                  <c:v>37063</c:v>
                </c:pt>
                <c:pt idx="1450">
                  <c:v>37064</c:v>
                </c:pt>
                <c:pt idx="1451">
                  <c:v>37067</c:v>
                </c:pt>
                <c:pt idx="1452">
                  <c:v>37068</c:v>
                </c:pt>
                <c:pt idx="1453">
                  <c:v>37069</c:v>
                </c:pt>
                <c:pt idx="1454">
                  <c:v>37070</c:v>
                </c:pt>
                <c:pt idx="1455">
                  <c:v>37071</c:v>
                </c:pt>
                <c:pt idx="1456">
                  <c:v>37074</c:v>
                </c:pt>
                <c:pt idx="1457">
                  <c:v>37075</c:v>
                </c:pt>
                <c:pt idx="1458">
                  <c:v>37076</c:v>
                </c:pt>
                <c:pt idx="1459">
                  <c:v>37077</c:v>
                </c:pt>
                <c:pt idx="1460">
                  <c:v>37078</c:v>
                </c:pt>
                <c:pt idx="1461">
                  <c:v>37081</c:v>
                </c:pt>
                <c:pt idx="1462">
                  <c:v>37082</c:v>
                </c:pt>
                <c:pt idx="1463">
                  <c:v>37083</c:v>
                </c:pt>
                <c:pt idx="1464">
                  <c:v>37084</c:v>
                </c:pt>
                <c:pt idx="1465">
                  <c:v>37085</c:v>
                </c:pt>
                <c:pt idx="1466">
                  <c:v>37088</c:v>
                </c:pt>
                <c:pt idx="1467">
                  <c:v>37089</c:v>
                </c:pt>
                <c:pt idx="1468">
                  <c:v>37090</c:v>
                </c:pt>
                <c:pt idx="1469">
                  <c:v>37091</c:v>
                </c:pt>
                <c:pt idx="1470">
                  <c:v>37092</c:v>
                </c:pt>
                <c:pt idx="1471">
                  <c:v>37095</c:v>
                </c:pt>
                <c:pt idx="1472">
                  <c:v>37096</c:v>
                </c:pt>
                <c:pt idx="1473">
                  <c:v>37097</c:v>
                </c:pt>
                <c:pt idx="1474">
                  <c:v>37098</c:v>
                </c:pt>
                <c:pt idx="1475">
                  <c:v>37099</c:v>
                </c:pt>
                <c:pt idx="1476">
                  <c:v>37102</c:v>
                </c:pt>
                <c:pt idx="1477">
                  <c:v>37103</c:v>
                </c:pt>
                <c:pt idx="1478">
                  <c:v>37104</c:v>
                </c:pt>
                <c:pt idx="1479">
                  <c:v>37105</c:v>
                </c:pt>
                <c:pt idx="1480">
                  <c:v>37106</c:v>
                </c:pt>
                <c:pt idx="1481">
                  <c:v>37109</c:v>
                </c:pt>
                <c:pt idx="1482">
                  <c:v>37110</c:v>
                </c:pt>
                <c:pt idx="1483">
                  <c:v>37111</c:v>
                </c:pt>
                <c:pt idx="1484">
                  <c:v>37112</c:v>
                </c:pt>
                <c:pt idx="1485">
                  <c:v>37113</c:v>
                </c:pt>
                <c:pt idx="1486">
                  <c:v>37116</c:v>
                </c:pt>
                <c:pt idx="1487">
                  <c:v>37117</c:v>
                </c:pt>
                <c:pt idx="1488">
                  <c:v>37118</c:v>
                </c:pt>
                <c:pt idx="1489">
                  <c:v>37119</c:v>
                </c:pt>
                <c:pt idx="1490">
                  <c:v>37120</c:v>
                </c:pt>
                <c:pt idx="1491">
                  <c:v>37123</c:v>
                </c:pt>
                <c:pt idx="1492">
                  <c:v>37124</c:v>
                </c:pt>
                <c:pt idx="1493">
                  <c:v>37125</c:v>
                </c:pt>
                <c:pt idx="1494">
                  <c:v>37126</c:v>
                </c:pt>
                <c:pt idx="1495">
                  <c:v>37127</c:v>
                </c:pt>
                <c:pt idx="1496">
                  <c:v>37130</c:v>
                </c:pt>
                <c:pt idx="1497">
                  <c:v>37131</c:v>
                </c:pt>
                <c:pt idx="1498">
                  <c:v>37132</c:v>
                </c:pt>
                <c:pt idx="1499">
                  <c:v>37133</c:v>
                </c:pt>
                <c:pt idx="1500">
                  <c:v>37134</c:v>
                </c:pt>
                <c:pt idx="1501">
                  <c:v>37137</c:v>
                </c:pt>
                <c:pt idx="1502">
                  <c:v>37138</c:v>
                </c:pt>
                <c:pt idx="1503">
                  <c:v>37139</c:v>
                </c:pt>
                <c:pt idx="1504">
                  <c:v>37140</c:v>
                </c:pt>
                <c:pt idx="1505">
                  <c:v>37141</c:v>
                </c:pt>
                <c:pt idx="1506">
                  <c:v>37144</c:v>
                </c:pt>
                <c:pt idx="1507">
                  <c:v>37145</c:v>
                </c:pt>
                <c:pt idx="1508">
                  <c:v>37146</c:v>
                </c:pt>
                <c:pt idx="1509">
                  <c:v>37147</c:v>
                </c:pt>
                <c:pt idx="1510">
                  <c:v>37148</c:v>
                </c:pt>
                <c:pt idx="1511">
                  <c:v>37151</c:v>
                </c:pt>
                <c:pt idx="1512">
                  <c:v>37152</c:v>
                </c:pt>
                <c:pt idx="1513">
                  <c:v>37153</c:v>
                </c:pt>
                <c:pt idx="1514">
                  <c:v>37154</c:v>
                </c:pt>
                <c:pt idx="1515">
                  <c:v>37155</c:v>
                </c:pt>
                <c:pt idx="1516">
                  <c:v>37158</c:v>
                </c:pt>
                <c:pt idx="1517">
                  <c:v>37159</c:v>
                </c:pt>
                <c:pt idx="1518">
                  <c:v>37160</c:v>
                </c:pt>
                <c:pt idx="1519">
                  <c:v>37161</c:v>
                </c:pt>
                <c:pt idx="1520">
                  <c:v>37162</c:v>
                </c:pt>
                <c:pt idx="1521">
                  <c:v>37165</c:v>
                </c:pt>
                <c:pt idx="1522">
                  <c:v>37166</c:v>
                </c:pt>
                <c:pt idx="1523">
                  <c:v>37167</c:v>
                </c:pt>
                <c:pt idx="1524">
                  <c:v>37168</c:v>
                </c:pt>
                <c:pt idx="1525">
                  <c:v>37169</c:v>
                </c:pt>
                <c:pt idx="1526">
                  <c:v>37172</c:v>
                </c:pt>
                <c:pt idx="1527">
                  <c:v>37173</c:v>
                </c:pt>
                <c:pt idx="1528">
                  <c:v>37174</c:v>
                </c:pt>
                <c:pt idx="1529">
                  <c:v>37175</c:v>
                </c:pt>
                <c:pt idx="1530">
                  <c:v>37176</c:v>
                </c:pt>
                <c:pt idx="1531">
                  <c:v>37179</c:v>
                </c:pt>
                <c:pt idx="1532">
                  <c:v>37180</c:v>
                </c:pt>
                <c:pt idx="1533">
                  <c:v>37181</c:v>
                </c:pt>
                <c:pt idx="1534">
                  <c:v>37182</c:v>
                </c:pt>
                <c:pt idx="1535">
                  <c:v>37183</c:v>
                </c:pt>
                <c:pt idx="1536">
                  <c:v>37186</c:v>
                </c:pt>
                <c:pt idx="1537">
                  <c:v>37187</c:v>
                </c:pt>
                <c:pt idx="1538">
                  <c:v>37188</c:v>
                </c:pt>
                <c:pt idx="1539">
                  <c:v>37189</c:v>
                </c:pt>
                <c:pt idx="1540">
                  <c:v>37190</c:v>
                </c:pt>
                <c:pt idx="1541">
                  <c:v>37193</c:v>
                </c:pt>
                <c:pt idx="1542">
                  <c:v>37194</c:v>
                </c:pt>
                <c:pt idx="1543">
                  <c:v>37195</c:v>
                </c:pt>
                <c:pt idx="1544">
                  <c:v>37196</c:v>
                </c:pt>
                <c:pt idx="1545">
                  <c:v>37197</c:v>
                </c:pt>
                <c:pt idx="1546">
                  <c:v>37200</c:v>
                </c:pt>
                <c:pt idx="1547">
                  <c:v>37201</c:v>
                </c:pt>
                <c:pt idx="1548">
                  <c:v>37203</c:v>
                </c:pt>
                <c:pt idx="1549">
                  <c:v>37204</c:v>
                </c:pt>
                <c:pt idx="1550">
                  <c:v>37207</c:v>
                </c:pt>
                <c:pt idx="1551">
                  <c:v>37208</c:v>
                </c:pt>
                <c:pt idx="1552">
                  <c:v>37209</c:v>
                </c:pt>
                <c:pt idx="1553">
                  <c:v>37210</c:v>
                </c:pt>
                <c:pt idx="1554">
                  <c:v>37211</c:v>
                </c:pt>
                <c:pt idx="1555">
                  <c:v>37214</c:v>
                </c:pt>
                <c:pt idx="1556">
                  <c:v>37215</c:v>
                </c:pt>
                <c:pt idx="1557">
                  <c:v>37216</c:v>
                </c:pt>
                <c:pt idx="1558">
                  <c:v>37217</c:v>
                </c:pt>
                <c:pt idx="1559">
                  <c:v>37218</c:v>
                </c:pt>
                <c:pt idx="1560">
                  <c:v>37221</c:v>
                </c:pt>
                <c:pt idx="1561">
                  <c:v>37222</c:v>
                </c:pt>
                <c:pt idx="1562">
                  <c:v>37223</c:v>
                </c:pt>
                <c:pt idx="1563">
                  <c:v>37224</c:v>
                </c:pt>
                <c:pt idx="1564">
                  <c:v>37225</c:v>
                </c:pt>
                <c:pt idx="1565">
                  <c:v>37228</c:v>
                </c:pt>
                <c:pt idx="1566">
                  <c:v>37229</c:v>
                </c:pt>
                <c:pt idx="1567">
                  <c:v>37230</c:v>
                </c:pt>
                <c:pt idx="1568">
                  <c:v>37231</c:v>
                </c:pt>
                <c:pt idx="1569">
                  <c:v>37232</c:v>
                </c:pt>
                <c:pt idx="1570">
                  <c:v>37235</c:v>
                </c:pt>
                <c:pt idx="1571">
                  <c:v>37236</c:v>
                </c:pt>
                <c:pt idx="1572">
                  <c:v>37238</c:v>
                </c:pt>
                <c:pt idx="1573">
                  <c:v>37239</c:v>
                </c:pt>
                <c:pt idx="1574">
                  <c:v>37242</c:v>
                </c:pt>
                <c:pt idx="1575">
                  <c:v>37243</c:v>
                </c:pt>
                <c:pt idx="1576">
                  <c:v>37244</c:v>
                </c:pt>
                <c:pt idx="1577">
                  <c:v>37245</c:v>
                </c:pt>
                <c:pt idx="1578">
                  <c:v>37246</c:v>
                </c:pt>
                <c:pt idx="1579">
                  <c:v>37249</c:v>
                </c:pt>
                <c:pt idx="1580">
                  <c:v>37250</c:v>
                </c:pt>
                <c:pt idx="1581">
                  <c:v>37251</c:v>
                </c:pt>
                <c:pt idx="1582">
                  <c:v>37252</c:v>
                </c:pt>
                <c:pt idx="1583">
                  <c:v>37253</c:v>
                </c:pt>
                <c:pt idx="1584">
                  <c:v>37254</c:v>
                </c:pt>
                <c:pt idx="1585">
                  <c:v>37259</c:v>
                </c:pt>
                <c:pt idx="1586">
                  <c:v>37260</c:v>
                </c:pt>
                <c:pt idx="1587">
                  <c:v>37264</c:v>
                </c:pt>
                <c:pt idx="1588">
                  <c:v>37265</c:v>
                </c:pt>
                <c:pt idx="1589">
                  <c:v>37266</c:v>
                </c:pt>
                <c:pt idx="1590">
                  <c:v>37267</c:v>
                </c:pt>
                <c:pt idx="1591">
                  <c:v>37270</c:v>
                </c:pt>
                <c:pt idx="1592">
                  <c:v>37271</c:v>
                </c:pt>
                <c:pt idx="1593">
                  <c:v>37272</c:v>
                </c:pt>
                <c:pt idx="1594">
                  <c:v>37273</c:v>
                </c:pt>
                <c:pt idx="1595">
                  <c:v>37274</c:v>
                </c:pt>
                <c:pt idx="1596">
                  <c:v>37277</c:v>
                </c:pt>
                <c:pt idx="1597">
                  <c:v>37278</c:v>
                </c:pt>
                <c:pt idx="1598">
                  <c:v>37279</c:v>
                </c:pt>
                <c:pt idx="1599">
                  <c:v>37280</c:v>
                </c:pt>
                <c:pt idx="1600">
                  <c:v>37281</c:v>
                </c:pt>
                <c:pt idx="1601">
                  <c:v>37284</c:v>
                </c:pt>
                <c:pt idx="1602">
                  <c:v>37285</c:v>
                </c:pt>
                <c:pt idx="1603">
                  <c:v>37286</c:v>
                </c:pt>
                <c:pt idx="1604">
                  <c:v>37287</c:v>
                </c:pt>
                <c:pt idx="1605">
                  <c:v>37288</c:v>
                </c:pt>
                <c:pt idx="1606">
                  <c:v>37291</c:v>
                </c:pt>
                <c:pt idx="1607">
                  <c:v>37292</c:v>
                </c:pt>
                <c:pt idx="1608">
                  <c:v>37293</c:v>
                </c:pt>
                <c:pt idx="1609">
                  <c:v>37294</c:v>
                </c:pt>
                <c:pt idx="1610">
                  <c:v>37295</c:v>
                </c:pt>
                <c:pt idx="1611">
                  <c:v>37298</c:v>
                </c:pt>
                <c:pt idx="1612">
                  <c:v>37299</c:v>
                </c:pt>
                <c:pt idx="1613">
                  <c:v>37300</c:v>
                </c:pt>
                <c:pt idx="1614">
                  <c:v>37301</c:v>
                </c:pt>
                <c:pt idx="1615">
                  <c:v>37302</c:v>
                </c:pt>
                <c:pt idx="1616">
                  <c:v>37305</c:v>
                </c:pt>
                <c:pt idx="1617">
                  <c:v>37306</c:v>
                </c:pt>
                <c:pt idx="1618">
                  <c:v>37307</c:v>
                </c:pt>
                <c:pt idx="1619">
                  <c:v>37308</c:v>
                </c:pt>
                <c:pt idx="1620">
                  <c:v>37309</c:v>
                </c:pt>
                <c:pt idx="1621">
                  <c:v>37313</c:v>
                </c:pt>
                <c:pt idx="1622">
                  <c:v>37314</c:v>
                </c:pt>
                <c:pt idx="1623">
                  <c:v>37315</c:v>
                </c:pt>
                <c:pt idx="1624">
                  <c:v>37316</c:v>
                </c:pt>
                <c:pt idx="1625">
                  <c:v>37319</c:v>
                </c:pt>
                <c:pt idx="1626">
                  <c:v>37320</c:v>
                </c:pt>
                <c:pt idx="1627">
                  <c:v>37321</c:v>
                </c:pt>
                <c:pt idx="1628">
                  <c:v>37322</c:v>
                </c:pt>
                <c:pt idx="1629">
                  <c:v>37326</c:v>
                </c:pt>
                <c:pt idx="1630">
                  <c:v>37327</c:v>
                </c:pt>
                <c:pt idx="1631">
                  <c:v>37328</c:v>
                </c:pt>
                <c:pt idx="1632">
                  <c:v>37329</c:v>
                </c:pt>
                <c:pt idx="1633">
                  <c:v>37330</c:v>
                </c:pt>
                <c:pt idx="1634">
                  <c:v>37333</c:v>
                </c:pt>
                <c:pt idx="1635">
                  <c:v>37334</c:v>
                </c:pt>
                <c:pt idx="1636">
                  <c:v>37335</c:v>
                </c:pt>
                <c:pt idx="1637">
                  <c:v>37336</c:v>
                </c:pt>
                <c:pt idx="1638">
                  <c:v>37337</c:v>
                </c:pt>
                <c:pt idx="1639">
                  <c:v>37340</c:v>
                </c:pt>
                <c:pt idx="1640">
                  <c:v>37341</c:v>
                </c:pt>
                <c:pt idx="1641">
                  <c:v>37342</c:v>
                </c:pt>
                <c:pt idx="1642">
                  <c:v>37343</c:v>
                </c:pt>
                <c:pt idx="1643">
                  <c:v>37344</c:v>
                </c:pt>
                <c:pt idx="1644">
                  <c:v>37347</c:v>
                </c:pt>
                <c:pt idx="1645">
                  <c:v>37348</c:v>
                </c:pt>
                <c:pt idx="1646">
                  <c:v>37349</c:v>
                </c:pt>
                <c:pt idx="1647">
                  <c:v>37350</c:v>
                </c:pt>
                <c:pt idx="1648">
                  <c:v>37351</c:v>
                </c:pt>
                <c:pt idx="1649">
                  <c:v>37354</c:v>
                </c:pt>
                <c:pt idx="1650">
                  <c:v>37355</c:v>
                </c:pt>
                <c:pt idx="1651">
                  <c:v>37356</c:v>
                </c:pt>
                <c:pt idx="1652">
                  <c:v>37357</c:v>
                </c:pt>
                <c:pt idx="1653">
                  <c:v>37358</c:v>
                </c:pt>
                <c:pt idx="1654">
                  <c:v>37361</c:v>
                </c:pt>
                <c:pt idx="1655">
                  <c:v>37362</c:v>
                </c:pt>
                <c:pt idx="1656">
                  <c:v>37363</c:v>
                </c:pt>
                <c:pt idx="1657">
                  <c:v>37364</c:v>
                </c:pt>
                <c:pt idx="1658">
                  <c:v>37365</c:v>
                </c:pt>
                <c:pt idx="1659">
                  <c:v>37368</c:v>
                </c:pt>
                <c:pt idx="1660">
                  <c:v>37369</c:v>
                </c:pt>
                <c:pt idx="1661">
                  <c:v>37370</c:v>
                </c:pt>
                <c:pt idx="1662">
                  <c:v>37371</c:v>
                </c:pt>
                <c:pt idx="1663">
                  <c:v>37372</c:v>
                </c:pt>
                <c:pt idx="1664">
                  <c:v>37373</c:v>
                </c:pt>
                <c:pt idx="1665">
                  <c:v>37375</c:v>
                </c:pt>
                <c:pt idx="1666">
                  <c:v>37376</c:v>
                </c:pt>
                <c:pt idx="1667">
                  <c:v>37382</c:v>
                </c:pt>
                <c:pt idx="1668">
                  <c:v>37383</c:v>
                </c:pt>
                <c:pt idx="1669">
                  <c:v>37384</c:v>
                </c:pt>
                <c:pt idx="1670">
                  <c:v>37389</c:v>
                </c:pt>
                <c:pt idx="1671">
                  <c:v>37390</c:v>
                </c:pt>
                <c:pt idx="1672">
                  <c:v>37391</c:v>
                </c:pt>
                <c:pt idx="1673">
                  <c:v>37392</c:v>
                </c:pt>
                <c:pt idx="1674">
                  <c:v>37393</c:v>
                </c:pt>
                <c:pt idx="1675">
                  <c:v>37394</c:v>
                </c:pt>
                <c:pt idx="1676">
                  <c:v>37396</c:v>
                </c:pt>
                <c:pt idx="1677">
                  <c:v>37397</c:v>
                </c:pt>
                <c:pt idx="1678">
                  <c:v>37398</c:v>
                </c:pt>
                <c:pt idx="1679">
                  <c:v>37399</c:v>
                </c:pt>
                <c:pt idx="1680">
                  <c:v>37400</c:v>
                </c:pt>
                <c:pt idx="1681">
                  <c:v>37403</c:v>
                </c:pt>
                <c:pt idx="1682">
                  <c:v>37404</c:v>
                </c:pt>
                <c:pt idx="1683">
                  <c:v>37405</c:v>
                </c:pt>
                <c:pt idx="1684">
                  <c:v>37406</c:v>
                </c:pt>
                <c:pt idx="1685">
                  <c:v>37407</c:v>
                </c:pt>
                <c:pt idx="1686">
                  <c:v>37410</c:v>
                </c:pt>
                <c:pt idx="1687">
                  <c:v>37411</c:v>
                </c:pt>
                <c:pt idx="1688">
                  <c:v>37412</c:v>
                </c:pt>
                <c:pt idx="1689">
                  <c:v>37413</c:v>
                </c:pt>
                <c:pt idx="1690">
                  <c:v>37414</c:v>
                </c:pt>
                <c:pt idx="1691">
                  <c:v>37417</c:v>
                </c:pt>
                <c:pt idx="1692">
                  <c:v>37418</c:v>
                </c:pt>
                <c:pt idx="1693">
                  <c:v>37420</c:v>
                </c:pt>
                <c:pt idx="1694">
                  <c:v>37421</c:v>
                </c:pt>
                <c:pt idx="1695">
                  <c:v>37424</c:v>
                </c:pt>
                <c:pt idx="1696">
                  <c:v>37425</c:v>
                </c:pt>
                <c:pt idx="1697">
                  <c:v>37426</c:v>
                </c:pt>
                <c:pt idx="1698">
                  <c:v>37427</c:v>
                </c:pt>
                <c:pt idx="1699">
                  <c:v>37428</c:v>
                </c:pt>
                <c:pt idx="1700">
                  <c:v>37431</c:v>
                </c:pt>
                <c:pt idx="1701">
                  <c:v>37432</c:v>
                </c:pt>
                <c:pt idx="1702">
                  <c:v>37433</c:v>
                </c:pt>
                <c:pt idx="1703">
                  <c:v>37434</c:v>
                </c:pt>
                <c:pt idx="1704">
                  <c:v>37435</c:v>
                </c:pt>
                <c:pt idx="1705">
                  <c:v>37438</c:v>
                </c:pt>
                <c:pt idx="1706">
                  <c:v>37439</c:v>
                </c:pt>
                <c:pt idx="1707">
                  <c:v>37440</c:v>
                </c:pt>
                <c:pt idx="1708">
                  <c:v>37441</c:v>
                </c:pt>
                <c:pt idx="1709">
                  <c:v>37442</c:v>
                </c:pt>
                <c:pt idx="1710">
                  <c:v>37445</c:v>
                </c:pt>
                <c:pt idx="1711">
                  <c:v>37446</c:v>
                </c:pt>
                <c:pt idx="1712">
                  <c:v>37447</c:v>
                </c:pt>
                <c:pt idx="1713">
                  <c:v>37448</c:v>
                </c:pt>
                <c:pt idx="1714">
                  <c:v>37449</c:v>
                </c:pt>
                <c:pt idx="1715">
                  <c:v>37452</c:v>
                </c:pt>
                <c:pt idx="1716">
                  <c:v>37453</c:v>
                </c:pt>
                <c:pt idx="1717">
                  <c:v>37454</c:v>
                </c:pt>
                <c:pt idx="1718">
                  <c:v>37455</c:v>
                </c:pt>
                <c:pt idx="1719">
                  <c:v>37456</c:v>
                </c:pt>
                <c:pt idx="1720">
                  <c:v>37459</c:v>
                </c:pt>
                <c:pt idx="1721">
                  <c:v>37460</c:v>
                </c:pt>
                <c:pt idx="1722">
                  <c:v>37461</c:v>
                </c:pt>
                <c:pt idx="1723">
                  <c:v>37462</c:v>
                </c:pt>
                <c:pt idx="1724">
                  <c:v>37463</c:v>
                </c:pt>
                <c:pt idx="1725">
                  <c:v>37466</c:v>
                </c:pt>
                <c:pt idx="1726">
                  <c:v>37467</c:v>
                </c:pt>
                <c:pt idx="1727">
                  <c:v>37468</c:v>
                </c:pt>
                <c:pt idx="1728">
                  <c:v>37469</c:v>
                </c:pt>
                <c:pt idx="1729">
                  <c:v>37470</c:v>
                </c:pt>
                <c:pt idx="1730">
                  <c:v>37473</c:v>
                </c:pt>
                <c:pt idx="1731">
                  <c:v>37474</c:v>
                </c:pt>
                <c:pt idx="1732">
                  <c:v>37475</c:v>
                </c:pt>
                <c:pt idx="1733">
                  <c:v>37476</c:v>
                </c:pt>
                <c:pt idx="1734">
                  <c:v>37477</c:v>
                </c:pt>
                <c:pt idx="1735">
                  <c:v>37480</c:v>
                </c:pt>
                <c:pt idx="1736">
                  <c:v>37481</c:v>
                </c:pt>
                <c:pt idx="1737">
                  <c:v>37482</c:v>
                </c:pt>
                <c:pt idx="1738">
                  <c:v>37483</c:v>
                </c:pt>
                <c:pt idx="1739">
                  <c:v>37484</c:v>
                </c:pt>
                <c:pt idx="1740">
                  <c:v>37487</c:v>
                </c:pt>
                <c:pt idx="1741">
                  <c:v>37488</c:v>
                </c:pt>
                <c:pt idx="1742">
                  <c:v>37489</c:v>
                </c:pt>
                <c:pt idx="1743">
                  <c:v>37490</c:v>
                </c:pt>
                <c:pt idx="1744">
                  <c:v>37491</c:v>
                </c:pt>
                <c:pt idx="1745">
                  <c:v>37494</c:v>
                </c:pt>
                <c:pt idx="1746">
                  <c:v>37495</c:v>
                </c:pt>
                <c:pt idx="1747">
                  <c:v>37496</c:v>
                </c:pt>
                <c:pt idx="1748">
                  <c:v>37497</c:v>
                </c:pt>
                <c:pt idx="1749">
                  <c:v>37498</c:v>
                </c:pt>
                <c:pt idx="1750">
                  <c:v>37501</c:v>
                </c:pt>
                <c:pt idx="1751">
                  <c:v>37502</c:v>
                </c:pt>
                <c:pt idx="1752">
                  <c:v>37503</c:v>
                </c:pt>
                <c:pt idx="1753">
                  <c:v>37504</c:v>
                </c:pt>
                <c:pt idx="1754">
                  <c:v>37505</c:v>
                </c:pt>
                <c:pt idx="1755">
                  <c:v>37508</c:v>
                </c:pt>
                <c:pt idx="1756">
                  <c:v>37509</c:v>
                </c:pt>
                <c:pt idx="1757">
                  <c:v>37510</c:v>
                </c:pt>
                <c:pt idx="1758">
                  <c:v>37511</c:v>
                </c:pt>
                <c:pt idx="1759">
                  <c:v>37512</c:v>
                </c:pt>
                <c:pt idx="1760">
                  <c:v>37515</c:v>
                </c:pt>
                <c:pt idx="1761">
                  <c:v>37516</c:v>
                </c:pt>
                <c:pt idx="1762">
                  <c:v>37517</c:v>
                </c:pt>
                <c:pt idx="1763">
                  <c:v>37518</c:v>
                </c:pt>
                <c:pt idx="1764">
                  <c:v>37519</c:v>
                </c:pt>
                <c:pt idx="1765">
                  <c:v>37522</c:v>
                </c:pt>
                <c:pt idx="1766">
                  <c:v>37523</c:v>
                </c:pt>
                <c:pt idx="1767">
                  <c:v>37524</c:v>
                </c:pt>
                <c:pt idx="1768">
                  <c:v>37525</c:v>
                </c:pt>
                <c:pt idx="1769">
                  <c:v>37526</c:v>
                </c:pt>
                <c:pt idx="1770">
                  <c:v>37529</c:v>
                </c:pt>
                <c:pt idx="1771">
                  <c:v>37530</c:v>
                </c:pt>
                <c:pt idx="1772">
                  <c:v>37531</c:v>
                </c:pt>
                <c:pt idx="1773">
                  <c:v>37532</c:v>
                </c:pt>
                <c:pt idx="1774">
                  <c:v>37533</c:v>
                </c:pt>
                <c:pt idx="1775">
                  <c:v>37536</c:v>
                </c:pt>
                <c:pt idx="1776">
                  <c:v>37537</c:v>
                </c:pt>
                <c:pt idx="1777">
                  <c:v>37538</c:v>
                </c:pt>
                <c:pt idx="1778">
                  <c:v>37539</c:v>
                </c:pt>
                <c:pt idx="1779">
                  <c:v>37540</c:v>
                </c:pt>
                <c:pt idx="1780">
                  <c:v>37543</c:v>
                </c:pt>
                <c:pt idx="1781">
                  <c:v>37544</c:v>
                </c:pt>
                <c:pt idx="1782">
                  <c:v>37545</c:v>
                </c:pt>
                <c:pt idx="1783">
                  <c:v>37546</c:v>
                </c:pt>
                <c:pt idx="1784">
                  <c:v>37547</c:v>
                </c:pt>
                <c:pt idx="1785">
                  <c:v>37550</c:v>
                </c:pt>
                <c:pt idx="1786">
                  <c:v>37551</c:v>
                </c:pt>
                <c:pt idx="1787">
                  <c:v>37552</c:v>
                </c:pt>
                <c:pt idx="1788">
                  <c:v>37553</c:v>
                </c:pt>
                <c:pt idx="1789">
                  <c:v>37554</c:v>
                </c:pt>
                <c:pt idx="1790">
                  <c:v>37557</c:v>
                </c:pt>
                <c:pt idx="1791">
                  <c:v>37558</c:v>
                </c:pt>
                <c:pt idx="1792">
                  <c:v>37559</c:v>
                </c:pt>
                <c:pt idx="1793">
                  <c:v>37560</c:v>
                </c:pt>
                <c:pt idx="1794">
                  <c:v>37561</c:v>
                </c:pt>
                <c:pt idx="1795">
                  <c:v>37564</c:v>
                </c:pt>
                <c:pt idx="1796">
                  <c:v>37565</c:v>
                </c:pt>
                <c:pt idx="1797">
                  <c:v>37566</c:v>
                </c:pt>
                <c:pt idx="1798">
                  <c:v>37570</c:v>
                </c:pt>
                <c:pt idx="1799">
                  <c:v>37571</c:v>
                </c:pt>
                <c:pt idx="1800">
                  <c:v>37572</c:v>
                </c:pt>
                <c:pt idx="1801">
                  <c:v>37573</c:v>
                </c:pt>
                <c:pt idx="1802">
                  <c:v>37574</c:v>
                </c:pt>
                <c:pt idx="1803">
                  <c:v>37575</c:v>
                </c:pt>
                <c:pt idx="1804">
                  <c:v>37578</c:v>
                </c:pt>
                <c:pt idx="1805">
                  <c:v>37579</c:v>
                </c:pt>
                <c:pt idx="1806">
                  <c:v>37580</c:v>
                </c:pt>
                <c:pt idx="1807">
                  <c:v>37581</c:v>
                </c:pt>
                <c:pt idx="1808">
                  <c:v>37582</c:v>
                </c:pt>
                <c:pt idx="1809">
                  <c:v>37585</c:v>
                </c:pt>
                <c:pt idx="1810">
                  <c:v>37586</c:v>
                </c:pt>
                <c:pt idx="1811">
                  <c:v>37587</c:v>
                </c:pt>
                <c:pt idx="1812">
                  <c:v>37588</c:v>
                </c:pt>
                <c:pt idx="1813">
                  <c:v>37589</c:v>
                </c:pt>
                <c:pt idx="1814">
                  <c:v>37592</c:v>
                </c:pt>
                <c:pt idx="1815">
                  <c:v>37593</c:v>
                </c:pt>
                <c:pt idx="1816">
                  <c:v>37594</c:v>
                </c:pt>
                <c:pt idx="1817">
                  <c:v>37595</c:v>
                </c:pt>
                <c:pt idx="1818">
                  <c:v>37596</c:v>
                </c:pt>
                <c:pt idx="1819">
                  <c:v>37599</c:v>
                </c:pt>
                <c:pt idx="1820">
                  <c:v>37600</c:v>
                </c:pt>
                <c:pt idx="1821">
                  <c:v>37601</c:v>
                </c:pt>
                <c:pt idx="1822">
                  <c:v>37605</c:v>
                </c:pt>
                <c:pt idx="1823">
                  <c:v>37606</c:v>
                </c:pt>
                <c:pt idx="1824">
                  <c:v>37607</c:v>
                </c:pt>
                <c:pt idx="1825">
                  <c:v>37608</c:v>
                </c:pt>
                <c:pt idx="1826">
                  <c:v>37609</c:v>
                </c:pt>
                <c:pt idx="1827">
                  <c:v>37610</c:v>
                </c:pt>
                <c:pt idx="1828">
                  <c:v>37613</c:v>
                </c:pt>
                <c:pt idx="1829">
                  <c:v>37614</c:v>
                </c:pt>
                <c:pt idx="1830">
                  <c:v>37615</c:v>
                </c:pt>
                <c:pt idx="1831">
                  <c:v>37616</c:v>
                </c:pt>
                <c:pt idx="1832">
                  <c:v>37617</c:v>
                </c:pt>
                <c:pt idx="1833">
                  <c:v>37620</c:v>
                </c:pt>
                <c:pt idx="1834">
                  <c:v>37621</c:v>
                </c:pt>
                <c:pt idx="1835">
                  <c:v>37625</c:v>
                </c:pt>
                <c:pt idx="1836">
                  <c:v>37626</c:v>
                </c:pt>
                <c:pt idx="1837">
                  <c:v>37629</c:v>
                </c:pt>
                <c:pt idx="1838">
                  <c:v>37630</c:v>
                </c:pt>
                <c:pt idx="1839">
                  <c:v>37631</c:v>
                </c:pt>
                <c:pt idx="1840">
                  <c:v>37634</c:v>
                </c:pt>
                <c:pt idx="1841">
                  <c:v>37635</c:v>
                </c:pt>
                <c:pt idx="1842">
                  <c:v>37636</c:v>
                </c:pt>
                <c:pt idx="1843">
                  <c:v>37637</c:v>
                </c:pt>
                <c:pt idx="1844">
                  <c:v>37638</c:v>
                </c:pt>
                <c:pt idx="1845">
                  <c:v>37641</c:v>
                </c:pt>
                <c:pt idx="1846">
                  <c:v>37642</c:v>
                </c:pt>
                <c:pt idx="1847">
                  <c:v>37643</c:v>
                </c:pt>
                <c:pt idx="1848">
                  <c:v>37644</c:v>
                </c:pt>
                <c:pt idx="1849">
                  <c:v>37645</c:v>
                </c:pt>
                <c:pt idx="1850">
                  <c:v>37648</c:v>
                </c:pt>
                <c:pt idx="1851">
                  <c:v>37649</c:v>
                </c:pt>
                <c:pt idx="1852">
                  <c:v>37650</c:v>
                </c:pt>
                <c:pt idx="1853">
                  <c:v>37651</c:v>
                </c:pt>
                <c:pt idx="1854">
                  <c:v>37652</c:v>
                </c:pt>
                <c:pt idx="1855">
                  <c:v>37655</c:v>
                </c:pt>
                <c:pt idx="1856">
                  <c:v>37656</c:v>
                </c:pt>
                <c:pt idx="1857">
                  <c:v>37657</c:v>
                </c:pt>
                <c:pt idx="1858">
                  <c:v>37658</c:v>
                </c:pt>
                <c:pt idx="1859">
                  <c:v>37659</c:v>
                </c:pt>
                <c:pt idx="1860">
                  <c:v>37662</c:v>
                </c:pt>
                <c:pt idx="1861">
                  <c:v>37663</c:v>
                </c:pt>
                <c:pt idx="1862">
                  <c:v>37664</c:v>
                </c:pt>
                <c:pt idx="1863">
                  <c:v>37665</c:v>
                </c:pt>
                <c:pt idx="1864">
                  <c:v>37666</c:v>
                </c:pt>
                <c:pt idx="1865">
                  <c:v>37669</c:v>
                </c:pt>
                <c:pt idx="1866">
                  <c:v>37670</c:v>
                </c:pt>
                <c:pt idx="1867">
                  <c:v>37671</c:v>
                </c:pt>
                <c:pt idx="1868">
                  <c:v>37672</c:v>
                </c:pt>
                <c:pt idx="1869">
                  <c:v>37673</c:v>
                </c:pt>
                <c:pt idx="1870">
                  <c:v>37677</c:v>
                </c:pt>
                <c:pt idx="1871">
                  <c:v>37678</c:v>
                </c:pt>
                <c:pt idx="1872">
                  <c:v>37679</c:v>
                </c:pt>
                <c:pt idx="1873">
                  <c:v>37680</c:v>
                </c:pt>
                <c:pt idx="1874">
                  <c:v>37683</c:v>
                </c:pt>
                <c:pt idx="1875">
                  <c:v>37684</c:v>
                </c:pt>
                <c:pt idx="1876">
                  <c:v>37685</c:v>
                </c:pt>
                <c:pt idx="1877">
                  <c:v>37686</c:v>
                </c:pt>
                <c:pt idx="1878">
                  <c:v>37687</c:v>
                </c:pt>
                <c:pt idx="1879">
                  <c:v>37691</c:v>
                </c:pt>
                <c:pt idx="1880">
                  <c:v>37692</c:v>
                </c:pt>
                <c:pt idx="1881">
                  <c:v>37693</c:v>
                </c:pt>
                <c:pt idx="1882">
                  <c:v>37694</c:v>
                </c:pt>
                <c:pt idx="1883">
                  <c:v>37697</c:v>
                </c:pt>
                <c:pt idx="1884">
                  <c:v>37698</c:v>
                </c:pt>
                <c:pt idx="1885">
                  <c:v>37699</c:v>
                </c:pt>
                <c:pt idx="1886">
                  <c:v>37700</c:v>
                </c:pt>
                <c:pt idx="1887">
                  <c:v>37701</c:v>
                </c:pt>
                <c:pt idx="1888">
                  <c:v>37704</c:v>
                </c:pt>
                <c:pt idx="1889">
                  <c:v>37705</c:v>
                </c:pt>
                <c:pt idx="1890">
                  <c:v>37706</c:v>
                </c:pt>
                <c:pt idx="1891">
                  <c:v>37707</c:v>
                </c:pt>
                <c:pt idx="1892">
                  <c:v>37708</c:v>
                </c:pt>
                <c:pt idx="1893">
                  <c:v>37711</c:v>
                </c:pt>
                <c:pt idx="1894">
                  <c:v>37712</c:v>
                </c:pt>
                <c:pt idx="1895">
                  <c:v>37713</c:v>
                </c:pt>
                <c:pt idx="1896">
                  <c:v>37714</c:v>
                </c:pt>
                <c:pt idx="1897">
                  <c:v>37715</c:v>
                </c:pt>
                <c:pt idx="1898">
                  <c:v>37718</c:v>
                </c:pt>
                <c:pt idx="1899">
                  <c:v>37719</c:v>
                </c:pt>
                <c:pt idx="1900">
                  <c:v>37720</c:v>
                </c:pt>
                <c:pt idx="1901">
                  <c:v>37721</c:v>
                </c:pt>
                <c:pt idx="1902">
                  <c:v>37722</c:v>
                </c:pt>
                <c:pt idx="1903">
                  <c:v>37725</c:v>
                </c:pt>
                <c:pt idx="1904">
                  <c:v>37726</c:v>
                </c:pt>
                <c:pt idx="1905">
                  <c:v>37727</c:v>
                </c:pt>
                <c:pt idx="1906">
                  <c:v>37728</c:v>
                </c:pt>
                <c:pt idx="1907">
                  <c:v>37729</c:v>
                </c:pt>
                <c:pt idx="1908">
                  <c:v>37732</c:v>
                </c:pt>
                <c:pt idx="1909">
                  <c:v>37733</c:v>
                </c:pt>
                <c:pt idx="1910">
                  <c:v>37734</c:v>
                </c:pt>
                <c:pt idx="1911">
                  <c:v>37735</c:v>
                </c:pt>
                <c:pt idx="1912">
                  <c:v>37736</c:v>
                </c:pt>
                <c:pt idx="1913">
                  <c:v>37739</c:v>
                </c:pt>
                <c:pt idx="1914">
                  <c:v>37740</c:v>
                </c:pt>
                <c:pt idx="1915">
                  <c:v>37741</c:v>
                </c:pt>
                <c:pt idx="1916">
                  <c:v>37746</c:v>
                </c:pt>
                <c:pt idx="1917">
                  <c:v>37747</c:v>
                </c:pt>
                <c:pt idx="1918">
                  <c:v>37748</c:v>
                </c:pt>
                <c:pt idx="1919">
                  <c:v>37749</c:v>
                </c:pt>
                <c:pt idx="1920">
                  <c:v>37753</c:v>
                </c:pt>
                <c:pt idx="1921">
                  <c:v>37754</c:v>
                </c:pt>
                <c:pt idx="1922">
                  <c:v>37755</c:v>
                </c:pt>
                <c:pt idx="1923">
                  <c:v>37756</c:v>
                </c:pt>
                <c:pt idx="1924">
                  <c:v>37757</c:v>
                </c:pt>
                <c:pt idx="1925">
                  <c:v>37760</c:v>
                </c:pt>
                <c:pt idx="1926">
                  <c:v>37761</c:v>
                </c:pt>
                <c:pt idx="1927">
                  <c:v>37762</c:v>
                </c:pt>
                <c:pt idx="1928">
                  <c:v>37763</c:v>
                </c:pt>
                <c:pt idx="1929">
                  <c:v>37764</c:v>
                </c:pt>
                <c:pt idx="1930">
                  <c:v>37767</c:v>
                </c:pt>
                <c:pt idx="1931">
                  <c:v>37768</c:v>
                </c:pt>
                <c:pt idx="1932">
                  <c:v>37769</c:v>
                </c:pt>
                <c:pt idx="1933">
                  <c:v>37770</c:v>
                </c:pt>
                <c:pt idx="1934">
                  <c:v>37771</c:v>
                </c:pt>
                <c:pt idx="1935">
                  <c:v>37774</c:v>
                </c:pt>
                <c:pt idx="1936">
                  <c:v>37775</c:v>
                </c:pt>
                <c:pt idx="1937">
                  <c:v>37776</c:v>
                </c:pt>
                <c:pt idx="1938">
                  <c:v>37777</c:v>
                </c:pt>
                <c:pt idx="1939">
                  <c:v>37778</c:v>
                </c:pt>
                <c:pt idx="1940">
                  <c:v>37781</c:v>
                </c:pt>
                <c:pt idx="1941">
                  <c:v>37782</c:v>
                </c:pt>
                <c:pt idx="1942">
                  <c:v>37783</c:v>
                </c:pt>
                <c:pt idx="1943">
                  <c:v>37788</c:v>
                </c:pt>
                <c:pt idx="1944">
                  <c:v>37789</c:v>
                </c:pt>
                <c:pt idx="1945">
                  <c:v>37790</c:v>
                </c:pt>
                <c:pt idx="1946">
                  <c:v>37791</c:v>
                </c:pt>
                <c:pt idx="1947">
                  <c:v>37792</c:v>
                </c:pt>
                <c:pt idx="1948">
                  <c:v>37793</c:v>
                </c:pt>
                <c:pt idx="1949">
                  <c:v>37795</c:v>
                </c:pt>
                <c:pt idx="1950">
                  <c:v>37796</c:v>
                </c:pt>
                <c:pt idx="1951">
                  <c:v>37797</c:v>
                </c:pt>
                <c:pt idx="1952">
                  <c:v>37798</c:v>
                </c:pt>
                <c:pt idx="1953">
                  <c:v>37799</c:v>
                </c:pt>
                <c:pt idx="1954">
                  <c:v>37802</c:v>
                </c:pt>
                <c:pt idx="1955">
                  <c:v>37803</c:v>
                </c:pt>
                <c:pt idx="1956">
                  <c:v>37804</c:v>
                </c:pt>
                <c:pt idx="1957">
                  <c:v>37805</c:v>
                </c:pt>
                <c:pt idx="1958">
                  <c:v>37806</c:v>
                </c:pt>
                <c:pt idx="1959">
                  <c:v>37809</c:v>
                </c:pt>
                <c:pt idx="1960">
                  <c:v>37810</c:v>
                </c:pt>
                <c:pt idx="1961">
                  <c:v>37811</c:v>
                </c:pt>
                <c:pt idx="1962">
                  <c:v>37812</c:v>
                </c:pt>
                <c:pt idx="1963">
                  <c:v>37813</c:v>
                </c:pt>
                <c:pt idx="1964">
                  <c:v>37816</c:v>
                </c:pt>
                <c:pt idx="1965">
                  <c:v>37817</c:v>
                </c:pt>
                <c:pt idx="1966">
                  <c:v>37818</c:v>
                </c:pt>
                <c:pt idx="1967">
                  <c:v>37819</c:v>
                </c:pt>
                <c:pt idx="1968">
                  <c:v>37820</c:v>
                </c:pt>
                <c:pt idx="1969">
                  <c:v>37823</c:v>
                </c:pt>
                <c:pt idx="1970">
                  <c:v>37824</c:v>
                </c:pt>
                <c:pt idx="1971">
                  <c:v>37825</c:v>
                </c:pt>
                <c:pt idx="1972">
                  <c:v>37826</c:v>
                </c:pt>
                <c:pt idx="1973">
                  <c:v>37827</c:v>
                </c:pt>
                <c:pt idx="1974">
                  <c:v>37830</c:v>
                </c:pt>
                <c:pt idx="1975">
                  <c:v>37831</c:v>
                </c:pt>
                <c:pt idx="1976">
                  <c:v>37832</c:v>
                </c:pt>
                <c:pt idx="1977">
                  <c:v>37833</c:v>
                </c:pt>
                <c:pt idx="1978">
                  <c:v>37834</c:v>
                </c:pt>
                <c:pt idx="1979">
                  <c:v>37837</c:v>
                </c:pt>
                <c:pt idx="1980">
                  <c:v>37838</c:v>
                </c:pt>
                <c:pt idx="1981">
                  <c:v>37839</c:v>
                </c:pt>
                <c:pt idx="1982">
                  <c:v>37840</c:v>
                </c:pt>
                <c:pt idx="1983">
                  <c:v>37841</c:v>
                </c:pt>
                <c:pt idx="1984">
                  <c:v>37844</c:v>
                </c:pt>
                <c:pt idx="1985">
                  <c:v>37845</c:v>
                </c:pt>
                <c:pt idx="1986">
                  <c:v>37846</c:v>
                </c:pt>
                <c:pt idx="1987">
                  <c:v>37847</c:v>
                </c:pt>
                <c:pt idx="1988">
                  <c:v>37848</c:v>
                </c:pt>
                <c:pt idx="1989">
                  <c:v>37851</c:v>
                </c:pt>
                <c:pt idx="1990">
                  <c:v>37852</c:v>
                </c:pt>
                <c:pt idx="1991">
                  <c:v>37853</c:v>
                </c:pt>
                <c:pt idx="1992">
                  <c:v>37854</c:v>
                </c:pt>
                <c:pt idx="1993">
                  <c:v>37855</c:v>
                </c:pt>
                <c:pt idx="1994">
                  <c:v>37858</c:v>
                </c:pt>
                <c:pt idx="1995">
                  <c:v>37859</c:v>
                </c:pt>
                <c:pt idx="1996">
                  <c:v>37860</c:v>
                </c:pt>
                <c:pt idx="1997">
                  <c:v>37861</c:v>
                </c:pt>
                <c:pt idx="1998">
                  <c:v>37862</c:v>
                </c:pt>
                <c:pt idx="1999">
                  <c:v>37865</c:v>
                </c:pt>
                <c:pt idx="2000">
                  <c:v>37866</c:v>
                </c:pt>
                <c:pt idx="2001">
                  <c:v>37867</c:v>
                </c:pt>
                <c:pt idx="2002">
                  <c:v>37868</c:v>
                </c:pt>
                <c:pt idx="2003">
                  <c:v>37869</c:v>
                </c:pt>
                <c:pt idx="2004">
                  <c:v>37872</c:v>
                </c:pt>
                <c:pt idx="2005">
                  <c:v>37873</c:v>
                </c:pt>
                <c:pt idx="2006">
                  <c:v>37874</c:v>
                </c:pt>
                <c:pt idx="2007">
                  <c:v>37875</c:v>
                </c:pt>
                <c:pt idx="2008">
                  <c:v>37876</c:v>
                </c:pt>
                <c:pt idx="2009">
                  <c:v>37879</c:v>
                </c:pt>
                <c:pt idx="2010">
                  <c:v>37880</c:v>
                </c:pt>
                <c:pt idx="2011">
                  <c:v>37881</c:v>
                </c:pt>
                <c:pt idx="2012">
                  <c:v>37882</c:v>
                </c:pt>
                <c:pt idx="2013">
                  <c:v>37883</c:v>
                </c:pt>
                <c:pt idx="2014">
                  <c:v>37886</c:v>
                </c:pt>
                <c:pt idx="2015">
                  <c:v>37887</c:v>
                </c:pt>
                <c:pt idx="2016">
                  <c:v>37888</c:v>
                </c:pt>
                <c:pt idx="2017">
                  <c:v>37889</c:v>
                </c:pt>
                <c:pt idx="2018">
                  <c:v>37890</c:v>
                </c:pt>
                <c:pt idx="2019">
                  <c:v>37893</c:v>
                </c:pt>
                <c:pt idx="2020">
                  <c:v>37894</c:v>
                </c:pt>
                <c:pt idx="2021">
                  <c:v>37895</c:v>
                </c:pt>
                <c:pt idx="2022">
                  <c:v>37896</c:v>
                </c:pt>
                <c:pt idx="2023">
                  <c:v>37897</c:v>
                </c:pt>
                <c:pt idx="2024">
                  <c:v>37900</c:v>
                </c:pt>
                <c:pt idx="2025">
                  <c:v>37901</c:v>
                </c:pt>
                <c:pt idx="2026">
                  <c:v>37902</c:v>
                </c:pt>
                <c:pt idx="2027">
                  <c:v>37903</c:v>
                </c:pt>
                <c:pt idx="2028">
                  <c:v>37904</c:v>
                </c:pt>
                <c:pt idx="2029">
                  <c:v>37907</c:v>
                </c:pt>
                <c:pt idx="2030">
                  <c:v>37908</c:v>
                </c:pt>
                <c:pt idx="2031">
                  <c:v>37909</c:v>
                </c:pt>
                <c:pt idx="2032">
                  <c:v>37910</c:v>
                </c:pt>
                <c:pt idx="2033">
                  <c:v>37911</c:v>
                </c:pt>
                <c:pt idx="2034">
                  <c:v>37914</c:v>
                </c:pt>
                <c:pt idx="2035">
                  <c:v>37915</c:v>
                </c:pt>
                <c:pt idx="2036">
                  <c:v>37916</c:v>
                </c:pt>
                <c:pt idx="2037">
                  <c:v>37917</c:v>
                </c:pt>
                <c:pt idx="2038">
                  <c:v>37918</c:v>
                </c:pt>
                <c:pt idx="2039">
                  <c:v>37921</c:v>
                </c:pt>
                <c:pt idx="2040">
                  <c:v>37922</c:v>
                </c:pt>
                <c:pt idx="2041">
                  <c:v>37923</c:v>
                </c:pt>
                <c:pt idx="2042">
                  <c:v>37924</c:v>
                </c:pt>
                <c:pt idx="2043">
                  <c:v>37925</c:v>
                </c:pt>
                <c:pt idx="2044">
                  <c:v>37928</c:v>
                </c:pt>
                <c:pt idx="2045">
                  <c:v>37929</c:v>
                </c:pt>
                <c:pt idx="2046">
                  <c:v>37930</c:v>
                </c:pt>
                <c:pt idx="2047">
                  <c:v>37931</c:v>
                </c:pt>
                <c:pt idx="2048">
                  <c:v>37935</c:v>
                </c:pt>
                <c:pt idx="2049">
                  <c:v>37936</c:v>
                </c:pt>
                <c:pt idx="2050">
                  <c:v>37937</c:v>
                </c:pt>
                <c:pt idx="2051">
                  <c:v>37938</c:v>
                </c:pt>
                <c:pt idx="2052">
                  <c:v>37939</c:v>
                </c:pt>
                <c:pt idx="2053">
                  <c:v>37942</c:v>
                </c:pt>
                <c:pt idx="2054">
                  <c:v>37943</c:v>
                </c:pt>
                <c:pt idx="2055">
                  <c:v>37944</c:v>
                </c:pt>
                <c:pt idx="2056">
                  <c:v>37945</c:v>
                </c:pt>
                <c:pt idx="2057">
                  <c:v>37946</c:v>
                </c:pt>
                <c:pt idx="2058">
                  <c:v>37949</c:v>
                </c:pt>
                <c:pt idx="2059">
                  <c:v>37950</c:v>
                </c:pt>
                <c:pt idx="2060">
                  <c:v>37951</c:v>
                </c:pt>
                <c:pt idx="2061">
                  <c:v>37952</c:v>
                </c:pt>
                <c:pt idx="2062">
                  <c:v>37953</c:v>
                </c:pt>
                <c:pt idx="2063">
                  <c:v>37956</c:v>
                </c:pt>
                <c:pt idx="2064">
                  <c:v>37957</c:v>
                </c:pt>
                <c:pt idx="2065">
                  <c:v>37958</c:v>
                </c:pt>
                <c:pt idx="2066">
                  <c:v>37959</c:v>
                </c:pt>
                <c:pt idx="2067">
                  <c:v>37960</c:v>
                </c:pt>
                <c:pt idx="2068">
                  <c:v>37963</c:v>
                </c:pt>
                <c:pt idx="2069">
                  <c:v>37964</c:v>
                </c:pt>
                <c:pt idx="2070">
                  <c:v>37965</c:v>
                </c:pt>
                <c:pt idx="2071">
                  <c:v>37966</c:v>
                </c:pt>
                <c:pt idx="2072">
                  <c:v>37970</c:v>
                </c:pt>
                <c:pt idx="2073">
                  <c:v>37971</c:v>
                </c:pt>
                <c:pt idx="2074">
                  <c:v>37972</c:v>
                </c:pt>
                <c:pt idx="2075">
                  <c:v>37973</c:v>
                </c:pt>
                <c:pt idx="2076">
                  <c:v>37974</c:v>
                </c:pt>
                <c:pt idx="2077">
                  <c:v>37977</c:v>
                </c:pt>
                <c:pt idx="2078">
                  <c:v>37978</c:v>
                </c:pt>
                <c:pt idx="2079">
                  <c:v>37979</c:v>
                </c:pt>
                <c:pt idx="2080">
                  <c:v>37980</c:v>
                </c:pt>
                <c:pt idx="2081">
                  <c:v>37981</c:v>
                </c:pt>
                <c:pt idx="2082">
                  <c:v>37984</c:v>
                </c:pt>
                <c:pt idx="2083">
                  <c:v>37985</c:v>
                </c:pt>
                <c:pt idx="2084">
                  <c:v>37986</c:v>
                </c:pt>
                <c:pt idx="2085">
                  <c:v>37991</c:v>
                </c:pt>
                <c:pt idx="2086">
                  <c:v>37992</c:v>
                </c:pt>
                <c:pt idx="2087">
                  <c:v>37994</c:v>
                </c:pt>
                <c:pt idx="2088">
                  <c:v>37995</c:v>
                </c:pt>
                <c:pt idx="2089">
                  <c:v>37998</c:v>
                </c:pt>
                <c:pt idx="2090">
                  <c:v>37999</c:v>
                </c:pt>
                <c:pt idx="2091">
                  <c:v>38000</c:v>
                </c:pt>
                <c:pt idx="2092">
                  <c:v>38001</c:v>
                </c:pt>
                <c:pt idx="2093">
                  <c:v>38002</c:v>
                </c:pt>
                <c:pt idx="2094">
                  <c:v>38005</c:v>
                </c:pt>
                <c:pt idx="2095">
                  <c:v>38006</c:v>
                </c:pt>
                <c:pt idx="2096">
                  <c:v>38007</c:v>
                </c:pt>
                <c:pt idx="2097">
                  <c:v>38008</c:v>
                </c:pt>
                <c:pt idx="2098">
                  <c:v>38009</c:v>
                </c:pt>
                <c:pt idx="2099">
                  <c:v>38012</c:v>
                </c:pt>
                <c:pt idx="2100">
                  <c:v>38013</c:v>
                </c:pt>
                <c:pt idx="2101">
                  <c:v>38014</c:v>
                </c:pt>
                <c:pt idx="2102">
                  <c:v>38015</c:v>
                </c:pt>
                <c:pt idx="2103">
                  <c:v>38016</c:v>
                </c:pt>
                <c:pt idx="2104">
                  <c:v>38019</c:v>
                </c:pt>
                <c:pt idx="2105">
                  <c:v>38020</c:v>
                </c:pt>
                <c:pt idx="2106">
                  <c:v>38021</c:v>
                </c:pt>
                <c:pt idx="2107">
                  <c:v>38022</c:v>
                </c:pt>
                <c:pt idx="2108">
                  <c:v>38023</c:v>
                </c:pt>
                <c:pt idx="2109">
                  <c:v>38026</c:v>
                </c:pt>
                <c:pt idx="2110">
                  <c:v>38027</c:v>
                </c:pt>
                <c:pt idx="2111">
                  <c:v>38028</c:v>
                </c:pt>
                <c:pt idx="2112">
                  <c:v>38029</c:v>
                </c:pt>
                <c:pt idx="2113">
                  <c:v>38030</c:v>
                </c:pt>
                <c:pt idx="2114">
                  <c:v>38033</c:v>
                </c:pt>
                <c:pt idx="2115">
                  <c:v>38034</c:v>
                </c:pt>
                <c:pt idx="2116">
                  <c:v>38035</c:v>
                </c:pt>
                <c:pt idx="2117">
                  <c:v>38036</c:v>
                </c:pt>
                <c:pt idx="2118">
                  <c:v>38037</c:v>
                </c:pt>
                <c:pt idx="2119">
                  <c:v>38041</c:v>
                </c:pt>
                <c:pt idx="2120">
                  <c:v>38042</c:v>
                </c:pt>
                <c:pt idx="2121">
                  <c:v>38043</c:v>
                </c:pt>
                <c:pt idx="2122">
                  <c:v>38044</c:v>
                </c:pt>
                <c:pt idx="2123">
                  <c:v>38047</c:v>
                </c:pt>
                <c:pt idx="2124">
                  <c:v>38048</c:v>
                </c:pt>
                <c:pt idx="2125">
                  <c:v>38049</c:v>
                </c:pt>
                <c:pt idx="2126">
                  <c:v>38050</c:v>
                </c:pt>
                <c:pt idx="2127">
                  <c:v>38051</c:v>
                </c:pt>
                <c:pt idx="2128">
                  <c:v>38055</c:v>
                </c:pt>
                <c:pt idx="2129">
                  <c:v>38056</c:v>
                </c:pt>
                <c:pt idx="2130">
                  <c:v>38057</c:v>
                </c:pt>
                <c:pt idx="2131">
                  <c:v>38058</c:v>
                </c:pt>
                <c:pt idx="2132">
                  <c:v>38061</c:v>
                </c:pt>
                <c:pt idx="2133">
                  <c:v>38062</c:v>
                </c:pt>
                <c:pt idx="2134">
                  <c:v>38063</c:v>
                </c:pt>
                <c:pt idx="2135">
                  <c:v>38064</c:v>
                </c:pt>
                <c:pt idx="2136">
                  <c:v>38065</c:v>
                </c:pt>
                <c:pt idx="2137">
                  <c:v>38068</c:v>
                </c:pt>
                <c:pt idx="2138">
                  <c:v>38069</c:v>
                </c:pt>
                <c:pt idx="2139">
                  <c:v>38070</c:v>
                </c:pt>
                <c:pt idx="2140">
                  <c:v>38071</c:v>
                </c:pt>
                <c:pt idx="2141">
                  <c:v>38072</c:v>
                </c:pt>
                <c:pt idx="2142">
                  <c:v>38075</c:v>
                </c:pt>
                <c:pt idx="2143">
                  <c:v>38076</c:v>
                </c:pt>
                <c:pt idx="2144">
                  <c:v>38077</c:v>
                </c:pt>
                <c:pt idx="2145">
                  <c:v>38078</c:v>
                </c:pt>
                <c:pt idx="2146">
                  <c:v>38079</c:v>
                </c:pt>
                <c:pt idx="2147">
                  <c:v>38082</c:v>
                </c:pt>
                <c:pt idx="2148">
                  <c:v>38083</c:v>
                </c:pt>
                <c:pt idx="2149">
                  <c:v>38084</c:v>
                </c:pt>
                <c:pt idx="2150">
                  <c:v>38085</c:v>
                </c:pt>
                <c:pt idx="2151">
                  <c:v>38086</c:v>
                </c:pt>
                <c:pt idx="2152">
                  <c:v>38089</c:v>
                </c:pt>
                <c:pt idx="2153">
                  <c:v>38090</c:v>
                </c:pt>
                <c:pt idx="2154">
                  <c:v>38091</c:v>
                </c:pt>
                <c:pt idx="2155">
                  <c:v>38092</c:v>
                </c:pt>
                <c:pt idx="2156">
                  <c:v>38093</c:v>
                </c:pt>
                <c:pt idx="2157">
                  <c:v>38096</c:v>
                </c:pt>
                <c:pt idx="2158">
                  <c:v>38097</c:v>
                </c:pt>
                <c:pt idx="2159">
                  <c:v>38098</c:v>
                </c:pt>
                <c:pt idx="2160">
                  <c:v>38099</c:v>
                </c:pt>
                <c:pt idx="2161">
                  <c:v>38100</c:v>
                </c:pt>
                <c:pt idx="2162">
                  <c:v>38103</c:v>
                </c:pt>
                <c:pt idx="2163">
                  <c:v>38104</c:v>
                </c:pt>
                <c:pt idx="2164">
                  <c:v>38105</c:v>
                </c:pt>
                <c:pt idx="2165">
                  <c:v>38106</c:v>
                </c:pt>
                <c:pt idx="2166">
                  <c:v>38107</c:v>
                </c:pt>
                <c:pt idx="2167">
                  <c:v>38112</c:v>
                </c:pt>
                <c:pt idx="2168">
                  <c:v>38113</c:v>
                </c:pt>
                <c:pt idx="2169">
                  <c:v>38114</c:v>
                </c:pt>
                <c:pt idx="2170">
                  <c:v>38118</c:v>
                </c:pt>
                <c:pt idx="2171">
                  <c:v>38119</c:v>
                </c:pt>
                <c:pt idx="2172">
                  <c:v>38120</c:v>
                </c:pt>
                <c:pt idx="2173">
                  <c:v>38121</c:v>
                </c:pt>
                <c:pt idx="2174">
                  <c:v>38124</c:v>
                </c:pt>
                <c:pt idx="2175">
                  <c:v>38125</c:v>
                </c:pt>
                <c:pt idx="2176">
                  <c:v>38126</c:v>
                </c:pt>
                <c:pt idx="2177">
                  <c:v>38127</c:v>
                </c:pt>
                <c:pt idx="2178">
                  <c:v>38128</c:v>
                </c:pt>
                <c:pt idx="2179">
                  <c:v>38131</c:v>
                </c:pt>
                <c:pt idx="2180">
                  <c:v>38132</c:v>
                </c:pt>
                <c:pt idx="2181">
                  <c:v>38133</c:v>
                </c:pt>
                <c:pt idx="2182">
                  <c:v>38134</c:v>
                </c:pt>
                <c:pt idx="2183">
                  <c:v>38135</c:v>
                </c:pt>
                <c:pt idx="2184">
                  <c:v>38138</c:v>
                </c:pt>
                <c:pt idx="2185">
                  <c:v>38139</c:v>
                </c:pt>
                <c:pt idx="2186">
                  <c:v>38140</c:v>
                </c:pt>
                <c:pt idx="2187">
                  <c:v>38141</c:v>
                </c:pt>
                <c:pt idx="2188">
                  <c:v>38142</c:v>
                </c:pt>
                <c:pt idx="2189">
                  <c:v>38145</c:v>
                </c:pt>
                <c:pt idx="2190">
                  <c:v>38146</c:v>
                </c:pt>
                <c:pt idx="2191">
                  <c:v>38147</c:v>
                </c:pt>
                <c:pt idx="2192">
                  <c:v>38148</c:v>
                </c:pt>
                <c:pt idx="2193">
                  <c:v>38149</c:v>
                </c:pt>
                <c:pt idx="2194">
                  <c:v>38153</c:v>
                </c:pt>
                <c:pt idx="2195">
                  <c:v>38154</c:v>
                </c:pt>
                <c:pt idx="2196">
                  <c:v>38155</c:v>
                </c:pt>
                <c:pt idx="2197">
                  <c:v>38156</c:v>
                </c:pt>
                <c:pt idx="2198">
                  <c:v>38159</c:v>
                </c:pt>
                <c:pt idx="2199">
                  <c:v>38160</c:v>
                </c:pt>
                <c:pt idx="2200">
                  <c:v>38161</c:v>
                </c:pt>
                <c:pt idx="2201">
                  <c:v>38162</c:v>
                </c:pt>
                <c:pt idx="2202">
                  <c:v>38163</c:v>
                </c:pt>
                <c:pt idx="2203">
                  <c:v>38166</c:v>
                </c:pt>
                <c:pt idx="2204">
                  <c:v>38167</c:v>
                </c:pt>
                <c:pt idx="2205">
                  <c:v>38168</c:v>
                </c:pt>
                <c:pt idx="2206">
                  <c:v>38169</c:v>
                </c:pt>
                <c:pt idx="2207">
                  <c:v>38170</c:v>
                </c:pt>
                <c:pt idx="2208">
                  <c:v>38173</c:v>
                </c:pt>
                <c:pt idx="2209">
                  <c:v>38174</c:v>
                </c:pt>
                <c:pt idx="2210">
                  <c:v>38175</c:v>
                </c:pt>
                <c:pt idx="2211">
                  <c:v>38176</c:v>
                </c:pt>
                <c:pt idx="2212">
                  <c:v>38177</c:v>
                </c:pt>
                <c:pt idx="2213">
                  <c:v>38180</c:v>
                </c:pt>
                <c:pt idx="2214">
                  <c:v>38181</c:v>
                </c:pt>
                <c:pt idx="2215">
                  <c:v>38182</c:v>
                </c:pt>
                <c:pt idx="2216">
                  <c:v>38183</c:v>
                </c:pt>
                <c:pt idx="2217">
                  <c:v>38184</c:v>
                </c:pt>
                <c:pt idx="2218">
                  <c:v>38187</c:v>
                </c:pt>
                <c:pt idx="2219">
                  <c:v>38188</c:v>
                </c:pt>
                <c:pt idx="2220">
                  <c:v>38189</c:v>
                </c:pt>
                <c:pt idx="2221">
                  <c:v>38190</c:v>
                </c:pt>
                <c:pt idx="2222">
                  <c:v>38191</c:v>
                </c:pt>
                <c:pt idx="2223">
                  <c:v>38194</c:v>
                </c:pt>
                <c:pt idx="2224">
                  <c:v>38195</c:v>
                </c:pt>
                <c:pt idx="2225">
                  <c:v>38196</c:v>
                </c:pt>
                <c:pt idx="2226">
                  <c:v>38197</c:v>
                </c:pt>
                <c:pt idx="2227">
                  <c:v>38198</c:v>
                </c:pt>
                <c:pt idx="2228">
                  <c:v>38201</c:v>
                </c:pt>
                <c:pt idx="2229">
                  <c:v>38202</c:v>
                </c:pt>
                <c:pt idx="2230">
                  <c:v>38203</c:v>
                </c:pt>
                <c:pt idx="2231">
                  <c:v>38204</c:v>
                </c:pt>
                <c:pt idx="2232">
                  <c:v>38205</c:v>
                </c:pt>
                <c:pt idx="2233">
                  <c:v>38208</c:v>
                </c:pt>
                <c:pt idx="2234">
                  <c:v>38209</c:v>
                </c:pt>
                <c:pt idx="2235">
                  <c:v>38210</c:v>
                </c:pt>
                <c:pt idx="2236">
                  <c:v>38211</c:v>
                </c:pt>
                <c:pt idx="2237">
                  <c:v>38212</c:v>
                </c:pt>
                <c:pt idx="2238">
                  <c:v>38215</c:v>
                </c:pt>
                <c:pt idx="2239">
                  <c:v>38216</c:v>
                </c:pt>
                <c:pt idx="2240">
                  <c:v>38217</c:v>
                </c:pt>
                <c:pt idx="2241">
                  <c:v>38218</c:v>
                </c:pt>
                <c:pt idx="2242">
                  <c:v>38219</c:v>
                </c:pt>
                <c:pt idx="2243">
                  <c:v>38222</c:v>
                </c:pt>
                <c:pt idx="2244">
                  <c:v>38223</c:v>
                </c:pt>
                <c:pt idx="2245">
                  <c:v>38224</c:v>
                </c:pt>
                <c:pt idx="2246">
                  <c:v>38225</c:v>
                </c:pt>
                <c:pt idx="2247">
                  <c:v>38226</c:v>
                </c:pt>
                <c:pt idx="2248">
                  <c:v>38229</c:v>
                </c:pt>
                <c:pt idx="2249">
                  <c:v>38230</c:v>
                </c:pt>
                <c:pt idx="2250">
                  <c:v>38231</c:v>
                </c:pt>
                <c:pt idx="2251">
                  <c:v>38232</c:v>
                </c:pt>
                <c:pt idx="2252">
                  <c:v>38233</c:v>
                </c:pt>
                <c:pt idx="2253">
                  <c:v>38236</c:v>
                </c:pt>
                <c:pt idx="2254">
                  <c:v>38237</c:v>
                </c:pt>
                <c:pt idx="2255">
                  <c:v>38238</c:v>
                </c:pt>
                <c:pt idx="2256">
                  <c:v>38239</c:v>
                </c:pt>
                <c:pt idx="2257">
                  <c:v>38240</c:v>
                </c:pt>
                <c:pt idx="2258">
                  <c:v>38243</c:v>
                </c:pt>
                <c:pt idx="2259">
                  <c:v>38244</c:v>
                </c:pt>
                <c:pt idx="2260">
                  <c:v>38245</c:v>
                </c:pt>
                <c:pt idx="2261">
                  <c:v>38246</c:v>
                </c:pt>
                <c:pt idx="2262">
                  <c:v>38247</c:v>
                </c:pt>
                <c:pt idx="2263">
                  <c:v>38250</c:v>
                </c:pt>
                <c:pt idx="2264">
                  <c:v>38251</c:v>
                </c:pt>
                <c:pt idx="2265">
                  <c:v>38252</c:v>
                </c:pt>
                <c:pt idx="2266">
                  <c:v>38253</c:v>
                </c:pt>
                <c:pt idx="2267">
                  <c:v>38254</c:v>
                </c:pt>
                <c:pt idx="2268">
                  <c:v>38257</c:v>
                </c:pt>
                <c:pt idx="2269">
                  <c:v>38258</c:v>
                </c:pt>
                <c:pt idx="2270">
                  <c:v>38259</c:v>
                </c:pt>
                <c:pt idx="2271">
                  <c:v>38260</c:v>
                </c:pt>
                <c:pt idx="2272">
                  <c:v>38261</c:v>
                </c:pt>
                <c:pt idx="2273">
                  <c:v>38264</c:v>
                </c:pt>
                <c:pt idx="2274">
                  <c:v>38265</c:v>
                </c:pt>
                <c:pt idx="2275">
                  <c:v>38266</c:v>
                </c:pt>
                <c:pt idx="2276">
                  <c:v>38267</c:v>
                </c:pt>
                <c:pt idx="2277">
                  <c:v>38268</c:v>
                </c:pt>
                <c:pt idx="2278">
                  <c:v>38271</c:v>
                </c:pt>
                <c:pt idx="2279">
                  <c:v>38272</c:v>
                </c:pt>
                <c:pt idx="2280">
                  <c:v>38273</c:v>
                </c:pt>
                <c:pt idx="2281">
                  <c:v>38274</c:v>
                </c:pt>
                <c:pt idx="2282">
                  <c:v>38275</c:v>
                </c:pt>
                <c:pt idx="2283">
                  <c:v>38278</c:v>
                </c:pt>
                <c:pt idx="2284">
                  <c:v>38279</c:v>
                </c:pt>
                <c:pt idx="2285">
                  <c:v>38280</c:v>
                </c:pt>
                <c:pt idx="2286">
                  <c:v>38281</c:v>
                </c:pt>
                <c:pt idx="2287">
                  <c:v>38282</c:v>
                </c:pt>
                <c:pt idx="2288">
                  <c:v>38285</c:v>
                </c:pt>
                <c:pt idx="2289">
                  <c:v>38286</c:v>
                </c:pt>
                <c:pt idx="2290">
                  <c:v>38287</c:v>
                </c:pt>
                <c:pt idx="2291">
                  <c:v>38288</c:v>
                </c:pt>
                <c:pt idx="2292">
                  <c:v>38289</c:v>
                </c:pt>
                <c:pt idx="2293">
                  <c:v>38292</c:v>
                </c:pt>
                <c:pt idx="2294">
                  <c:v>38293</c:v>
                </c:pt>
                <c:pt idx="2295">
                  <c:v>38294</c:v>
                </c:pt>
                <c:pt idx="2296">
                  <c:v>38295</c:v>
                </c:pt>
                <c:pt idx="2297">
                  <c:v>38296</c:v>
                </c:pt>
                <c:pt idx="2298">
                  <c:v>38300</c:v>
                </c:pt>
                <c:pt idx="2299">
                  <c:v>38301</c:v>
                </c:pt>
                <c:pt idx="2300">
                  <c:v>38302</c:v>
                </c:pt>
                <c:pt idx="2301">
                  <c:v>38303</c:v>
                </c:pt>
                <c:pt idx="2302">
                  <c:v>38306</c:v>
                </c:pt>
                <c:pt idx="2303">
                  <c:v>38307</c:v>
                </c:pt>
                <c:pt idx="2304">
                  <c:v>38308</c:v>
                </c:pt>
                <c:pt idx="2305">
                  <c:v>38309</c:v>
                </c:pt>
                <c:pt idx="2306">
                  <c:v>38310</c:v>
                </c:pt>
                <c:pt idx="2307">
                  <c:v>38313</c:v>
                </c:pt>
                <c:pt idx="2308">
                  <c:v>38314</c:v>
                </c:pt>
                <c:pt idx="2309">
                  <c:v>38315</c:v>
                </c:pt>
                <c:pt idx="2310">
                  <c:v>38316</c:v>
                </c:pt>
                <c:pt idx="2311">
                  <c:v>38317</c:v>
                </c:pt>
                <c:pt idx="2312">
                  <c:v>38320</c:v>
                </c:pt>
                <c:pt idx="2313">
                  <c:v>38321</c:v>
                </c:pt>
                <c:pt idx="2314">
                  <c:v>38322</c:v>
                </c:pt>
                <c:pt idx="2315">
                  <c:v>38323</c:v>
                </c:pt>
                <c:pt idx="2316">
                  <c:v>38324</c:v>
                </c:pt>
                <c:pt idx="2317">
                  <c:v>38327</c:v>
                </c:pt>
                <c:pt idx="2318">
                  <c:v>38328</c:v>
                </c:pt>
                <c:pt idx="2319">
                  <c:v>38329</c:v>
                </c:pt>
                <c:pt idx="2320">
                  <c:v>38330</c:v>
                </c:pt>
                <c:pt idx="2321">
                  <c:v>38331</c:v>
                </c:pt>
                <c:pt idx="2322">
                  <c:v>38335</c:v>
                </c:pt>
                <c:pt idx="2323">
                  <c:v>38336</c:v>
                </c:pt>
                <c:pt idx="2324">
                  <c:v>38337</c:v>
                </c:pt>
                <c:pt idx="2325">
                  <c:v>38338</c:v>
                </c:pt>
                <c:pt idx="2326">
                  <c:v>38341</c:v>
                </c:pt>
                <c:pt idx="2327">
                  <c:v>38342</c:v>
                </c:pt>
                <c:pt idx="2328">
                  <c:v>38343</c:v>
                </c:pt>
                <c:pt idx="2329">
                  <c:v>38344</c:v>
                </c:pt>
                <c:pt idx="2330">
                  <c:v>38345</c:v>
                </c:pt>
                <c:pt idx="2331">
                  <c:v>38348</c:v>
                </c:pt>
                <c:pt idx="2332">
                  <c:v>38349</c:v>
                </c:pt>
                <c:pt idx="2333">
                  <c:v>38350</c:v>
                </c:pt>
                <c:pt idx="2334">
                  <c:v>38351</c:v>
                </c:pt>
                <c:pt idx="2335">
                  <c:v>38352</c:v>
                </c:pt>
                <c:pt idx="2336">
                  <c:v>38363</c:v>
                </c:pt>
                <c:pt idx="2337">
                  <c:v>38364</c:v>
                </c:pt>
                <c:pt idx="2338">
                  <c:v>38365</c:v>
                </c:pt>
                <c:pt idx="2339">
                  <c:v>38366</c:v>
                </c:pt>
                <c:pt idx="2340">
                  <c:v>38369</c:v>
                </c:pt>
                <c:pt idx="2341">
                  <c:v>38370</c:v>
                </c:pt>
                <c:pt idx="2342">
                  <c:v>38371</c:v>
                </c:pt>
                <c:pt idx="2343">
                  <c:v>38372</c:v>
                </c:pt>
                <c:pt idx="2344">
                  <c:v>38373</c:v>
                </c:pt>
                <c:pt idx="2345">
                  <c:v>38376</c:v>
                </c:pt>
                <c:pt idx="2346">
                  <c:v>38377</c:v>
                </c:pt>
                <c:pt idx="2347">
                  <c:v>38378</c:v>
                </c:pt>
                <c:pt idx="2348">
                  <c:v>38379</c:v>
                </c:pt>
                <c:pt idx="2349">
                  <c:v>38380</c:v>
                </c:pt>
                <c:pt idx="2350">
                  <c:v>38383</c:v>
                </c:pt>
                <c:pt idx="2351">
                  <c:v>38384</c:v>
                </c:pt>
                <c:pt idx="2352">
                  <c:v>38385</c:v>
                </c:pt>
                <c:pt idx="2353">
                  <c:v>38386</c:v>
                </c:pt>
                <c:pt idx="2354">
                  <c:v>38387</c:v>
                </c:pt>
                <c:pt idx="2355">
                  <c:v>38390</c:v>
                </c:pt>
                <c:pt idx="2356">
                  <c:v>38391</c:v>
                </c:pt>
                <c:pt idx="2357">
                  <c:v>38392</c:v>
                </c:pt>
                <c:pt idx="2358">
                  <c:v>38393</c:v>
                </c:pt>
                <c:pt idx="2359">
                  <c:v>38394</c:v>
                </c:pt>
                <c:pt idx="2360">
                  <c:v>38397</c:v>
                </c:pt>
                <c:pt idx="2361">
                  <c:v>38398</c:v>
                </c:pt>
                <c:pt idx="2362">
                  <c:v>38399</c:v>
                </c:pt>
                <c:pt idx="2363">
                  <c:v>38400</c:v>
                </c:pt>
                <c:pt idx="2364">
                  <c:v>38401</c:v>
                </c:pt>
                <c:pt idx="2365">
                  <c:v>38404</c:v>
                </c:pt>
                <c:pt idx="2366">
                  <c:v>38405</c:v>
                </c:pt>
                <c:pt idx="2367">
                  <c:v>38407</c:v>
                </c:pt>
                <c:pt idx="2368">
                  <c:v>38408</c:v>
                </c:pt>
                <c:pt idx="2369">
                  <c:v>38411</c:v>
                </c:pt>
                <c:pt idx="2370">
                  <c:v>38412</c:v>
                </c:pt>
                <c:pt idx="2371">
                  <c:v>38413</c:v>
                </c:pt>
                <c:pt idx="2372">
                  <c:v>38414</c:v>
                </c:pt>
                <c:pt idx="2373">
                  <c:v>38415</c:v>
                </c:pt>
                <c:pt idx="2374">
                  <c:v>38416</c:v>
                </c:pt>
                <c:pt idx="2375">
                  <c:v>38420</c:v>
                </c:pt>
                <c:pt idx="2376">
                  <c:v>38421</c:v>
                </c:pt>
                <c:pt idx="2377">
                  <c:v>38422</c:v>
                </c:pt>
                <c:pt idx="2378">
                  <c:v>38425</c:v>
                </c:pt>
                <c:pt idx="2379">
                  <c:v>38426</c:v>
                </c:pt>
                <c:pt idx="2380">
                  <c:v>38427</c:v>
                </c:pt>
                <c:pt idx="2381">
                  <c:v>38428</c:v>
                </c:pt>
                <c:pt idx="2382">
                  <c:v>38429</c:v>
                </c:pt>
                <c:pt idx="2383">
                  <c:v>38432</c:v>
                </c:pt>
                <c:pt idx="2384">
                  <c:v>38433</c:v>
                </c:pt>
                <c:pt idx="2385">
                  <c:v>38434</c:v>
                </c:pt>
                <c:pt idx="2386">
                  <c:v>38435</c:v>
                </c:pt>
                <c:pt idx="2387">
                  <c:v>38436</c:v>
                </c:pt>
                <c:pt idx="2388">
                  <c:v>38439</c:v>
                </c:pt>
                <c:pt idx="2389">
                  <c:v>38440</c:v>
                </c:pt>
                <c:pt idx="2390">
                  <c:v>38441</c:v>
                </c:pt>
                <c:pt idx="2391">
                  <c:v>38442</c:v>
                </c:pt>
                <c:pt idx="2392">
                  <c:v>38443</c:v>
                </c:pt>
                <c:pt idx="2393">
                  <c:v>38446</c:v>
                </c:pt>
                <c:pt idx="2394">
                  <c:v>38447</c:v>
                </c:pt>
                <c:pt idx="2395">
                  <c:v>38448</c:v>
                </c:pt>
                <c:pt idx="2396">
                  <c:v>38449</c:v>
                </c:pt>
                <c:pt idx="2397">
                  <c:v>38450</c:v>
                </c:pt>
                <c:pt idx="2398">
                  <c:v>38453</c:v>
                </c:pt>
                <c:pt idx="2399">
                  <c:v>38454</c:v>
                </c:pt>
                <c:pt idx="2400">
                  <c:v>38455</c:v>
                </c:pt>
                <c:pt idx="2401">
                  <c:v>38456</c:v>
                </c:pt>
                <c:pt idx="2402">
                  <c:v>38457</c:v>
                </c:pt>
                <c:pt idx="2403">
                  <c:v>38460</c:v>
                </c:pt>
                <c:pt idx="2404">
                  <c:v>38461</c:v>
                </c:pt>
                <c:pt idx="2405">
                  <c:v>38462</c:v>
                </c:pt>
                <c:pt idx="2406">
                  <c:v>38463</c:v>
                </c:pt>
                <c:pt idx="2407">
                  <c:v>38464</c:v>
                </c:pt>
                <c:pt idx="2408">
                  <c:v>38467</c:v>
                </c:pt>
                <c:pt idx="2409">
                  <c:v>38468</c:v>
                </c:pt>
                <c:pt idx="2410">
                  <c:v>38469</c:v>
                </c:pt>
                <c:pt idx="2411">
                  <c:v>38470</c:v>
                </c:pt>
                <c:pt idx="2412">
                  <c:v>38471</c:v>
                </c:pt>
                <c:pt idx="2413">
                  <c:v>38475</c:v>
                </c:pt>
                <c:pt idx="2414">
                  <c:v>38476</c:v>
                </c:pt>
                <c:pt idx="2415">
                  <c:v>38477</c:v>
                </c:pt>
                <c:pt idx="2416">
                  <c:v>38478</c:v>
                </c:pt>
                <c:pt idx="2417">
                  <c:v>38483</c:v>
                </c:pt>
                <c:pt idx="2418">
                  <c:v>38484</c:v>
                </c:pt>
                <c:pt idx="2419">
                  <c:v>38485</c:v>
                </c:pt>
                <c:pt idx="2420">
                  <c:v>38486</c:v>
                </c:pt>
                <c:pt idx="2421">
                  <c:v>38488</c:v>
                </c:pt>
                <c:pt idx="2422">
                  <c:v>38489</c:v>
                </c:pt>
                <c:pt idx="2423">
                  <c:v>38490</c:v>
                </c:pt>
                <c:pt idx="2424">
                  <c:v>38491</c:v>
                </c:pt>
                <c:pt idx="2425">
                  <c:v>38492</c:v>
                </c:pt>
                <c:pt idx="2426">
                  <c:v>38495</c:v>
                </c:pt>
                <c:pt idx="2427">
                  <c:v>38496</c:v>
                </c:pt>
                <c:pt idx="2428">
                  <c:v>38497</c:v>
                </c:pt>
                <c:pt idx="2429">
                  <c:v>38498</c:v>
                </c:pt>
                <c:pt idx="2430">
                  <c:v>38499</c:v>
                </c:pt>
                <c:pt idx="2431">
                  <c:v>38502</c:v>
                </c:pt>
                <c:pt idx="2432">
                  <c:v>38503</c:v>
                </c:pt>
                <c:pt idx="2433">
                  <c:v>38504</c:v>
                </c:pt>
                <c:pt idx="2434">
                  <c:v>38505</c:v>
                </c:pt>
                <c:pt idx="2435">
                  <c:v>38506</c:v>
                </c:pt>
                <c:pt idx="2436">
                  <c:v>38509</c:v>
                </c:pt>
                <c:pt idx="2437">
                  <c:v>38510</c:v>
                </c:pt>
                <c:pt idx="2438">
                  <c:v>38511</c:v>
                </c:pt>
                <c:pt idx="2439">
                  <c:v>38512</c:v>
                </c:pt>
                <c:pt idx="2440">
                  <c:v>38513</c:v>
                </c:pt>
                <c:pt idx="2441">
                  <c:v>38517</c:v>
                </c:pt>
                <c:pt idx="2442">
                  <c:v>38518</c:v>
                </c:pt>
                <c:pt idx="2443">
                  <c:v>38519</c:v>
                </c:pt>
                <c:pt idx="2444">
                  <c:v>38520</c:v>
                </c:pt>
                <c:pt idx="2445">
                  <c:v>38523</c:v>
                </c:pt>
                <c:pt idx="2446">
                  <c:v>38524</c:v>
                </c:pt>
                <c:pt idx="2447">
                  <c:v>38525</c:v>
                </c:pt>
                <c:pt idx="2448">
                  <c:v>38526</c:v>
                </c:pt>
                <c:pt idx="2449">
                  <c:v>38527</c:v>
                </c:pt>
                <c:pt idx="2450">
                  <c:v>38530</c:v>
                </c:pt>
                <c:pt idx="2451">
                  <c:v>38531</c:v>
                </c:pt>
                <c:pt idx="2452">
                  <c:v>38532</c:v>
                </c:pt>
                <c:pt idx="2453">
                  <c:v>38533</c:v>
                </c:pt>
                <c:pt idx="2454">
                  <c:v>38534</c:v>
                </c:pt>
                <c:pt idx="2455">
                  <c:v>38537</c:v>
                </c:pt>
                <c:pt idx="2456">
                  <c:v>38538</c:v>
                </c:pt>
                <c:pt idx="2457">
                  <c:v>38539</c:v>
                </c:pt>
                <c:pt idx="2458">
                  <c:v>38540</c:v>
                </c:pt>
                <c:pt idx="2459">
                  <c:v>38541</c:v>
                </c:pt>
                <c:pt idx="2460">
                  <c:v>38544</c:v>
                </c:pt>
                <c:pt idx="2461">
                  <c:v>38545</c:v>
                </c:pt>
                <c:pt idx="2462">
                  <c:v>38546</c:v>
                </c:pt>
                <c:pt idx="2463">
                  <c:v>38547</c:v>
                </c:pt>
                <c:pt idx="2464">
                  <c:v>38548</c:v>
                </c:pt>
                <c:pt idx="2465">
                  <c:v>38551</c:v>
                </c:pt>
                <c:pt idx="2466">
                  <c:v>38552</c:v>
                </c:pt>
                <c:pt idx="2467">
                  <c:v>38553</c:v>
                </c:pt>
                <c:pt idx="2468">
                  <c:v>38554</c:v>
                </c:pt>
                <c:pt idx="2469">
                  <c:v>38555</c:v>
                </c:pt>
                <c:pt idx="2470">
                  <c:v>38558</c:v>
                </c:pt>
                <c:pt idx="2471">
                  <c:v>38559</c:v>
                </c:pt>
                <c:pt idx="2472">
                  <c:v>38560</c:v>
                </c:pt>
                <c:pt idx="2473">
                  <c:v>38561</c:v>
                </c:pt>
                <c:pt idx="2474">
                  <c:v>38562</c:v>
                </c:pt>
                <c:pt idx="2475">
                  <c:v>38565</c:v>
                </c:pt>
                <c:pt idx="2476">
                  <c:v>38566</c:v>
                </c:pt>
                <c:pt idx="2477">
                  <c:v>38567</c:v>
                </c:pt>
                <c:pt idx="2478">
                  <c:v>38568</c:v>
                </c:pt>
                <c:pt idx="2479">
                  <c:v>38569</c:v>
                </c:pt>
                <c:pt idx="2480">
                  <c:v>38572</c:v>
                </c:pt>
                <c:pt idx="2481">
                  <c:v>38573</c:v>
                </c:pt>
                <c:pt idx="2482">
                  <c:v>38574</c:v>
                </c:pt>
                <c:pt idx="2483">
                  <c:v>38575</c:v>
                </c:pt>
                <c:pt idx="2484">
                  <c:v>38576</c:v>
                </c:pt>
                <c:pt idx="2485">
                  <c:v>38579</c:v>
                </c:pt>
                <c:pt idx="2486">
                  <c:v>38580</c:v>
                </c:pt>
                <c:pt idx="2487">
                  <c:v>38581</c:v>
                </c:pt>
                <c:pt idx="2488">
                  <c:v>38582</c:v>
                </c:pt>
                <c:pt idx="2489">
                  <c:v>38583</c:v>
                </c:pt>
                <c:pt idx="2490">
                  <c:v>38586</c:v>
                </c:pt>
                <c:pt idx="2491">
                  <c:v>38587</c:v>
                </c:pt>
                <c:pt idx="2492">
                  <c:v>38588</c:v>
                </c:pt>
                <c:pt idx="2493">
                  <c:v>38589</c:v>
                </c:pt>
                <c:pt idx="2494">
                  <c:v>38590</c:v>
                </c:pt>
                <c:pt idx="2495">
                  <c:v>38593</c:v>
                </c:pt>
                <c:pt idx="2496">
                  <c:v>38594</c:v>
                </c:pt>
                <c:pt idx="2497">
                  <c:v>38595</c:v>
                </c:pt>
                <c:pt idx="2498">
                  <c:v>38596</c:v>
                </c:pt>
                <c:pt idx="2499">
                  <c:v>38597</c:v>
                </c:pt>
                <c:pt idx="2500">
                  <c:v>38600</c:v>
                </c:pt>
                <c:pt idx="2501">
                  <c:v>38601</c:v>
                </c:pt>
                <c:pt idx="2502">
                  <c:v>38602</c:v>
                </c:pt>
                <c:pt idx="2503">
                  <c:v>38603</c:v>
                </c:pt>
                <c:pt idx="2504">
                  <c:v>38604</c:v>
                </c:pt>
                <c:pt idx="2505">
                  <c:v>38607</c:v>
                </c:pt>
                <c:pt idx="2506">
                  <c:v>38608</c:v>
                </c:pt>
                <c:pt idx="2507">
                  <c:v>38609</c:v>
                </c:pt>
                <c:pt idx="2508">
                  <c:v>38610</c:v>
                </c:pt>
                <c:pt idx="2509">
                  <c:v>38611</c:v>
                </c:pt>
                <c:pt idx="2510">
                  <c:v>38614</c:v>
                </c:pt>
                <c:pt idx="2511">
                  <c:v>38615</c:v>
                </c:pt>
                <c:pt idx="2512">
                  <c:v>38616</c:v>
                </c:pt>
                <c:pt idx="2513">
                  <c:v>38617</c:v>
                </c:pt>
                <c:pt idx="2514">
                  <c:v>38618</c:v>
                </c:pt>
                <c:pt idx="2515">
                  <c:v>38621</c:v>
                </c:pt>
                <c:pt idx="2516">
                  <c:v>38622</c:v>
                </c:pt>
                <c:pt idx="2517">
                  <c:v>38623</c:v>
                </c:pt>
                <c:pt idx="2518">
                  <c:v>38624</c:v>
                </c:pt>
                <c:pt idx="2519">
                  <c:v>38625</c:v>
                </c:pt>
                <c:pt idx="2520">
                  <c:v>38628</c:v>
                </c:pt>
                <c:pt idx="2521">
                  <c:v>38629</c:v>
                </c:pt>
                <c:pt idx="2522">
                  <c:v>38630</c:v>
                </c:pt>
                <c:pt idx="2523">
                  <c:v>38631</c:v>
                </c:pt>
                <c:pt idx="2524">
                  <c:v>38632</c:v>
                </c:pt>
                <c:pt idx="2525">
                  <c:v>38635</c:v>
                </c:pt>
                <c:pt idx="2526">
                  <c:v>38636</c:v>
                </c:pt>
                <c:pt idx="2527">
                  <c:v>38637</c:v>
                </c:pt>
                <c:pt idx="2528">
                  <c:v>38638</c:v>
                </c:pt>
                <c:pt idx="2529">
                  <c:v>38639</c:v>
                </c:pt>
                <c:pt idx="2530">
                  <c:v>38642</c:v>
                </c:pt>
                <c:pt idx="2531">
                  <c:v>38643</c:v>
                </c:pt>
                <c:pt idx="2532">
                  <c:v>38644</c:v>
                </c:pt>
                <c:pt idx="2533">
                  <c:v>38645</c:v>
                </c:pt>
                <c:pt idx="2534">
                  <c:v>38646</c:v>
                </c:pt>
                <c:pt idx="2535">
                  <c:v>38649</c:v>
                </c:pt>
                <c:pt idx="2536">
                  <c:v>38650</c:v>
                </c:pt>
                <c:pt idx="2537">
                  <c:v>38651</c:v>
                </c:pt>
                <c:pt idx="2538">
                  <c:v>38652</c:v>
                </c:pt>
                <c:pt idx="2539">
                  <c:v>38653</c:v>
                </c:pt>
                <c:pt idx="2540">
                  <c:v>38656</c:v>
                </c:pt>
                <c:pt idx="2541">
                  <c:v>38657</c:v>
                </c:pt>
                <c:pt idx="2542">
                  <c:v>38658</c:v>
                </c:pt>
                <c:pt idx="2543">
                  <c:v>38659</c:v>
                </c:pt>
                <c:pt idx="2544">
                  <c:v>38663</c:v>
                </c:pt>
                <c:pt idx="2545">
                  <c:v>38664</c:v>
                </c:pt>
                <c:pt idx="2546">
                  <c:v>38665</c:v>
                </c:pt>
                <c:pt idx="2547">
                  <c:v>38666</c:v>
                </c:pt>
                <c:pt idx="2548">
                  <c:v>38667</c:v>
                </c:pt>
                <c:pt idx="2549">
                  <c:v>38670</c:v>
                </c:pt>
                <c:pt idx="2550">
                  <c:v>38671</c:v>
                </c:pt>
                <c:pt idx="2551">
                  <c:v>38672</c:v>
                </c:pt>
                <c:pt idx="2552">
                  <c:v>38673</c:v>
                </c:pt>
                <c:pt idx="2553">
                  <c:v>38674</c:v>
                </c:pt>
                <c:pt idx="2554">
                  <c:v>38677</c:v>
                </c:pt>
                <c:pt idx="2555">
                  <c:v>38678</c:v>
                </c:pt>
                <c:pt idx="2556">
                  <c:v>38679</c:v>
                </c:pt>
                <c:pt idx="2557">
                  <c:v>38680</c:v>
                </c:pt>
                <c:pt idx="2558">
                  <c:v>38681</c:v>
                </c:pt>
                <c:pt idx="2559">
                  <c:v>38684</c:v>
                </c:pt>
                <c:pt idx="2560">
                  <c:v>38685</c:v>
                </c:pt>
                <c:pt idx="2561">
                  <c:v>38686</c:v>
                </c:pt>
                <c:pt idx="2562">
                  <c:v>38687</c:v>
                </c:pt>
                <c:pt idx="2563">
                  <c:v>38688</c:v>
                </c:pt>
                <c:pt idx="2564">
                  <c:v>38691</c:v>
                </c:pt>
                <c:pt idx="2565">
                  <c:v>38692</c:v>
                </c:pt>
                <c:pt idx="2566">
                  <c:v>38693</c:v>
                </c:pt>
                <c:pt idx="2567">
                  <c:v>38694</c:v>
                </c:pt>
                <c:pt idx="2568">
                  <c:v>38695</c:v>
                </c:pt>
                <c:pt idx="2569">
                  <c:v>38698</c:v>
                </c:pt>
                <c:pt idx="2570">
                  <c:v>38699</c:v>
                </c:pt>
                <c:pt idx="2571">
                  <c:v>38700</c:v>
                </c:pt>
                <c:pt idx="2572">
                  <c:v>38701</c:v>
                </c:pt>
                <c:pt idx="2573">
                  <c:v>38702</c:v>
                </c:pt>
                <c:pt idx="2574">
                  <c:v>38705</c:v>
                </c:pt>
                <c:pt idx="2575">
                  <c:v>38706</c:v>
                </c:pt>
                <c:pt idx="2576">
                  <c:v>38707</c:v>
                </c:pt>
                <c:pt idx="2577">
                  <c:v>38708</c:v>
                </c:pt>
                <c:pt idx="2578">
                  <c:v>38709</c:v>
                </c:pt>
                <c:pt idx="2579">
                  <c:v>38712</c:v>
                </c:pt>
                <c:pt idx="2580">
                  <c:v>38713</c:v>
                </c:pt>
                <c:pt idx="2581">
                  <c:v>38714</c:v>
                </c:pt>
                <c:pt idx="2582">
                  <c:v>38715</c:v>
                </c:pt>
                <c:pt idx="2583">
                  <c:v>38716</c:v>
                </c:pt>
                <c:pt idx="2584">
                  <c:v>38727</c:v>
                </c:pt>
                <c:pt idx="2585">
                  <c:v>38728</c:v>
                </c:pt>
                <c:pt idx="2586">
                  <c:v>38729</c:v>
                </c:pt>
                <c:pt idx="2587">
                  <c:v>38730</c:v>
                </c:pt>
                <c:pt idx="2588">
                  <c:v>38733</c:v>
                </c:pt>
                <c:pt idx="2589">
                  <c:v>38734</c:v>
                </c:pt>
                <c:pt idx="2590">
                  <c:v>38735</c:v>
                </c:pt>
                <c:pt idx="2591">
                  <c:v>38736</c:v>
                </c:pt>
                <c:pt idx="2592">
                  <c:v>38737</c:v>
                </c:pt>
                <c:pt idx="2593">
                  <c:v>38740</c:v>
                </c:pt>
                <c:pt idx="2594">
                  <c:v>38741</c:v>
                </c:pt>
                <c:pt idx="2595">
                  <c:v>38742</c:v>
                </c:pt>
                <c:pt idx="2596">
                  <c:v>38743</c:v>
                </c:pt>
                <c:pt idx="2597">
                  <c:v>38744</c:v>
                </c:pt>
                <c:pt idx="2598">
                  <c:v>38747</c:v>
                </c:pt>
                <c:pt idx="2599">
                  <c:v>38748</c:v>
                </c:pt>
                <c:pt idx="2600">
                  <c:v>38749</c:v>
                </c:pt>
                <c:pt idx="2601">
                  <c:v>38750</c:v>
                </c:pt>
                <c:pt idx="2602">
                  <c:v>38751</c:v>
                </c:pt>
                <c:pt idx="2603">
                  <c:v>38754</c:v>
                </c:pt>
                <c:pt idx="2604">
                  <c:v>38755</c:v>
                </c:pt>
                <c:pt idx="2605">
                  <c:v>38756</c:v>
                </c:pt>
                <c:pt idx="2606">
                  <c:v>38757</c:v>
                </c:pt>
                <c:pt idx="2607">
                  <c:v>38758</c:v>
                </c:pt>
                <c:pt idx="2608">
                  <c:v>38761</c:v>
                </c:pt>
                <c:pt idx="2609">
                  <c:v>38762</c:v>
                </c:pt>
                <c:pt idx="2610">
                  <c:v>38763</c:v>
                </c:pt>
                <c:pt idx="2611">
                  <c:v>38764</c:v>
                </c:pt>
                <c:pt idx="2612">
                  <c:v>38765</c:v>
                </c:pt>
                <c:pt idx="2613">
                  <c:v>38768</c:v>
                </c:pt>
                <c:pt idx="2614">
                  <c:v>38769</c:v>
                </c:pt>
                <c:pt idx="2615">
                  <c:v>38770</c:v>
                </c:pt>
                <c:pt idx="2616">
                  <c:v>38774</c:v>
                </c:pt>
                <c:pt idx="2617">
                  <c:v>38775</c:v>
                </c:pt>
                <c:pt idx="2618">
                  <c:v>38776</c:v>
                </c:pt>
                <c:pt idx="2619">
                  <c:v>38777</c:v>
                </c:pt>
                <c:pt idx="2620">
                  <c:v>38778</c:v>
                </c:pt>
                <c:pt idx="2621">
                  <c:v>38779</c:v>
                </c:pt>
                <c:pt idx="2622">
                  <c:v>38782</c:v>
                </c:pt>
                <c:pt idx="2623">
                  <c:v>38783</c:v>
                </c:pt>
                <c:pt idx="2624">
                  <c:v>38785</c:v>
                </c:pt>
                <c:pt idx="2625">
                  <c:v>38786</c:v>
                </c:pt>
                <c:pt idx="2626">
                  <c:v>38789</c:v>
                </c:pt>
                <c:pt idx="2627">
                  <c:v>38790</c:v>
                </c:pt>
                <c:pt idx="2628">
                  <c:v>38791</c:v>
                </c:pt>
                <c:pt idx="2629">
                  <c:v>38792</c:v>
                </c:pt>
                <c:pt idx="2630">
                  <c:v>38793</c:v>
                </c:pt>
                <c:pt idx="2631">
                  <c:v>38796</c:v>
                </c:pt>
                <c:pt idx="2632">
                  <c:v>38797</c:v>
                </c:pt>
                <c:pt idx="2633">
                  <c:v>38798</c:v>
                </c:pt>
                <c:pt idx="2634">
                  <c:v>38799</c:v>
                </c:pt>
                <c:pt idx="2635">
                  <c:v>38800</c:v>
                </c:pt>
                <c:pt idx="2636">
                  <c:v>38803</c:v>
                </c:pt>
                <c:pt idx="2637">
                  <c:v>38804</c:v>
                </c:pt>
                <c:pt idx="2638">
                  <c:v>38805</c:v>
                </c:pt>
                <c:pt idx="2639">
                  <c:v>38806</c:v>
                </c:pt>
                <c:pt idx="2640">
                  <c:v>38807</c:v>
                </c:pt>
                <c:pt idx="2641">
                  <c:v>38810</c:v>
                </c:pt>
                <c:pt idx="2642">
                  <c:v>38811</c:v>
                </c:pt>
                <c:pt idx="2643">
                  <c:v>38812</c:v>
                </c:pt>
                <c:pt idx="2644">
                  <c:v>38813</c:v>
                </c:pt>
                <c:pt idx="2645">
                  <c:v>38814</c:v>
                </c:pt>
                <c:pt idx="2646">
                  <c:v>38817</c:v>
                </c:pt>
                <c:pt idx="2647">
                  <c:v>38818</c:v>
                </c:pt>
                <c:pt idx="2648">
                  <c:v>38819</c:v>
                </c:pt>
                <c:pt idx="2649">
                  <c:v>38820</c:v>
                </c:pt>
                <c:pt idx="2650">
                  <c:v>38821</c:v>
                </c:pt>
                <c:pt idx="2651">
                  <c:v>38824</c:v>
                </c:pt>
                <c:pt idx="2652">
                  <c:v>38825</c:v>
                </c:pt>
                <c:pt idx="2653">
                  <c:v>38826</c:v>
                </c:pt>
                <c:pt idx="2654">
                  <c:v>38827</c:v>
                </c:pt>
                <c:pt idx="2655">
                  <c:v>38828</c:v>
                </c:pt>
                <c:pt idx="2656">
                  <c:v>38831</c:v>
                </c:pt>
                <c:pt idx="2657">
                  <c:v>38832</c:v>
                </c:pt>
                <c:pt idx="2658">
                  <c:v>38833</c:v>
                </c:pt>
                <c:pt idx="2659">
                  <c:v>38834</c:v>
                </c:pt>
                <c:pt idx="2660">
                  <c:v>38835</c:v>
                </c:pt>
                <c:pt idx="2661">
                  <c:v>38839</c:v>
                </c:pt>
                <c:pt idx="2662">
                  <c:v>38840</c:v>
                </c:pt>
                <c:pt idx="2663">
                  <c:v>38841</c:v>
                </c:pt>
                <c:pt idx="2664">
                  <c:v>38842</c:v>
                </c:pt>
                <c:pt idx="2665">
                  <c:v>38843</c:v>
                </c:pt>
                <c:pt idx="2666">
                  <c:v>38847</c:v>
                </c:pt>
                <c:pt idx="2667">
                  <c:v>38848</c:v>
                </c:pt>
                <c:pt idx="2668">
                  <c:v>38849</c:v>
                </c:pt>
                <c:pt idx="2669">
                  <c:v>38852</c:v>
                </c:pt>
                <c:pt idx="2670">
                  <c:v>38853</c:v>
                </c:pt>
                <c:pt idx="2671">
                  <c:v>38854</c:v>
                </c:pt>
                <c:pt idx="2672">
                  <c:v>38855</c:v>
                </c:pt>
                <c:pt idx="2673">
                  <c:v>38856</c:v>
                </c:pt>
                <c:pt idx="2674">
                  <c:v>38859</c:v>
                </c:pt>
                <c:pt idx="2675">
                  <c:v>38860</c:v>
                </c:pt>
                <c:pt idx="2676">
                  <c:v>38861</c:v>
                </c:pt>
                <c:pt idx="2677">
                  <c:v>38862</c:v>
                </c:pt>
                <c:pt idx="2678">
                  <c:v>38863</c:v>
                </c:pt>
                <c:pt idx="2679">
                  <c:v>38866</c:v>
                </c:pt>
                <c:pt idx="2680">
                  <c:v>38867</c:v>
                </c:pt>
                <c:pt idx="2681">
                  <c:v>38868</c:v>
                </c:pt>
                <c:pt idx="2682">
                  <c:v>38869</c:v>
                </c:pt>
                <c:pt idx="2683">
                  <c:v>38870</c:v>
                </c:pt>
                <c:pt idx="2684">
                  <c:v>38873</c:v>
                </c:pt>
                <c:pt idx="2685">
                  <c:v>38874</c:v>
                </c:pt>
                <c:pt idx="2686">
                  <c:v>38875</c:v>
                </c:pt>
                <c:pt idx="2687">
                  <c:v>38876</c:v>
                </c:pt>
                <c:pt idx="2688">
                  <c:v>38877</c:v>
                </c:pt>
                <c:pt idx="2689">
                  <c:v>38881</c:v>
                </c:pt>
                <c:pt idx="2690">
                  <c:v>38882</c:v>
                </c:pt>
                <c:pt idx="2691">
                  <c:v>38883</c:v>
                </c:pt>
                <c:pt idx="2692">
                  <c:v>38884</c:v>
                </c:pt>
                <c:pt idx="2693">
                  <c:v>38887</c:v>
                </c:pt>
                <c:pt idx="2694">
                  <c:v>38888</c:v>
                </c:pt>
                <c:pt idx="2695">
                  <c:v>38889</c:v>
                </c:pt>
                <c:pt idx="2696">
                  <c:v>38890</c:v>
                </c:pt>
                <c:pt idx="2697">
                  <c:v>38891</c:v>
                </c:pt>
                <c:pt idx="2698">
                  <c:v>38894</c:v>
                </c:pt>
                <c:pt idx="2699">
                  <c:v>38895</c:v>
                </c:pt>
                <c:pt idx="2700">
                  <c:v>38896</c:v>
                </c:pt>
                <c:pt idx="2701">
                  <c:v>38897</c:v>
                </c:pt>
                <c:pt idx="2702">
                  <c:v>38898</c:v>
                </c:pt>
                <c:pt idx="2703">
                  <c:v>38901</c:v>
                </c:pt>
                <c:pt idx="2704">
                  <c:v>38902</c:v>
                </c:pt>
                <c:pt idx="2705">
                  <c:v>38903</c:v>
                </c:pt>
                <c:pt idx="2706">
                  <c:v>38904</c:v>
                </c:pt>
                <c:pt idx="2707">
                  <c:v>38905</c:v>
                </c:pt>
                <c:pt idx="2708">
                  <c:v>38908</c:v>
                </c:pt>
                <c:pt idx="2709">
                  <c:v>38909</c:v>
                </c:pt>
                <c:pt idx="2710">
                  <c:v>38910</c:v>
                </c:pt>
                <c:pt idx="2711">
                  <c:v>38911</c:v>
                </c:pt>
                <c:pt idx="2712">
                  <c:v>38912</c:v>
                </c:pt>
                <c:pt idx="2713">
                  <c:v>38915</c:v>
                </c:pt>
                <c:pt idx="2714">
                  <c:v>38916</c:v>
                </c:pt>
                <c:pt idx="2715">
                  <c:v>38917</c:v>
                </c:pt>
                <c:pt idx="2716">
                  <c:v>38918</c:v>
                </c:pt>
                <c:pt idx="2717">
                  <c:v>38919</c:v>
                </c:pt>
                <c:pt idx="2718">
                  <c:v>38922</c:v>
                </c:pt>
                <c:pt idx="2719">
                  <c:v>38923</c:v>
                </c:pt>
                <c:pt idx="2720">
                  <c:v>38924</c:v>
                </c:pt>
                <c:pt idx="2721">
                  <c:v>38925</c:v>
                </c:pt>
                <c:pt idx="2722">
                  <c:v>38926</c:v>
                </c:pt>
                <c:pt idx="2723">
                  <c:v>38929</c:v>
                </c:pt>
                <c:pt idx="2724">
                  <c:v>38930</c:v>
                </c:pt>
                <c:pt idx="2725">
                  <c:v>38931</c:v>
                </c:pt>
                <c:pt idx="2726">
                  <c:v>38932</c:v>
                </c:pt>
                <c:pt idx="2727">
                  <c:v>38933</c:v>
                </c:pt>
                <c:pt idx="2728">
                  <c:v>38936</c:v>
                </c:pt>
                <c:pt idx="2729">
                  <c:v>38937</c:v>
                </c:pt>
                <c:pt idx="2730">
                  <c:v>38938</c:v>
                </c:pt>
                <c:pt idx="2731">
                  <c:v>38939</c:v>
                </c:pt>
                <c:pt idx="2732">
                  <c:v>38940</c:v>
                </c:pt>
                <c:pt idx="2733">
                  <c:v>38943</c:v>
                </c:pt>
                <c:pt idx="2734">
                  <c:v>38944</c:v>
                </c:pt>
                <c:pt idx="2735">
                  <c:v>38945</c:v>
                </c:pt>
                <c:pt idx="2736">
                  <c:v>38946</c:v>
                </c:pt>
                <c:pt idx="2737">
                  <c:v>38947</c:v>
                </c:pt>
                <c:pt idx="2738">
                  <c:v>38950</c:v>
                </c:pt>
                <c:pt idx="2739">
                  <c:v>38951</c:v>
                </c:pt>
                <c:pt idx="2740">
                  <c:v>38952</c:v>
                </c:pt>
                <c:pt idx="2741">
                  <c:v>38953</c:v>
                </c:pt>
                <c:pt idx="2742">
                  <c:v>38954</c:v>
                </c:pt>
                <c:pt idx="2743">
                  <c:v>38957</c:v>
                </c:pt>
                <c:pt idx="2744">
                  <c:v>38958</c:v>
                </c:pt>
                <c:pt idx="2745">
                  <c:v>38959</c:v>
                </c:pt>
                <c:pt idx="2746">
                  <c:v>38960</c:v>
                </c:pt>
                <c:pt idx="2747">
                  <c:v>38961</c:v>
                </c:pt>
                <c:pt idx="2748">
                  <c:v>38964</c:v>
                </c:pt>
                <c:pt idx="2749">
                  <c:v>38965</c:v>
                </c:pt>
                <c:pt idx="2750">
                  <c:v>38966</c:v>
                </c:pt>
                <c:pt idx="2751">
                  <c:v>38967</c:v>
                </c:pt>
                <c:pt idx="2752">
                  <c:v>38968</c:v>
                </c:pt>
                <c:pt idx="2753">
                  <c:v>38971</c:v>
                </c:pt>
                <c:pt idx="2754">
                  <c:v>38972</c:v>
                </c:pt>
                <c:pt idx="2755">
                  <c:v>38973</c:v>
                </c:pt>
                <c:pt idx="2756">
                  <c:v>38974</c:v>
                </c:pt>
                <c:pt idx="2757">
                  <c:v>38975</c:v>
                </c:pt>
                <c:pt idx="2758">
                  <c:v>38978</c:v>
                </c:pt>
                <c:pt idx="2759">
                  <c:v>38979</c:v>
                </c:pt>
                <c:pt idx="2760">
                  <c:v>38980</c:v>
                </c:pt>
                <c:pt idx="2761">
                  <c:v>38981</c:v>
                </c:pt>
                <c:pt idx="2762">
                  <c:v>38982</c:v>
                </c:pt>
                <c:pt idx="2763">
                  <c:v>38985</c:v>
                </c:pt>
                <c:pt idx="2764">
                  <c:v>38986</c:v>
                </c:pt>
                <c:pt idx="2765">
                  <c:v>38987</c:v>
                </c:pt>
                <c:pt idx="2766">
                  <c:v>38988</c:v>
                </c:pt>
                <c:pt idx="2767">
                  <c:v>38989</c:v>
                </c:pt>
                <c:pt idx="2768">
                  <c:v>38992</c:v>
                </c:pt>
                <c:pt idx="2769">
                  <c:v>38993</c:v>
                </c:pt>
                <c:pt idx="2770">
                  <c:v>38994</c:v>
                </c:pt>
                <c:pt idx="2771">
                  <c:v>38995</c:v>
                </c:pt>
                <c:pt idx="2772">
                  <c:v>38996</c:v>
                </c:pt>
                <c:pt idx="2773">
                  <c:v>38999</c:v>
                </c:pt>
                <c:pt idx="2774">
                  <c:v>39000</c:v>
                </c:pt>
                <c:pt idx="2775">
                  <c:v>39001</c:v>
                </c:pt>
                <c:pt idx="2776">
                  <c:v>39002</c:v>
                </c:pt>
                <c:pt idx="2777">
                  <c:v>39003</c:v>
                </c:pt>
                <c:pt idx="2778">
                  <c:v>39006</c:v>
                </c:pt>
                <c:pt idx="2779">
                  <c:v>39007</c:v>
                </c:pt>
                <c:pt idx="2780">
                  <c:v>39008</c:v>
                </c:pt>
                <c:pt idx="2781">
                  <c:v>39009</c:v>
                </c:pt>
                <c:pt idx="2782">
                  <c:v>39010</c:v>
                </c:pt>
                <c:pt idx="2783">
                  <c:v>39013</c:v>
                </c:pt>
                <c:pt idx="2784">
                  <c:v>39014</c:v>
                </c:pt>
                <c:pt idx="2785">
                  <c:v>39015</c:v>
                </c:pt>
                <c:pt idx="2786">
                  <c:v>39016</c:v>
                </c:pt>
                <c:pt idx="2787">
                  <c:v>39017</c:v>
                </c:pt>
                <c:pt idx="2788">
                  <c:v>39020</c:v>
                </c:pt>
                <c:pt idx="2789">
                  <c:v>39021</c:v>
                </c:pt>
                <c:pt idx="2790">
                  <c:v>39022</c:v>
                </c:pt>
                <c:pt idx="2791">
                  <c:v>39023</c:v>
                </c:pt>
                <c:pt idx="2792">
                  <c:v>39024</c:v>
                </c:pt>
                <c:pt idx="2793">
                  <c:v>39028</c:v>
                </c:pt>
                <c:pt idx="2794">
                  <c:v>39029</c:v>
                </c:pt>
                <c:pt idx="2795">
                  <c:v>39030</c:v>
                </c:pt>
                <c:pt idx="2796">
                  <c:v>39031</c:v>
                </c:pt>
                <c:pt idx="2797">
                  <c:v>39034</c:v>
                </c:pt>
                <c:pt idx="2798">
                  <c:v>39035</c:v>
                </c:pt>
                <c:pt idx="2799">
                  <c:v>39036</c:v>
                </c:pt>
                <c:pt idx="2800">
                  <c:v>39037</c:v>
                </c:pt>
                <c:pt idx="2801">
                  <c:v>39038</c:v>
                </c:pt>
                <c:pt idx="2802">
                  <c:v>39041</c:v>
                </c:pt>
                <c:pt idx="2803">
                  <c:v>39042</c:v>
                </c:pt>
                <c:pt idx="2804">
                  <c:v>39043</c:v>
                </c:pt>
                <c:pt idx="2805">
                  <c:v>39044</c:v>
                </c:pt>
                <c:pt idx="2806">
                  <c:v>39045</c:v>
                </c:pt>
                <c:pt idx="2807">
                  <c:v>39048</c:v>
                </c:pt>
                <c:pt idx="2808">
                  <c:v>39049</c:v>
                </c:pt>
                <c:pt idx="2809">
                  <c:v>39050</c:v>
                </c:pt>
                <c:pt idx="2810">
                  <c:v>39051</c:v>
                </c:pt>
                <c:pt idx="2811">
                  <c:v>39052</c:v>
                </c:pt>
                <c:pt idx="2812">
                  <c:v>39055</c:v>
                </c:pt>
                <c:pt idx="2813">
                  <c:v>39056</c:v>
                </c:pt>
                <c:pt idx="2814">
                  <c:v>39057</c:v>
                </c:pt>
                <c:pt idx="2815">
                  <c:v>39058</c:v>
                </c:pt>
                <c:pt idx="2816">
                  <c:v>39059</c:v>
                </c:pt>
                <c:pt idx="2817">
                  <c:v>39062</c:v>
                </c:pt>
                <c:pt idx="2818">
                  <c:v>39063</c:v>
                </c:pt>
                <c:pt idx="2819">
                  <c:v>39064</c:v>
                </c:pt>
                <c:pt idx="2820">
                  <c:v>39065</c:v>
                </c:pt>
                <c:pt idx="2821">
                  <c:v>39066</c:v>
                </c:pt>
                <c:pt idx="2822">
                  <c:v>39069</c:v>
                </c:pt>
                <c:pt idx="2823">
                  <c:v>39070</c:v>
                </c:pt>
                <c:pt idx="2824">
                  <c:v>39071</c:v>
                </c:pt>
                <c:pt idx="2825">
                  <c:v>39072</c:v>
                </c:pt>
                <c:pt idx="2826">
                  <c:v>39073</c:v>
                </c:pt>
                <c:pt idx="2827">
                  <c:v>39076</c:v>
                </c:pt>
                <c:pt idx="2828">
                  <c:v>39077</c:v>
                </c:pt>
                <c:pt idx="2829">
                  <c:v>39078</c:v>
                </c:pt>
                <c:pt idx="2830">
                  <c:v>39079</c:v>
                </c:pt>
                <c:pt idx="2831">
                  <c:v>39080</c:v>
                </c:pt>
                <c:pt idx="2832">
                  <c:v>39091</c:v>
                </c:pt>
                <c:pt idx="2833">
                  <c:v>39092</c:v>
                </c:pt>
                <c:pt idx="2834">
                  <c:v>39093</c:v>
                </c:pt>
                <c:pt idx="2835">
                  <c:v>39094</c:v>
                </c:pt>
                <c:pt idx="2836">
                  <c:v>39097</c:v>
                </c:pt>
                <c:pt idx="2837">
                  <c:v>39098</c:v>
                </c:pt>
                <c:pt idx="2838">
                  <c:v>39099</c:v>
                </c:pt>
                <c:pt idx="2839">
                  <c:v>39100</c:v>
                </c:pt>
                <c:pt idx="2840">
                  <c:v>39101</c:v>
                </c:pt>
                <c:pt idx="2841">
                  <c:v>39104</c:v>
                </c:pt>
                <c:pt idx="2842">
                  <c:v>39105</c:v>
                </c:pt>
                <c:pt idx="2843">
                  <c:v>39106</c:v>
                </c:pt>
                <c:pt idx="2844">
                  <c:v>39107</c:v>
                </c:pt>
                <c:pt idx="2845">
                  <c:v>39108</c:v>
                </c:pt>
                <c:pt idx="2846">
                  <c:v>39111</c:v>
                </c:pt>
                <c:pt idx="2847">
                  <c:v>39112</c:v>
                </c:pt>
                <c:pt idx="2848">
                  <c:v>39113</c:v>
                </c:pt>
                <c:pt idx="2849">
                  <c:v>39114</c:v>
                </c:pt>
                <c:pt idx="2850">
                  <c:v>39115</c:v>
                </c:pt>
                <c:pt idx="2851">
                  <c:v>39118</c:v>
                </c:pt>
                <c:pt idx="2852">
                  <c:v>39119</c:v>
                </c:pt>
                <c:pt idx="2853">
                  <c:v>39120</c:v>
                </c:pt>
                <c:pt idx="2854">
                  <c:v>39121</c:v>
                </c:pt>
                <c:pt idx="2855">
                  <c:v>39122</c:v>
                </c:pt>
                <c:pt idx="2856">
                  <c:v>39125</c:v>
                </c:pt>
                <c:pt idx="2857">
                  <c:v>39126</c:v>
                </c:pt>
                <c:pt idx="2858">
                  <c:v>39127</c:v>
                </c:pt>
                <c:pt idx="2859">
                  <c:v>39128</c:v>
                </c:pt>
                <c:pt idx="2860">
                  <c:v>39129</c:v>
                </c:pt>
                <c:pt idx="2861">
                  <c:v>39132</c:v>
                </c:pt>
                <c:pt idx="2862">
                  <c:v>39133</c:v>
                </c:pt>
                <c:pt idx="2863">
                  <c:v>39134</c:v>
                </c:pt>
                <c:pt idx="2864">
                  <c:v>39135</c:v>
                </c:pt>
                <c:pt idx="2865">
                  <c:v>39139</c:v>
                </c:pt>
                <c:pt idx="2866">
                  <c:v>39140</c:v>
                </c:pt>
                <c:pt idx="2867">
                  <c:v>39141</c:v>
                </c:pt>
                <c:pt idx="2868">
                  <c:v>39142</c:v>
                </c:pt>
                <c:pt idx="2869">
                  <c:v>39143</c:v>
                </c:pt>
                <c:pt idx="2870">
                  <c:v>39146</c:v>
                </c:pt>
                <c:pt idx="2871">
                  <c:v>39147</c:v>
                </c:pt>
                <c:pt idx="2872">
                  <c:v>39148</c:v>
                </c:pt>
                <c:pt idx="2873">
                  <c:v>39150</c:v>
                </c:pt>
                <c:pt idx="2874">
                  <c:v>39153</c:v>
                </c:pt>
                <c:pt idx="2875">
                  <c:v>39154</c:v>
                </c:pt>
                <c:pt idx="2876">
                  <c:v>39155</c:v>
                </c:pt>
                <c:pt idx="2877">
                  <c:v>39156</c:v>
                </c:pt>
                <c:pt idx="2878">
                  <c:v>39157</c:v>
                </c:pt>
                <c:pt idx="2879">
                  <c:v>39160</c:v>
                </c:pt>
                <c:pt idx="2880">
                  <c:v>39161</c:v>
                </c:pt>
                <c:pt idx="2881">
                  <c:v>39162</c:v>
                </c:pt>
                <c:pt idx="2882">
                  <c:v>39163</c:v>
                </c:pt>
                <c:pt idx="2883">
                  <c:v>39164</c:v>
                </c:pt>
                <c:pt idx="2884">
                  <c:v>39167</c:v>
                </c:pt>
                <c:pt idx="2885">
                  <c:v>39168</c:v>
                </c:pt>
                <c:pt idx="2886">
                  <c:v>39169</c:v>
                </c:pt>
                <c:pt idx="2887">
                  <c:v>39170</c:v>
                </c:pt>
                <c:pt idx="2888">
                  <c:v>39171</c:v>
                </c:pt>
                <c:pt idx="2889">
                  <c:v>39174</c:v>
                </c:pt>
                <c:pt idx="2890">
                  <c:v>39175</c:v>
                </c:pt>
                <c:pt idx="2891">
                  <c:v>39176</c:v>
                </c:pt>
                <c:pt idx="2892">
                  <c:v>39177</c:v>
                </c:pt>
                <c:pt idx="2893">
                  <c:v>39178</c:v>
                </c:pt>
                <c:pt idx="2894">
                  <c:v>39181</c:v>
                </c:pt>
                <c:pt idx="2895">
                  <c:v>39182</c:v>
                </c:pt>
                <c:pt idx="2896">
                  <c:v>39183</c:v>
                </c:pt>
                <c:pt idx="2897">
                  <c:v>39184</c:v>
                </c:pt>
                <c:pt idx="2898">
                  <c:v>39185</c:v>
                </c:pt>
                <c:pt idx="2899">
                  <c:v>39188</c:v>
                </c:pt>
                <c:pt idx="2900">
                  <c:v>39189</c:v>
                </c:pt>
                <c:pt idx="2901">
                  <c:v>39190</c:v>
                </c:pt>
                <c:pt idx="2902">
                  <c:v>39191</c:v>
                </c:pt>
                <c:pt idx="2903">
                  <c:v>39192</c:v>
                </c:pt>
                <c:pt idx="2904">
                  <c:v>39195</c:v>
                </c:pt>
                <c:pt idx="2905">
                  <c:v>39196</c:v>
                </c:pt>
                <c:pt idx="2906">
                  <c:v>39197</c:v>
                </c:pt>
                <c:pt idx="2907">
                  <c:v>39198</c:v>
                </c:pt>
                <c:pt idx="2908">
                  <c:v>39199</c:v>
                </c:pt>
                <c:pt idx="2909">
                  <c:v>39200</c:v>
                </c:pt>
                <c:pt idx="2910">
                  <c:v>39204</c:v>
                </c:pt>
                <c:pt idx="2911">
                  <c:v>39205</c:v>
                </c:pt>
                <c:pt idx="2912">
                  <c:v>39206</c:v>
                </c:pt>
                <c:pt idx="2913">
                  <c:v>39209</c:v>
                </c:pt>
                <c:pt idx="2914">
                  <c:v>39210</c:v>
                </c:pt>
                <c:pt idx="2915">
                  <c:v>39212</c:v>
                </c:pt>
                <c:pt idx="2916">
                  <c:v>39213</c:v>
                </c:pt>
                <c:pt idx="2917">
                  <c:v>39216</c:v>
                </c:pt>
                <c:pt idx="2918">
                  <c:v>39217</c:v>
                </c:pt>
                <c:pt idx="2919">
                  <c:v>39218</c:v>
                </c:pt>
                <c:pt idx="2920">
                  <c:v>39219</c:v>
                </c:pt>
                <c:pt idx="2921">
                  <c:v>39220</c:v>
                </c:pt>
                <c:pt idx="2922">
                  <c:v>39223</c:v>
                </c:pt>
                <c:pt idx="2923">
                  <c:v>39224</c:v>
                </c:pt>
                <c:pt idx="2924">
                  <c:v>39225</c:v>
                </c:pt>
                <c:pt idx="2925">
                  <c:v>39226</c:v>
                </c:pt>
                <c:pt idx="2926">
                  <c:v>39227</c:v>
                </c:pt>
                <c:pt idx="2927">
                  <c:v>39230</c:v>
                </c:pt>
                <c:pt idx="2928">
                  <c:v>39231</c:v>
                </c:pt>
                <c:pt idx="2929">
                  <c:v>39232</c:v>
                </c:pt>
                <c:pt idx="2930">
                  <c:v>39233</c:v>
                </c:pt>
                <c:pt idx="2931">
                  <c:v>39234</c:v>
                </c:pt>
                <c:pt idx="2932">
                  <c:v>39237</c:v>
                </c:pt>
                <c:pt idx="2933">
                  <c:v>39238</c:v>
                </c:pt>
                <c:pt idx="2934">
                  <c:v>39239</c:v>
                </c:pt>
                <c:pt idx="2935">
                  <c:v>39240</c:v>
                </c:pt>
                <c:pt idx="2936">
                  <c:v>39241</c:v>
                </c:pt>
                <c:pt idx="2937">
                  <c:v>39242</c:v>
                </c:pt>
                <c:pt idx="2938">
                  <c:v>39246</c:v>
                </c:pt>
                <c:pt idx="2939">
                  <c:v>39247</c:v>
                </c:pt>
                <c:pt idx="2940">
                  <c:v>39248</c:v>
                </c:pt>
                <c:pt idx="2941">
                  <c:v>39251</c:v>
                </c:pt>
                <c:pt idx="2942">
                  <c:v>39252</c:v>
                </c:pt>
                <c:pt idx="2943">
                  <c:v>39253</c:v>
                </c:pt>
                <c:pt idx="2944">
                  <c:v>39254</c:v>
                </c:pt>
                <c:pt idx="2945">
                  <c:v>39255</c:v>
                </c:pt>
                <c:pt idx="2946">
                  <c:v>39258</c:v>
                </c:pt>
                <c:pt idx="2947">
                  <c:v>39259</c:v>
                </c:pt>
                <c:pt idx="2948">
                  <c:v>39260</c:v>
                </c:pt>
                <c:pt idx="2949">
                  <c:v>39261</c:v>
                </c:pt>
                <c:pt idx="2950">
                  <c:v>39262</c:v>
                </c:pt>
                <c:pt idx="2951">
                  <c:v>39265</c:v>
                </c:pt>
                <c:pt idx="2952">
                  <c:v>39266</c:v>
                </c:pt>
                <c:pt idx="2953">
                  <c:v>39267</c:v>
                </c:pt>
                <c:pt idx="2954">
                  <c:v>39268</c:v>
                </c:pt>
                <c:pt idx="2955">
                  <c:v>39269</c:v>
                </c:pt>
                <c:pt idx="2956">
                  <c:v>39272</c:v>
                </c:pt>
                <c:pt idx="2957">
                  <c:v>39273</c:v>
                </c:pt>
                <c:pt idx="2958">
                  <c:v>39274</c:v>
                </c:pt>
                <c:pt idx="2959">
                  <c:v>39275</c:v>
                </c:pt>
                <c:pt idx="2960">
                  <c:v>39276</c:v>
                </c:pt>
                <c:pt idx="2961">
                  <c:v>39279</c:v>
                </c:pt>
                <c:pt idx="2962">
                  <c:v>39280</c:v>
                </c:pt>
                <c:pt idx="2963">
                  <c:v>39281</c:v>
                </c:pt>
                <c:pt idx="2964">
                  <c:v>39282</c:v>
                </c:pt>
                <c:pt idx="2965">
                  <c:v>39283</c:v>
                </c:pt>
                <c:pt idx="2966">
                  <c:v>39286</c:v>
                </c:pt>
                <c:pt idx="2967">
                  <c:v>39287</c:v>
                </c:pt>
                <c:pt idx="2968">
                  <c:v>39288</c:v>
                </c:pt>
                <c:pt idx="2969">
                  <c:v>39289</c:v>
                </c:pt>
                <c:pt idx="2970">
                  <c:v>39290</c:v>
                </c:pt>
                <c:pt idx="2971">
                  <c:v>39293</c:v>
                </c:pt>
                <c:pt idx="2972">
                  <c:v>39294</c:v>
                </c:pt>
                <c:pt idx="2973">
                  <c:v>39295</c:v>
                </c:pt>
                <c:pt idx="2974">
                  <c:v>39296</c:v>
                </c:pt>
                <c:pt idx="2975">
                  <c:v>39297</c:v>
                </c:pt>
                <c:pt idx="2976">
                  <c:v>39300</c:v>
                </c:pt>
                <c:pt idx="2977">
                  <c:v>39301</c:v>
                </c:pt>
                <c:pt idx="2978">
                  <c:v>39302</c:v>
                </c:pt>
                <c:pt idx="2979">
                  <c:v>39303</c:v>
                </c:pt>
                <c:pt idx="2980">
                  <c:v>39304</c:v>
                </c:pt>
                <c:pt idx="2981">
                  <c:v>39307</c:v>
                </c:pt>
                <c:pt idx="2982">
                  <c:v>39308</c:v>
                </c:pt>
                <c:pt idx="2983">
                  <c:v>39309</c:v>
                </c:pt>
                <c:pt idx="2984">
                  <c:v>39310</c:v>
                </c:pt>
                <c:pt idx="2985">
                  <c:v>39311</c:v>
                </c:pt>
                <c:pt idx="2986">
                  <c:v>39314</c:v>
                </c:pt>
                <c:pt idx="2987">
                  <c:v>39315</c:v>
                </c:pt>
                <c:pt idx="2988">
                  <c:v>39316</c:v>
                </c:pt>
                <c:pt idx="2989">
                  <c:v>39317</c:v>
                </c:pt>
                <c:pt idx="2990">
                  <c:v>39318</c:v>
                </c:pt>
                <c:pt idx="2991">
                  <c:v>39321</c:v>
                </c:pt>
                <c:pt idx="2992">
                  <c:v>39322</c:v>
                </c:pt>
                <c:pt idx="2993">
                  <c:v>39323</c:v>
                </c:pt>
                <c:pt idx="2994">
                  <c:v>39324</c:v>
                </c:pt>
                <c:pt idx="2995">
                  <c:v>39325</c:v>
                </c:pt>
                <c:pt idx="2996">
                  <c:v>39328</c:v>
                </c:pt>
                <c:pt idx="2997">
                  <c:v>39329</c:v>
                </c:pt>
                <c:pt idx="2998">
                  <c:v>39330</c:v>
                </c:pt>
                <c:pt idx="2999">
                  <c:v>39331</c:v>
                </c:pt>
                <c:pt idx="3000">
                  <c:v>39332</c:v>
                </c:pt>
                <c:pt idx="3001">
                  <c:v>39335</c:v>
                </c:pt>
                <c:pt idx="3002">
                  <c:v>39336</c:v>
                </c:pt>
                <c:pt idx="3003">
                  <c:v>39337</c:v>
                </c:pt>
                <c:pt idx="3004">
                  <c:v>39338</c:v>
                </c:pt>
                <c:pt idx="3005">
                  <c:v>39339</c:v>
                </c:pt>
                <c:pt idx="3006">
                  <c:v>39342</c:v>
                </c:pt>
                <c:pt idx="3007">
                  <c:v>39343</c:v>
                </c:pt>
                <c:pt idx="3008">
                  <c:v>39344</c:v>
                </c:pt>
                <c:pt idx="3009">
                  <c:v>39345</c:v>
                </c:pt>
                <c:pt idx="3010">
                  <c:v>39346</c:v>
                </c:pt>
                <c:pt idx="3011">
                  <c:v>39349</c:v>
                </c:pt>
                <c:pt idx="3012">
                  <c:v>39350</c:v>
                </c:pt>
                <c:pt idx="3013">
                  <c:v>39351</c:v>
                </c:pt>
                <c:pt idx="3014">
                  <c:v>39352</c:v>
                </c:pt>
                <c:pt idx="3015">
                  <c:v>39353</c:v>
                </c:pt>
                <c:pt idx="3016">
                  <c:v>39356</c:v>
                </c:pt>
                <c:pt idx="3017">
                  <c:v>39357</c:v>
                </c:pt>
                <c:pt idx="3018">
                  <c:v>39358</c:v>
                </c:pt>
                <c:pt idx="3019">
                  <c:v>39359</c:v>
                </c:pt>
                <c:pt idx="3020">
                  <c:v>39360</c:v>
                </c:pt>
                <c:pt idx="3021">
                  <c:v>39363</c:v>
                </c:pt>
                <c:pt idx="3022">
                  <c:v>39364</c:v>
                </c:pt>
                <c:pt idx="3023">
                  <c:v>39365</c:v>
                </c:pt>
                <c:pt idx="3024">
                  <c:v>39366</c:v>
                </c:pt>
                <c:pt idx="3025">
                  <c:v>39367</c:v>
                </c:pt>
                <c:pt idx="3026">
                  <c:v>39370</c:v>
                </c:pt>
                <c:pt idx="3027">
                  <c:v>39371</c:v>
                </c:pt>
                <c:pt idx="3028">
                  <c:v>39372</c:v>
                </c:pt>
                <c:pt idx="3029">
                  <c:v>39373</c:v>
                </c:pt>
                <c:pt idx="3030">
                  <c:v>39374</c:v>
                </c:pt>
                <c:pt idx="3031">
                  <c:v>39377</c:v>
                </c:pt>
                <c:pt idx="3032">
                  <c:v>39378</c:v>
                </c:pt>
                <c:pt idx="3033">
                  <c:v>39379</c:v>
                </c:pt>
                <c:pt idx="3034">
                  <c:v>39380</c:v>
                </c:pt>
                <c:pt idx="3035">
                  <c:v>39381</c:v>
                </c:pt>
                <c:pt idx="3036">
                  <c:v>39384</c:v>
                </c:pt>
                <c:pt idx="3037">
                  <c:v>39385</c:v>
                </c:pt>
                <c:pt idx="3038">
                  <c:v>39386</c:v>
                </c:pt>
                <c:pt idx="3039">
                  <c:v>39387</c:v>
                </c:pt>
                <c:pt idx="3040">
                  <c:v>39388</c:v>
                </c:pt>
                <c:pt idx="3041">
                  <c:v>39392</c:v>
                </c:pt>
                <c:pt idx="3042">
                  <c:v>39393</c:v>
                </c:pt>
                <c:pt idx="3043">
                  <c:v>39394</c:v>
                </c:pt>
                <c:pt idx="3044">
                  <c:v>39395</c:v>
                </c:pt>
                <c:pt idx="3045">
                  <c:v>39398</c:v>
                </c:pt>
                <c:pt idx="3046">
                  <c:v>39399</c:v>
                </c:pt>
                <c:pt idx="3047">
                  <c:v>39400</c:v>
                </c:pt>
                <c:pt idx="3048">
                  <c:v>39401</c:v>
                </c:pt>
                <c:pt idx="3049">
                  <c:v>39402</c:v>
                </c:pt>
                <c:pt idx="3050">
                  <c:v>39405</c:v>
                </c:pt>
                <c:pt idx="3051">
                  <c:v>39406</c:v>
                </c:pt>
                <c:pt idx="3052">
                  <c:v>39407</c:v>
                </c:pt>
                <c:pt idx="3053">
                  <c:v>39408</c:v>
                </c:pt>
                <c:pt idx="3054">
                  <c:v>39409</c:v>
                </c:pt>
                <c:pt idx="3055">
                  <c:v>39412</c:v>
                </c:pt>
                <c:pt idx="3056">
                  <c:v>39413</c:v>
                </c:pt>
                <c:pt idx="3057">
                  <c:v>39414</c:v>
                </c:pt>
                <c:pt idx="3058">
                  <c:v>39415</c:v>
                </c:pt>
                <c:pt idx="3059">
                  <c:v>39416</c:v>
                </c:pt>
                <c:pt idx="3060">
                  <c:v>39419</c:v>
                </c:pt>
                <c:pt idx="3061">
                  <c:v>39420</c:v>
                </c:pt>
                <c:pt idx="3062">
                  <c:v>39421</c:v>
                </c:pt>
                <c:pt idx="3063">
                  <c:v>39422</c:v>
                </c:pt>
                <c:pt idx="3064">
                  <c:v>39423</c:v>
                </c:pt>
                <c:pt idx="3065">
                  <c:v>39426</c:v>
                </c:pt>
                <c:pt idx="3066">
                  <c:v>39427</c:v>
                </c:pt>
                <c:pt idx="3067">
                  <c:v>39428</c:v>
                </c:pt>
                <c:pt idx="3068">
                  <c:v>39429</c:v>
                </c:pt>
                <c:pt idx="3069">
                  <c:v>39430</c:v>
                </c:pt>
                <c:pt idx="3070">
                  <c:v>39433</c:v>
                </c:pt>
                <c:pt idx="3071">
                  <c:v>39434</c:v>
                </c:pt>
                <c:pt idx="3072">
                  <c:v>39435</c:v>
                </c:pt>
                <c:pt idx="3073">
                  <c:v>39436</c:v>
                </c:pt>
                <c:pt idx="3074">
                  <c:v>39437</c:v>
                </c:pt>
                <c:pt idx="3075">
                  <c:v>39440</c:v>
                </c:pt>
                <c:pt idx="3076">
                  <c:v>39441</c:v>
                </c:pt>
                <c:pt idx="3077">
                  <c:v>39442</c:v>
                </c:pt>
                <c:pt idx="3078">
                  <c:v>39443</c:v>
                </c:pt>
                <c:pt idx="3079">
                  <c:v>39444</c:v>
                </c:pt>
                <c:pt idx="3080">
                  <c:v>39456</c:v>
                </c:pt>
                <c:pt idx="3081">
                  <c:v>39457</c:v>
                </c:pt>
                <c:pt idx="3082">
                  <c:v>39458</c:v>
                </c:pt>
                <c:pt idx="3083">
                  <c:v>39461</c:v>
                </c:pt>
                <c:pt idx="3084">
                  <c:v>39462</c:v>
                </c:pt>
                <c:pt idx="3085">
                  <c:v>39463</c:v>
                </c:pt>
                <c:pt idx="3086">
                  <c:v>39464</c:v>
                </c:pt>
                <c:pt idx="3087">
                  <c:v>39465</c:v>
                </c:pt>
                <c:pt idx="3088">
                  <c:v>39468</c:v>
                </c:pt>
                <c:pt idx="3089">
                  <c:v>39469</c:v>
                </c:pt>
                <c:pt idx="3090">
                  <c:v>39470</c:v>
                </c:pt>
                <c:pt idx="3091">
                  <c:v>39471</c:v>
                </c:pt>
                <c:pt idx="3092">
                  <c:v>39472</c:v>
                </c:pt>
                <c:pt idx="3093">
                  <c:v>39475</c:v>
                </c:pt>
                <c:pt idx="3094">
                  <c:v>39476</c:v>
                </c:pt>
                <c:pt idx="3095">
                  <c:v>39477</c:v>
                </c:pt>
                <c:pt idx="3096">
                  <c:v>39478</c:v>
                </c:pt>
                <c:pt idx="3097">
                  <c:v>39479</c:v>
                </c:pt>
                <c:pt idx="3098">
                  <c:v>39482</c:v>
                </c:pt>
                <c:pt idx="3099">
                  <c:v>39483</c:v>
                </c:pt>
                <c:pt idx="3100">
                  <c:v>39484</c:v>
                </c:pt>
                <c:pt idx="3101">
                  <c:v>39485</c:v>
                </c:pt>
                <c:pt idx="3102">
                  <c:v>39486</c:v>
                </c:pt>
                <c:pt idx="3103">
                  <c:v>39489</c:v>
                </c:pt>
                <c:pt idx="3104">
                  <c:v>39490</c:v>
                </c:pt>
                <c:pt idx="3105">
                  <c:v>39491</c:v>
                </c:pt>
                <c:pt idx="3106">
                  <c:v>39492</c:v>
                </c:pt>
                <c:pt idx="3107">
                  <c:v>39493</c:v>
                </c:pt>
                <c:pt idx="3108">
                  <c:v>39496</c:v>
                </c:pt>
                <c:pt idx="3109">
                  <c:v>39497</c:v>
                </c:pt>
                <c:pt idx="3110">
                  <c:v>39498</c:v>
                </c:pt>
                <c:pt idx="3111">
                  <c:v>39499</c:v>
                </c:pt>
                <c:pt idx="3112">
                  <c:v>39500</c:v>
                </c:pt>
                <c:pt idx="3113">
                  <c:v>39504</c:v>
                </c:pt>
                <c:pt idx="3114">
                  <c:v>39505</c:v>
                </c:pt>
                <c:pt idx="3115">
                  <c:v>39506</c:v>
                </c:pt>
                <c:pt idx="3116">
                  <c:v>39507</c:v>
                </c:pt>
                <c:pt idx="3117">
                  <c:v>39510</c:v>
                </c:pt>
                <c:pt idx="3118">
                  <c:v>39511</c:v>
                </c:pt>
                <c:pt idx="3119">
                  <c:v>39512</c:v>
                </c:pt>
                <c:pt idx="3120">
                  <c:v>39513</c:v>
                </c:pt>
                <c:pt idx="3121">
                  <c:v>39514</c:v>
                </c:pt>
                <c:pt idx="3122">
                  <c:v>39518</c:v>
                </c:pt>
                <c:pt idx="3123">
                  <c:v>39519</c:v>
                </c:pt>
                <c:pt idx="3124">
                  <c:v>39520</c:v>
                </c:pt>
                <c:pt idx="3125">
                  <c:v>39521</c:v>
                </c:pt>
                <c:pt idx="3126">
                  <c:v>39524</c:v>
                </c:pt>
                <c:pt idx="3127">
                  <c:v>39525</c:v>
                </c:pt>
                <c:pt idx="3128">
                  <c:v>39526</c:v>
                </c:pt>
                <c:pt idx="3129">
                  <c:v>39527</c:v>
                </c:pt>
                <c:pt idx="3130">
                  <c:v>39528</c:v>
                </c:pt>
                <c:pt idx="3131">
                  <c:v>39531</c:v>
                </c:pt>
                <c:pt idx="3132">
                  <c:v>39532</c:v>
                </c:pt>
                <c:pt idx="3133">
                  <c:v>39533</c:v>
                </c:pt>
                <c:pt idx="3134">
                  <c:v>39534</c:v>
                </c:pt>
                <c:pt idx="3135">
                  <c:v>39535</c:v>
                </c:pt>
                <c:pt idx="3136">
                  <c:v>39538</c:v>
                </c:pt>
                <c:pt idx="3137">
                  <c:v>39539</c:v>
                </c:pt>
                <c:pt idx="3138">
                  <c:v>39540</c:v>
                </c:pt>
                <c:pt idx="3139">
                  <c:v>39541</c:v>
                </c:pt>
                <c:pt idx="3140">
                  <c:v>39542</c:v>
                </c:pt>
                <c:pt idx="3141">
                  <c:v>39545</c:v>
                </c:pt>
                <c:pt idx="3142">
                  <c:v>39546</c:v>
                </c:pt>
                <c:pt idx="3143">
                  <c:v>39547</c:v>
                </c:pt>
                <c:pt idx="3144">
                  <c:v>39548</c:v>
                </c:pt>
                <c:pt idx="3145">
                  <c:v>39549</c:v>
                </c:pt>
                <c:pt idx="3146">
                  <c:v>39552</c:v>
                </c:pt>
                <c:pt idx="3147">
                  <c:v>39553</c:v>
                </c:pt>
                <c:pt idx="3148">
                  <c:v>39554</c:v>
                </c:pt>
                <c:pt idx="3149">
                  <c:v>39555</c:v>
                </c:pt>
                <c:pt idx="3150">
                  <c:v>39556</c:v>
                </c:pt>
                <c:pt idx="3151">
                  <c:v>39559</c:v>
                </c:pt>
                <c:pt idx="3152">
                  <c:v>39560</c:v>
                </c:pt>
                <c:pt idx="3153">
                  <c:v>39561</c:v>
                </c:pt>
                <c:pt idx="3154">
                  <c:v>39562</c:v>
                </c:pt>
                <c:pt idx="3155">
                  <c:v>39563</c:v>
                </c:pt>
                <c:pt idx="3156">
                  <c:v>39566</c:v>
                </c:pt>
                <c:pt idx="3157">
                  <c:v>39567</c:v>
                </c:pt>
                <c:pt idx="3158">
                  <c:v>39568</c:v>
                </c:pt>
                <c:pt idx="3159">
                  <c:v>39572</c:v>
                </c:pt>
                <c:pt idx="3160">
                  <c:v>39573</c:v>
                </c:pt>
                <c:pt idx="3161">
                  <c:v>39574</c:v>
                </c:pt>
                <c:pt idx="3162">
                  <c:v>39575</c:v>
                </c:pt>
                <c:pt idx="3163">
                  <c:v>39576</c:v>
                </c:pt>
                <c:pt idx="3164">
                  <c:v>39580</c:v>
                </c:pt>
                <c:pt idx="3165">
                  <c:v>39581</c:v>
                </c:pt>
                <c:pt idx="3166">
                  <c:v>39582</c:v>
                </c:pt>
                <c:pt idx="3167">
                  <c:v>39583</c:v>
                </c:pt>
                <c:pt idx="3168">
                  <c:v>39584</c:v>
                </c:pt>
                <c:pt idx="3169">
                  <c:v>39587</c:v>
                </c:pt>
                <c:pt idx="3170">
                  <c:v>39588</c:v>
                </c:pt>
                <c:pt idx="3171">
                  <c:v>39589</c:v>
                </c:pt>
                <c:pt idx="3172">
                  <c:v>39590</c:v>
                </c:pt>
                <c:pt idx="3173">
                  <c:v>39591</c:v>
                </c:pt>
                <c:pt idx="3174">
                  <c:v>39594</c:v>
                </c:pt>
                <c:pt idx="3175">
                  <c:v>39595</c:v>
                </c:pt>
                <c:pt idx="3176">
                  <c:v>39596</c:v>
                </c:pt>
                <c:pt idx="3177">
                  <c:v>39597</c:v>
                </c:pt>
                <c:pt idx="3178">
                  <c:v>39598</c:v>
                </c:pt>
                <c:pt idx="3179">
                  <c:v>39601</c:v>
                </c:pt>
                <c:pt idx="3180">
                  <c:v>39602</c:v>
                </c:pt>
                <c:pt idx="3181">
                  <c:v>39603</c:v>
                </c:pt>
                <c:pt idx="3182">
                  <c:v>39604</c:v>
                </c:pt>
                <c:pt idx="3183">
                  <c:v>39605</c:v>
                </c:pt>
                <c:pt idx="3184">
                  <c:v>39606</c:v>
                </c:pt>
                <c:pt idx="3185">
                  <c:v>39608</c:v>
                </c:pt>
                <c:pt idx="3186">
                  <c:v>39609</c:v>
                </c:pt>
                <c:pt idx="3187">
                  <c:v>39610</c:v>
                </c:pt>
                <c:pt idx="3188">
                  <c:v>39615</c:v>
                </c:pt>
                <c:pt idx="3189">
                  <c:v>39616</c:v>
                </c:pt>
                <c:pt idx="3190">
                  <c:v>39617</c:v>
                </c:pt>
                <c:pt idx="3191">
                  <c:v>39618</c:v>
                </c:pt>
                <c:pt idx="3192">
                  <c:v>39619</c:v>
                </c:pt>
                <c:pt idx="3193">
                  <c:v>39622</c:v>
                </c:pt>
                <c:pt idx="3194">
                  <c:v>39623</c:v>
                </c:pt>
                <c:pt idx="3195">
                  <c:v>39624</c:v>
                </c:pt>
                <c:pt idx="3196">
                  <c:v>39625</c:v>
                </c:pt>
                <c:pt idx="3197">
                  <c:v>39626</c:v>
                </c:pt>
                <c:pt idx="3198">
                  <c:v>39629</c:v>
                </c:pt>
                <c:pt idx="3199">
                  <c:v>39630</c:v>
                </c:pt>
                <c:pt idx="3200">
                  <c:v>39631</c:v>
                </c:pt>
                <c:pt idx="3201">
                  <c:v>39632</c:v>
                </c:pt>
                <c:pt idx="3202">
                  <c:v>39633</c:v>
                </c:pt>
                <c:pt idx="3203">
                  <c:v>39636</c:v>
                </c:pt>
                <c:pt idx="3204">
                  <c:v>39637</c:v>
                </c:pt>
                <c:pt idx="3205">
                  <c:v>39638</c:v>
                </c:pt>
                <c:pt idx="3206">
                  <c:v>39639</c:v>
                </c:pt>
                <c:pt idx="3207">
                  <c:v>39640</c:v>
                </c:pt>
                <c:pt idx="3208">
                  <c:v>39643</c:v>
                </c:pt>
                <c:pt idx="3209">
                  <c:v>39644</c:v>
                </c:pt>
                <c:pt idx="3210">
                  <c:v>39645</c:v>
                </c:pt>
                <c:pt idx="3211">
                  <c:v>39646</c:v>
                </c:pt>
                <c:pt idx="3212">
                  <c:v>39647</c:v>
                </c:pt>
                <c:pt idx="3213">
                  <c:v>39650</c:v>
                </c:pt>
                <c:pt idx="3214">
                  <c:v>39651</c:v>
                </c:pt>
                <c:pt idx="3215">
                  <c:v>39652</c:v>
                </c:pt>
                <c:pt idx="3216">
                  <c:v>39653</c:v>
                </c:pt>
                <c:pt idx="3217">
                  <c:v>39654</c:v>
                </c:pt>
                <c:pt idx="3218">
                  <c:v>39657</c:v>
                </c:pt>
                <c:pt idx="3219">
                  <c:v>39658</c:v>
                </c:pt>
                <c:pt idx="3220">
                  <c:v>39659</c:v>
                </c:pt>
                <c:pt idx="3221">
                  <c:v>39660</c:v>
                </c:pt>
                <c:pt idx="3222">
                  <c:v>39661</c:v>
                </c:pt>
                <c:pt idx="3223">
                  <c:v>39664</c:v>
                </c:pt>
                <c:pt idx="3224">
                  <c:v>39665</c:v>
                </c:pt>
                <c:pt idx="3225">
                  <c:v>39666</c:v>
                </c:pt>
                <c:pt idx="3226">
                  <c:v>39667</c:v>
                </c:pt>
                <c:pt idx="3227">
                  <c:v>39668</c:v>
                </c:pt>
                <c:pt idx="3228">
                  <c:v>39671</c:v>
                </c:pt>
                <c:pt idx="3229">
                  <c:v>39672</c:v>
                </c:pt>
                <c:pt idx="3230">
                  <c:v>39673</c:v>
                </c:pt>
                <c:pt idx="3231">
                  <c:v>39674</c:v>
                </c:pt>
                <c:pt idx="3232">
                  <c:v>39675</c:v>
                </c:pt>
                <c:pt idx="3233">
                  <c:v>39678</c:v>
                </c:pt>
                <c:pt idx="3234">
                  <c:v>39679</c:v>
                </c:pt>
                <c:pt idx="3235">
                  <c:v>39680</c:v>
                </c:pt>
                <c:pt idx="3236">
                  <c:v>39681</c:v>
                </c:pt>
                <c:pt idx="3237">
                  <c:v>39682</c:v>
                </c:pt>
                <c:pt idx="3238">
                  <c:v>39685</c:v>
                </c:pt>
                <c:pt idx="3239">
                  <c:v>39686</c:v>
                </c:pt>
                <c:pt idx="3240">
                  <c:v>39687</c:v>
                </c:pt>
                <c:pt idx="3241">
                  <c:v>39688</c:v>
                </c:pt>
                <c:pt idx="3242">
                  <c:v>39689</c:v>
                </c:pt>
                <c:pt idx="3243">
                  <c:v>39692</c:v>
                </c:pt>
                <c:pt idx="3244">
                  <c:v>39693</c:v>
                </c:pt>
                <c:pt idx="3245">
                  <c:v>39694</c:v>
                </c:pt>
                <c:pt idx="3246">
                  <c:v>39695</c:v>
                </c:pt>
                <c:pt idx="3247">
                  <c:v>39696</c:v>
                </c:pt>
                <c:pt idx="3248">
                  <c:v>39699</c:v>
                </c:pt>
                <c:pt idx="3249">
                  <c:v>39700</c:v>
                </c:pt>
                <c:pt idx="3250">
                  <c:v>39701</c:v>
                </c:pt>
                <c:pt idx="3251">
                  <c:v>39702</c:v>
                </c:pt>
                <c:pt idx="3252">
                  <c:v>39703</c:v>
                </c:pt>
                <c:pt idx="3253">
                  <c:v>39706</c:v>
                </c:pt>
                <c:pt idx="3254">
                  <c:v>39707</c:v>
                </c:pt>
                <c:pt idx="3255">
                  <c:v>39708</c:v>
                </c:pt>
                <c:pt idx="3256">
                  <c:v>39709</c:v>
                </c:pt>
                <c:pt idx="3257">
                  <c:v>39710</c:v>
                </c:pt>
                <c:pt idx="3258">
                  <c:v>39713</c:v>
                </c:pt>
                <c:pt idx="3259">
                  <c:v>39714</c:v>
                </c:pt>
                <c:pt idx="3260">
                  <c:v>39715</c:v>
                </c:pt>
                <c:pt idx="3261">
                  <c:v>39716</c:v>
                </c:pt>
                <c:pt idx="3262">
                  <c:v>39717</c:v>
                </c:pt>
                <c:pt idx="3263">
                  <c:v>39720</c:v>
                </c:pt>
                <c:pt idx="3264">
                  <c:v>39721</c:v>
                </c:pt>
                <c:pt idx="3265">
                  <c:v>39722</c:v>
                </c:pt>
                <c:pt idx="3266">
                  <c:v>39723</c:v>
                </c:pt>
                <c:pt idx="3267">
                  <c:v>39724</c:v>
                </c:pt>
                <c:pt idx="3268">
                  <c:v>39727</c:v>
                </c:pt>
                <c:pt idx="3269">
                  <c:v>39728</c:v>
                </c:pt>
                <c:pt idx="3270">
                  <c:v>39729</c:v>
                </c:pt>
                <c:pt idx="3271">
                  <c:v>39730</c:v>
                </c:pt>
                <c:pt idx="3272">
                  <c:v>39734</c:v>
                </c:pt>
                <c:pt idx="3273">
                  <c:v>39735</c:v>
                </c:pt>
                <c:pt idx="3274">
                  <c:v>39736</c:v>
                </c:pt>
                <c:pt idx="3275">
                  <c:v>39737</c:v>
                </c:pt>
                <c:pt idx="3276">
                  <c:v>39738</c:v>
                </c:pt>
                <c:pt idx="3277">
                  <c:v>39741</c:v>
                </c:pt>
                <c:pt idx="3278">
                  <c:v>39742</c:v>
                </c:pt>
                <c:pt idx="3279">
                  <c:v>39743</c:v>
                </c:pt>
                <c:pt idx="3280">
                  <c:v>39744</c:v>
                </c:pt>
                <c:pt idx="3281">
                  <c:v>39745</c:v>
                </c:pt>
                <c:pt idx="3282">
                  <c:v>39749</c:v>
                </c:pt>
                <c:pt idx="3283">
                  <c:v>39750</c:v>
                </c:pt>
                <c:pt idx="3284">
                  <c:v>39751</c:v>
                </c:pt>
                <c:pt idx="3285">
                  <c:v>39752</c:v>
                </c:pt>
                <c:pt idx="3286">
                  <c:v>39753</c:v>
                </c:pt>
                <c:pt idx="3287">
                  <c:v>39757</c:v>
                </c:pt>
                <c:pt idx="3288">
                  <c:v>39758</c:v>
                </c:pt>
                <c:pt idx="3289">
                  <c:v>39759</c:v>
                </c:pt>
                <c:pt idx="3290">
                  <c:v>39762</c:v>
                </c:pt>
                <c:pt idx="3291">
                  <c:v>39763</c:v>
                </c:pt>
                <c:pt idx="3292">
                  <c:v>39764</c:v>
                </c:pt>
                <c:pt idx="3293">
                  <c:v>39765</c:v>
                </c:pt>
                <c:pt idx="3294">
                  <c:v>39766</c:v>
                </c:pt>
                <c:pt idx="3295">
                  <c:v>39769</c:v>
                </c:pt>
                <c:pt idx="3296">
                  <c:v>39770</c:v>
                </c:pt>
                <c:pt idx="3297">
                  <c:v>39771</c:v>
                </c:pt>
                <c:pt idx="3298">
                  <c:v>39772</c:v>
                </c:pt>
                <c:pt idx="3299">
                  <c:v>39773</c:v>
                </c:pt>
                <c:pt idx="3300">
                  <c:v>39776</c:v>
                </c:pt>
                <c:pt idx="3301">
                  <c:v>39777</c:v>
                </c:pt>
                <c:pt idx="3302">
                  <c:v>39778</c:v>
                </c:pt>
                <c:pt idx="3303">
                  <c:v>39779</c:v>
                </c:pt>
                <c:pt idx="3304">
                  <c:v>39780</c:v>
                </c:pt>
                <c:pt idx="3305">
                  <c:v>39783</c:v>
                </c:pt>
                <c:pt idx="3306">
                  <c:v>39784</c:v>
                </c:pt>
                <c:pt idx="3307">
                  <c:v>39785</c:v>
                </c:pt>
                <c:pt idx="3308">
                  <c:v>39786</c:v>
                </c:pt>
                <c:pt idx="3309">
                  <c:v>39787</c:v>
                </c:pt>
                <c:pt idx="3310">
                  <c:v>39790</c:v>
                </c:pt>
                <c:pt idx="3311">
                  <c:v>39791</c:v>
                </c:pt>
                <c:pt idx="3312">
                  <c:v>39792</c:v>
                </c:pt>
                <c:pt idx="3313">
                  <c:v>39793</c:v>
                </c:pt>
                <c:pt idx="3314">
                  <c:v>39794</c:v>
                </c:pt>
                <c:pt idx="3315">
                  <c:v>39797</c:v>
                </c:pt>
                <c:pt idx="3316">
                  <c:v>39798</c:v>
                </c:pt>
                <c:pt idx="3317">
                  <c:v>39799</c:v>
                </c:pt>
                <c:pt idx="3318">
                  <c:v>39800</c:v>
                </c:pt>
                <c:pt idx="3319">
                  <c:v>39801</c:v>
                </c:pt>
                <c:pt idx="3320">
                  <c:v>39804</c:v>
                </c:pt>
                <c:pt idx="3321">
                  <c:v>39805</c:v>
                </c:pt>
                <c:pt idx="3322">
                  <c:v>39806</c:v>
                </c:pt>
                <c:pt idx="3323">
                  <c:v>39807</c:v>
                </c:pt>
                <c:pt idx="3324">
                  <c:v>39808</c:v>
                </c:pt>
                <c:pt idx="3325">
                  <c:v>39811</c:v>
                </c:pt>
                <c:pt idx="3326">
                  <c:v>39812</c:v>
                </c:pt>
                <c:pt idx="3327">
                  <c:v>39813</c:v>
                </c:pt>
                <c:pt idx="3328">
                  <c:v>39824</c:v>
                </c:pt>
                <c:pt idx="3329">
                  <c:v>39825</c:v>
                </c:pt>
                <c:pt idx="3330">
                  <c:v>39826</c:v>
                </c:pt>
                <c:pt idx="3331">
                  <c:v>39827</c:v>
                </c:pt>
                <c:pt idx="3332">
                  <c:v>39828</c:v>
                </c:pt>
                <c:pt idx="3333">
                  <c:v>39829</c:v>
                </c:pt>
                <c:pt idx="3334">
                  <c:v>39832</c:v>
                </c:pt>
                <c:pt idx="3335">
                  <c:v>39833</c:v>
                </c:pt>
                <c:pt idx="3336">
                  <c:v>39834</c:v>
                </c:pt>
                <c:pt idx="3337">
                  <c:v>39835</c:v>
                </c:pt>
                <c:pt idx="3338">
                  <c:v>39836</c:v>
                </c:pt>
                <c:pt idx="3339">
                  <c:v>39839</c:v>
                </c:pt>
                <c:pt idx="3340">
                  <c:v>39840</c:v>
                </c:pt>
                <c:pt idx="3341">
                  <c:v>39841</c:v>
                </c:pt>
                <c:pt idx="3342">
                  <c:v>39842</c:v>
                </c:pt>
                <c:pt idx="3343">
                  <c:v>39843</c:v>
                </c:pt>
                <c:pt idx="3344">
                  <c:v>39846</c:v>
                </c:pt>
                <c:pt idx="3345">
                  <c:v>39847</c:v>
                </c:pt>
                <c:pt idx="3346">
                  <c:v>39848</c:v>
                </c:pt>
                <c:pt idx="3347">
                  <c:v>39849</c:v>
                </c:pt>
                <c:pt idx="3348">
                  <c:v>39850</c:v>
                </c:pt>
                <c:pt idx="3349">
                  <c:v>39853</c:v>
                </c:pt>
                <c:pt idx="3350">
                  <c:v>39854</c:v>
                </c:pt>
                <c:pt idx="3351">
                  <c:v>39855</c:v>
                </c:pt>
                <c:pt idx="3352">
                  <c:v>39856</c:v>
                </c:pt>
                <c:pt idx="3353">
                  <c:v>39857</c:v>
                </c:pt>
                <c:pt idx="3354">
                  <c:v>39860</c:v>
                </c:pt>
                <c:pt idx="3355">
                  <c:v>39861</c:v>
                </c:pt>
                <c:pt idx="3356">
                  <c:v>39862</c:v>
                </c:pt>
                <c:pt idx="3357">
                  <c:v>39863</c:v>
                </c:pt>
                <c:pt idx="3358">
                  <c:v>39864</c:v>
                </c:pt>
                <c:pt idx="3359">
                  <c:v>39868</c:v>
                </c:pt>
                <c:pt idx="3360">
                  <c:v>39869</c:v>
                </c:pt>
                <c:pt idx="3361">
                  <c:v>39870</c:v>
                </c:pt>
                <c:pt idx="3362">
                  <c:v>39871</c:v>
                </c:pt>
                <c:pt idx="3363">
                  <c:v>39874</c:v>
                </c:pt>
                <c:pt idx="3364">
                  <c:v>39875</c:v>
                </c:pt>
                <c:pt idx="3365">
                  <c:v>39876</c:v>
                </c:pt>
                <c:pt idx="3366">
                  <c:v>39877</c:v>
                </c:pt>
                <c:pt idx="3367">
                  <c:v>39878</c:v>
                </c:pt>
                <c:pt idx="3368">
                  <c:v>39882</c:v>
                </c:pt>
                <c:pt idx="3369">
                  <c:v>39883</c:v>
                </c:pt>
                <c:pt idx="3370">
                  <c:v>39884</c:v>
                </c:pt>
                <c:pt idx="3371">
                  <c:v>39885</c:v>
                </c:pt>
                <c:pt idx="3372">
                  <c:v>39888</c:v>
                </c:pt>
                <c:pt idx="3373">
                  <c:v>39889</c:v>
                </c:pt>
                <c:pt idx="3374">
                  <c:v>39890</c:v>
                </c:pt>
                <c:pt idx="3375">
                  <c:v>39891</c:v>
                </c:pt>
                <c:pt idx="3376">
                  <c:v>39892</c:v>
                </c:pt>
                <c:pt idx="3377">
                  <c:v>39895</c:v>
                </c:pt>
                <c:pt idx="3378">
                  <c:v>39896</c:v>
                </c:pt>
                <c:pt idx="3379">
                  <c:v>39897</c:v>
                </c:pt>
                <c:pt idx="3380">
                  <c:v>39898</c:v>
                </c:pt>
                <c:pt idx="3381">
                  <c:v>39899</c:v>
                </c:pt>
                <c:pt idx="3382">
                  <c:v>39902</c:v>
                </c:pt>
                <c:pt idx="3383">
                  <c:v>39903</c:v>
                </c:pt>
                <c:pt idx="3384">
                  <c:v>39904</c:v>
                </c:pt>
                <c:pt idx="3385">
                  <c:v>39905</c:v>
                </c:pt>
                <c:pt idx="3386">
                  <c:v>39906</c:v>
                </c:pt>
                <c:pt idx="3387">
                  <c:v>39909</c:v>
                </c:pt>
                <c:pt idx="3388">
                  <c:v>39910</c:v>
                </c:pt>
                <c:pt idx="3389">
                  <c:v>39911</c:v>
                </c:pt>
                <c:pt idx="3390">
                  <c:v>39912</c:v>
                </c:pt>
                <c:pt idx="3391">
                  <c:v>39913</c:v>
                </c:pt>
                <c:pt idx="3392">
                  <c:v>39916</c:v>
                </c:pt>
                <c:pt idx="3393">
                  <c:v>39917</c:v>
                </c:pt>
                <c:pt idx="3394">
                  <c:v>39918</c:v>
                </c:pt>
                <c:pt idx="3395">
                  <c:v>39919</c:v>
                </c:pt>
                <c:pt idx="3396">
                  <c:v>39920</c:v>
                </c:pt>
                <c:pt idx="3397">
                  <c:v>39923</c:v>
                </c:pt>
                <c:pt idx="3398">
                  <c:v>39924</c:v>
                </c:pt>
                <c:pt idx="3399">
                  <c:v>39925</c:v>
                </c:pt>
                <c:pt idx="3400">
                  <c:v>39926</c:v>
                </c:pt>
                <c:pt idx="3401">
                  <c:v>39927</c:v>
                </c:pt>
                <c:pt idx="3402">
                  <c:v>39930</c:v>
                </c:pt>
                <c:pt idx="3403">
                  <c:v>39931</c:v>
                </c:pt>
                <c:pt idx="3404">
                  <c:v>39932</c:v>
                </c:pt>
                <c:pt idx="3405">
                  <c:v>39933</c:v>
                </c:pt>
                <c:pt idx="3406">
                  <c:v>39937</c:v>
                </c:pt>
                <c:pt idx="3407">
                  <c:v>39938</c:v>
                </c:pt>
                <c:pt idx="3408">
                  <c:v>39939</c:v>
                </c:pt>
                <c:pt idx="3409">
                  <c:v>39940</c:v>
                </c:pt>
                <c:pt idx="3410">
                  <c:v>39941</c:v>
                </c:pt>
                <c:pt idx="3411">
                  <c:v>39945</c:v>
                </c:pt>
                <c:pt idx="3412">
                  <c:v>39946</c:v>
                </c:pt>
                <c:pt idx="3413">
                  <c:v>39947</c:v>
                </c:pt>
                <c:pt idx="3414">
                  <c:v>39948</c:v>
                </c:pt>
                <c:pt idx="3415">
                  <c:v>39951</c:v>
                </c:pt>
                <c:pt idx="3416">
                  <c:v>39952</c:v>
                </c:pt>
                <c:pt idx="3417">
                  <c:v>39953</c:v>
                </c:pt>
                <c:pt idx="3418">
                  <c:v>39954</c:v>
                </c:pt>
                <c:pt idx="3419">
                  <c:v>39955</c:v>
                </c:pt>
                <c:pt idx="3420">
                  <c:v>39958</c:v>
                </c:pt>
                <c:pt idx="3421">
                  <c:v>39959</c:v>
                </c:pt>
                <c:pt idx="3422">
                  <c:v>39960</c:v>
                </c:pt>
                <c:pt idx="3423">
                  <c:v>39961</c:v>
                </c:pt>
                <c:pt idx="3424">
                  <c:v>39962</c:v>
                </c:pt>
                <c:pt idx="3425">
                  <c:v>39965</c:v>
                </c:pt>
                <c:pt idx="3426">
                  <c:v>39966</c:v>
                </c:pt>
                <c:pt idx="3427">
                  <c:v>39967</c:v>
                </c:pt>
                <c:pt idx="3428">
                  <c:v>39968</c:v>
                </c:pt>
                <c:pt idx="3429">
                  <c:v>39969</c:v>
                </c:pt>
                <c:pt idx="3430">
                  <c:v>39972</c:v>
                </c:pt>
                <c:pt idx="3431">
                  <c:v>39973</c:v>
                </c:pt>
                <c:pt idx="3432">
                  <c:v>39974</c:v>
                </c:pt>
                <c:pt idx="3433">
                  <c:v>39975</c:v>
                </c:pt>
                <c:pt idx="3434">
                  <c:v>39979</c:v>
                </c:pt>
                <c:pt idx="3435">
                  <c:v>39980</c:v>
                </c:pt>
                <c:pt idx="3436">
                  <c:v>39981</c:v>
                </c:pt>
                <c:pt idx="3437">
                  <c:v>39982</c:v>
                </c:pt>
                <c:pt idx="3438">
                  <c:v>39983</c:v>
                </c:pt>
                <c:pt idx="3439">
                  <c:v>39986</c:v>
                </c:pt>
                <c:pt idx="3440">
                  <c:v>39987</c:v>
                </c:pt>
                <c:pt idx="3441">
                  <c:v>39988</c:v>
                </c:pt>
                <c:pt idx="3442">
                  <c:v>39989</c:v>
                </c:pt>
                <c:pt idx="3443">
                  <c:v>39990</c:v>
                </c:pt>
                <c:pt idx="3444">
                  <c:v>39993</c:v>
                </c:pt>
                <c:pt idx="3445">
                  <c:v>39994</c:v>
                </c:pt>
                <c:pt idx="3446">
                  <c:v>39995</c:v>
                </c:pt>
                <c:pt idx="3447">
                  <c:v>39996</c:v>
                </c:pt>
                <c:pt idx="3448">
                  <c:v>39997</c:v>
                </c:pt>
                <c:pt idx="3449">
                  <c:v>40000</c:v>
                </c:pt>
                <c:pt idx="3450">
                  <c:v>40001</c:v>
                </c:pt>
                <c:pt idx="3451">
                  <c:v>40002</c:v>
                </c:pt>
                <c:pt idx="3452">
                  <c:v>40003</c:v>
                </c:pt>
                <c:pt idx="3453">
                  <c:v>40004</c:v>
                </c:pt>
                <c:pt idx="3454">
                  <c:v>40007</c:v>
                </c:pt>
                <c:pt idx="3455">
                  <c:v>40008</c:v>
                </c:pt>
                <c:pt idx="3456">
                  <c:v>40009</c:v>
                </c:pt>
                <c:pt idx="3457">
                  <c:v>40010</c:v>
                </c:pt>
                <c:pt idx="3458">
                  <c:v>40011</c:v>
                </c:pt>
                <c:pt idx="3459">
                  <c:v>40014</c:v>
                </c:pt>
                <c:pt idx="3460">
                  <c:v>40015</c:v>
                </c:pt>
                <c:pt idx="3461">
                  <c:v>40016</c:v>
                </c:pt>
                <c:pt idx="3462">
                  <c:v>40017</c:v>
                </c:pt>
                <c:pt idx="3463">
                  <c:v>40018</c:v>
                </c:pt>
                <c:pt idx="3464">
                  <c:v>40021</c:v>
                </c:pt>
                <c:pt idx="3465">
                  <c:v>40022</c:v>
                </c:pt>
                <c:pt idx="3466">
                  <c:v>40023</c:v>
                </c:pt>
                <c:pt idx="3467">
                  <c:v>40024</c:v>
                </c:pt>
                <c:pt idx="3468">
                  <c:v>40025</c:v>
                </c:pt>
                <c:pt idx="3469">
                  <c:v>40028</c:v>
                </c:pt>
                <c:pt idx="3470">
                  <c:v>40029</c:v>
                </c:pt>
                <c:pt idx="3471">
                  <c:v>40030</c:v>
                </c:pt>
                <c:pt idx="3472">
                  <c:v>40031</c:v>
                </c:pt>
                <c:pt idx="3473">
                  <c:v>40032</c:v>
                </c:pt>
                <c:pt idx="3474">
                  <c:v>40035</c:v>
                </c:pt>
                <c:pt idx="3475">
                  <c:v>40036</c:v>
                </c:pt>
                <c:pt idx="3476">
                  <c:v>40037</c:v>
                </c:pt>
                <c:pt idx="3477">
                  <c:v>40038</c:v>
                </c:pt>
                <c:pt idx="3478">
                  <c:v>40039</c:v>
                </c:pt>
                <c:pt idx="3479">
                  <c:v>40042</c:v>
                </c:pt>
                <c:pt idx="3480">
                  <c:v>40043</c:v>
                </c:pt>
                <c:pt idx="3481">
                  <c:v>40044</c:v>
                </c:pt>
                <c:pt idx="3482">
                  <c:v>40045</c:v>
                </c:pt>
                <c:pt idx="3483">
                  <c:v>40046</c:v>
                </c:pt>
                <c:pt idx="3484">
                  <c:v>40049</c:v>
                </c:pt>
                <c:pt idx="3485">
                  <c:v>40050</c:v>
                </c:pt>
                <c:pt idx="3486">
                  <c:v>40051</c:v>
                </c:pt>
                <c:pt idx="3487">
                  <c:v>40052</c:v>
                </c:pt>
                <c:pt idx="3488">
                  <c:v>40053</c:v>
                </c:pt>
                <c:pt idx="3489">
                  <c:v>40056</c:v>
                </c:pt>
                <c:pt idx="3490">
                  <c:v>40057</c:v>
                </c:pt>
                <c:pt idx="3491">
                  <c:v>40058</c:v>
                </c:pt>
                <c:pt idx="3492">
                  <c:v>40059</c:v>
                </c:pt>
                <c:pt idx="3493">
                  <c:v>40060</c:v>
                </c:pt>
                <c:pt idx="3494">
                  <c:v>40063</c:v>
                </c:pt>
                <c:pt idx="3495">
                  <c:v>40064</c:v>
                </c:pt>
                <c:pt idx="3496">
                  <c:v>40065</c:v>
                </c:pt>
                <c:pt idx="3497">
                  <c:v>40066</c:v>
                </c:pt>
                <c:pt idx="3498">
                  <c:v>40067</c:v>
                </c:pt>
                <c:pt idx="3499">
                  <c:v>40070</c:v>
                </c:pt>
                <c:pt idx="3500">
                  <c:v>40071</c:v>
                </c:pt>
                <c:pt idx="3501">
                  <c:v>40072</c:v>
                </c:pt>
                <c:pt idx="3502">
                  <c:v>40073</c:v>
                </c:pt>
                <c:pt idx="3503">
                  <c:v>40074</c:v>
                </c:pt>
                <c:pt idx="3504">
                  <c:v>40077</c:v>
                </c:pt>
                <c:pt idx="3505">
                  <c:v>40078</c:v>
                </c:pt>
                <c:pt idx="3506">
                  <c:v>40079</c:v>
                </c:pt>
                <c:pt idx="3507">
                  <c:v>40080</c:v>
                </c:pt>
                <c:pt idx="3508">
                  <c:v>40081</c:v>
                </c:pt>
                <c:pt idx="3509">
                  <c:v>40084</c:v>
                </c:pt>
                <c:pt idx="3510">
                  <c:v>40085</c:v>
                </c:pt>
                <c:pt idx="3511">
                  <c:v>40086</c:v>
                </c:pt>
                <c:pt idx="3512">
                  <c:v>40087</c:v>
                </c:pt>
                <c:pt idx="3513">
                  <c:v>40088</c:v>
                </c:pt>
                <c:pt idx="3514">
                  <c:v>40091</c:v>
                </c:pt>
                <c:pt idx="3515">
                  <c:v>40092</c:v>
                </c:pt>
                <c:pt idx="3516">
                  <c:v>40093</c:v>
                </c:pt>
                <c:pt idx="3517">
                  <c:v>40094</c:v>
                </c:pt>
                <c:pt idx="3518">
                  <c:v>40095</c:v>
                </c:pt>
                <c:pt idx="3519">
                  <c:v>40098</c:v>
                </c:pt>
                <c:pt idx="3520">
                  <c:v>40099</c:v>
                </c:pt>
                <c:pt idx="3521">
                  <c:v>40100</c:v>
                </c:pt>
                <c:pt idx="3522">
                  <c:v>40101</c:v>
                </c:pt>
                <c:pt idx="3523">
                  <c:v>40102</c:v>
                </c:pt>
                <c:pt idx="3524">
                  <c:v>40105</c:v>
                </c:pt>
                <c:pt idx="3525">
                  <c:v>40106</c:v>
                </c:pt>
                <c:pt idx="3526">
                  <c:v>40107</c:v>
                </c:pt>
                <c:pt idx="3527">
                  <c:v>40108</c:v>
                </c:pt>
                <c:pt idx="3528">
                  <c:v>40109</c:v>
                </c:pt>
                <c:pt idx="3529">
                  <c:v>40112</c:v>
                </c:pt>
                <c:pt idx="3530">
                  <c:v>40113</c:v>
                </c:pt>
                <c:pt idx="3531">
                  <c:v>40114</c:v>
                </c:pt>
                <c:pt idx="3532">
                  <c:v>40115</c:v>
                </c:pt>
                <c:pt idx="3533">
                  <c:v>40116</c:v>
                </c:pt>
                <c:pt idx="3534">
                  <c:v>40119</c:v>
                </c:pt>
                <c:pt idx="3535">
                  <c:v>40120</c:v>
                </c:pt>
                <c:pt idx="3536">
                  <c:v>40122</c:v>
                </c:pt>
                <c:pt idx="3537">
                  <c:v>40123</c:v>
                </c:pt>
                <c:pt idx="3538">
                  <c:v>40126</c:v>
                </c:pt>
                <c:pt idx="3539">
                  <c:v>40127</c:v>
                </c:pt>
                <c:pt idx="3540">
                  <c:v>40128</c:v>
                </c:pt>
                <c:pt idx="3541">
                  <c:v>40129</c:v>
                </c:pt>
                <c:pt idx="3542">
                  <c:v>40130</c:v>
                </c:pt>
                <c:pt idx="3543">
                  <c:v>40133</c:v>
                </c:pt>
                <c:pt idx="3544">
                  <c:v>40134</c:v>
                </c:pt>
                <c:pt idx="3545">
                  <c:v>40135</c:v>
                </c:pt>
                <c:pt idx="3546">
                  <c:v>40136</c:v>
                </c:pt>
                <c:pt idx="3547">
                  <c:v>40137</c:v>
                </c:pt>
                <c:pt idx="3548">
                  <c:v>40140</c:v>
                </c:pt>
                <c:pt idx="3549">
                  <c:v>40141</c:v>
                </c:pt>
                <c:pt idx="3550">
                  <c:v>40142</c:v>
                </c:pt>
                <c:pt idx="3551">
                  <c:v>40143</c:v>
                </c:pt>
                <c:pt idx="3552">
                  <c:v>40144</c:v>
                </c:pt>
                <c:pt idx="3553">
                  <c:v>40147</c:v>
                </c:pt>
                <c:pt idx="3554">
                  <c:v>40148</c:v>
                </c:pt>
                <c:pt idx="3555">
                  <c:v>40149</c:v>
                </c:pt>
                <c:pt idx="3556">
                  <c:v>40150</c:v>
                </c:pt>
                <c:pt idx="3557">
                  <c:v>40151</c:v>
                </c:pt>
                <c:pt idx="3558">
                  <c:v>40154</c:v>
                </c:pt>
                <c:pt idx="3559">
                  <c:v>40155</c:v>
                </c:pt>
                <c:pt idx="3560">
                  <c:v>40156</c:v>
                </c:pt>
                <c:pt idx="3561">
                  <c:v>40157</c:v>
                </c:pt>
                <c:pt idx="3562">
                  <c:v>40158</c:v>
                </c:pt>
                <c:pt idx="3563">
                  <c:v>40161</c:v>
                </c:pt>
                <c:pt idx="3564">
                  <c:v>40162</c:v>
                </c:pt>
                <c:pt idx="3565">
                  <c:v>40163</c:v>
                </c:pt>
                <c:pt idx="3566">
                  <c:v>40164</c:v>
                </c:pt>
                <c:pt idx="3567">
                  <c:v>40165</c:v>
                </c:pt>
                <c:pt idx="3568">
                  <c:v>40168</c:v>
                </c:pt>
                <c:pt idx="3569">
                  <c:v>40169</c:v>
                </c:pt>
                <c:pt idx="3570">
                  <c:v>40170</c:v>
                </c:pt>
                <c:pt idx="3571">
                  <c:v>40171</c:v>
                </c:pt>
                <c:pt idx="3572">
                  <c:v>40172</c:v>
                </c:pt>
                <c:pt idx="3573">
                  <c:v>40175</c:v>
                </c:pt>
                <c:pt idx="3574">
                  <c:v>40176</c:v>
                </c:pt>
                <c:pt idx="3575">
                  <c:v>40177</c:v>
                </c:pt>
                <c:pt idx="3576">
                  <c:v>40178</c:v>
                </c:pt>
                <c:pt idx="3577">
                  <c:v>40189</c:v>
                </c:pt>
                <c:pt idx="3578">
                  <c:v>40190</c:v>
                </c:pt>
                <c:pt idx="3579">
                  <c:v>40191</c:v>
                </c:pt>
                <c:pt idx="3580">
                  <c:v>40192</c:v>
                </c:pt>
                <c:pt idx="3581">
                  <c:v>40193</c:v>
                </c:pt>
                <c:pt idx="3582">
                  <c:v>40196</c:v>
                </c:pt>
                <c:pt idx="3583">
                  <c:v>40197</c:v>
                </c:pt>
                <c:pt idx="3584">
                  <c:v>40198</c:v>
                </c:pt>
                <c:pt idx="3585">
                  <c:v>40199</c:v>
                </c:pt>
                <c:pt idx="3586">
                  <c:v>40200</c:v>
                </c:pt>
                <c:pt idx="3587">
                  <c:v>40203</c:v>
                </c:pt>
                <c:pt idx="3588">
                  <c:v>40204</c:v>
                </c:pt>
                <c:pt idx="3589">
                  <c:v>40205</c:v>
                </c:pt>
                <c:pt idx="3590">
                  <c:v>40206</c:v>
                </c:pt>
                <c:pt idx="3591">
                  <c:v>40207</c:v>
                </c:pt>
                <c:pt idx="3592">
                  <c:v>40210</c:v>
                </c:pt>
                <c:pt idx="3593">
                  <c:v>40211</c:v>
                </c:pt>
                <c:pt idx="3594">
                  <c:v>40212</c:v>
                </c:pt>
                <c:pt idx="3595">
                  <c:v>40213</c:v>
                </c:pt>
                <c:pt idx="3596">
                  <c:v>40214</c:v>
                </c:pt>
                <c:pt idx="3597">
                  <c:v>40217</c:v>
                </c:pt>
                <c:pt idx="3598">
                  <c:v>40218</c:v>
                </c:pt>
                <c:pt idx="3599">
                  <c:v>40219</c:v>
                </c:pt>
                <c:pt idx="3600">
                  <c:v>40220</c:v>
                </c:pt>
                <c:pt idx="3601">
                  <c:v>40221</c:v>
                </c:pt>
                <c:pt idx="3602">
                  <c:v>40224</c:v>
                </c:pt>
                <c:pt idx="3603">
                  <c:v>40225</c:v>
                </c:pt>
                <c:pt idx="3604">
                  <c:v>40226</c:v>
                </c:pt>
                <c:pt idx="3605">
                  <c:v>40227</c:v>
                </c:pt>
                <c:pt idx="3606">
                  <c:v>40228</c:v>
                </c:pt>
                <c:pt idx="3607">
                  <c:v>40233</c:v>
                </c:pt>
                <c:pt idx="3608">
                  <c:v>40234</c:v>
                </c:pt>
                <c:pt idx="3609">
                  <c:v>40235</c:v>
                </c:pt>
                <c:pt idx="3610">
                  <c:v>40236</c:v>
                </c:pt>
                <c:pt idx="3611">
                  <c:v>40238</c:v>
                </c:pt>
                <c:pt idx="3612">
                  <c:v>40239</c:v>
                </c:pt>
                <c:pt idx="3613">
                  <c:v>40240</c:v>
                </c:pt>
                <c:pt idx="3614">
                  <c:v>40241</c:v>
                </c:pt>
                <c:pt idx="3615">
                  <c:v>40242</c:v>
                </c:pt>
                <c:pt idx="3616">
                  <c:v>40246</c:v>
                </c:pt>
                <c:pt idx="3617">
                  <c:v>40247</c:v>
                </c:pt>
                <c:pt idx="3618">
                  <c:v>40248</c:v>
                </c:pt>
                <c:pt idx="3619">
                  <c:v>40249</c:v>
                </c:pt>
                <c:pt idx="3620">
                  <c:v>40252</c:v>
                </c:pt>
                <c:pt idx="3621">
                  <c:v>40253</c:v>
                </c:pt>
                <c:pt idx="3622">
                  <c:v>40254</c:v>
                </c:pt>
                <c:pt idx="3623">
                  <c:v>40255</c:v>
                </c:pt>
                <c:pt idx="3624">
                  <c:v>40256</c:v>
                </c:pt>
                <c:pt idx="3625">
                  <c:v>40259</c:v>
                </c:pt>
                <c:pt idx="3626">
                  <c:v>40260</c:v>
                </c:pt>
                <c:pt idx="3627">
                  <c:v>40261</c:v>
                </c:pt>
                <c:pt idx="3628">
                  <c:v>40262</c:v>
                </c:pt>
                <c:pt idx="3629">
                  <c:v>40263</c:v>
                </c:pt>
                <c:pt idx="3630">
                  <c:v>40266</c:v>
                </c:pt>
                <c:pt idx="3631">
                  <c:v>40267</c:v>
                </c:pt>
                <c:pt idx="3632">
                  <c:v>40268</c:v>
                </c:pt>
                <c:pt idx="3633">
                  <c:v>40269</c:v>
                </c:pt>
                <c:pt idx="3634">
                  <c:v>40270</c:v>
                </c:pt>
                <c:pt idx="3635">
                  <c:v>40273</c:v>
                </c:pt>
                <c:pt idx="3636">
                  <c:v>40274</c:v>
                </c:pt>
                <c:pt idx="3637">
                  <c:v>40275</c:v>
                </c:pt>
                <c:pt idx="3638">
                  <c:v>40276</c:v>
                </c:pt>
                <c:pt idx="3639">
                  <c:v>40277</c:v>
                </c:pt>
                <c:pt idx="3640">
                  <c:v>40280</c:v>
                </c:pt>
                <c:pt idx="3641">
                  <c:v>40281</c:v>
                </c:pt>
                <c:pt idx="3642">
                  <c:v>40282</c:v>
                </c:pt>
                <c:pt idx="3643">
                  <c:v>40283</c:v>
                </c:pt>
                <c:pt idx="3644">
                  <c:v>40284</c:v>
                </c:pt>
                <c:pt idx="3645">
                  <c:v>40287</c:v>
                </c:pt>
                <c:pt idx="3646">
                  <c:v>40288</c:v>
                </c:pt>
                <c:pt idx="3647">
                  <c:v>40289</c:v>
                </c:pt>
                <c:pt idx="3648">
                  <c:v>40290</c:v>
                </c:pt>
                <c:pt idx="3649">
                  <c:v>40291</c:v>
                </c:pt>
                <c:pt idx="3650">
                  <c:v>40294</c:v>
                </c:pt>
                <c:pt idx="3651">
                  <c:v>40295</c:v>
                </c:pt>
                <c:pt idx="3652">
                  <c:v>40296</c:v>
                </c:pt>
                <c:pt idx="3653">
                  <c:v>40297</c:v>
                </c:pt>
                <c:pt idx="3654">
                  <c:v>40298</c:v>
                </c:pt>
                <c:pt idx="3655">
                  <c:v>40302</c:v>
                </c:pt>
                <c:pt idx="3656">
                  <c:v>40303</c:v>
                </c:pt>
                <c:pt idx="3657">
                  <c:v>40304</c:v>
                </c:pt>
                <c:pt idx="3658">
                  <c:v>40305</c:v>
                </c:pt>
                <c:pt idx="3659">
                  <c:v>40309</c:v>
                </c:pt>
                <c:pt idx="3660">
                  <c:v>40310</c:v>
                </c:pt>
                <c:pt idx="3661">
                  <c:v>40311</c:v>
                </c:pt>
                <c:pt idx="3662">
                  <c:v>40312</c:v>
                </c:pt>
                <c:pt idx="3663">
                  <c:v>40315</c:v>
                </c:pt>
                <c:pt idx="3664">
                  <c:v>40316</c:v>
                </c:pt>
                <c:pt idx="3665">
                  <c:v>40317</c:v>
                </c:pt>
                <c:pt idx="3666">
                  <c:v>40318</c:v>
                </c:pt>
                <c:pt idx="3667">
                  <c:v>40319</c:v>
                </c:pt>
                <c:pt idx="3668">
                  <c:v>40322</c:v>
                </c:pt>
                <c:pt idx="3669">
                  <c:v>40323</c:v>
                </c:pt>
                <c:pt idx="3670">
                  <c:v>40324</c:v>
                </c:pt>
                <c:pt idx="3671">
                  <c:v>40325</c:v>
                </c:pt>
                <c:pt idx="3672">
                  <c:v>40326</c:v>
                </c:pt>
                <c:pt idx="3673">
                  <c:v>40329</c:v>
                </c:pt>
                <c:pt idx="3674">
                  <c:v>40330</c:v>
                </c:pt>
                <c:pt idx="3675">
                  <c:v>40331</c:v>
                </c:pt>
                <c:pt idx="3676">
                  <c:v>40332</c:v>
                </c:pt>
                <c:pt idx="3677">
                  <c:v>40333</c:v>
                </c:pt>
                <c:pt idx="3678">
                  <c:v>40336</c:v>
                </c:pt>
                <c:pt idx="3679">
                  <c:v>40337</c:v>
                </c:pt>
                <c:pt idx="3680">
                  <c:v>40338</c:v>
                </c:pt>
                <c:pt idx="3681">
                  <c:v>40339</c:v>
                </c:pt>
                <c:pt idx="3682">
                  <c:v>40340</c:v>
                </c:pt>
                <c:pt idx="3683">
                  <c:v>40344</c:v>
                </c:pt>
                <c:pt idx="3684">
                  <c:v>40345</c:v>
                </c:pt>
                <c:pt idx="3685">
                  <c:v>40346</c:v>
                </c:pt>
                <c:pt idx="3686">
                  <c:v>40347</c:v>
                </c:pt>
                <c:pt idx="3687">
                  <c:v>40350</c:v>
                </c:pt>
                <c:pt idx="3688">
                  <c:v>40351</c:v>
                </c:pt>
                <c:pt idx="3689">
                  <c:v>40352</c:v>
                </c:pt>
                <c:pt idx="3690">
                  <c:v>40353</c:v>
                </c:pt>
                <c:pt idx="3691">
                  <c:v>40354</c:v>
                </c:pt>
                <c:pt idx="3692">
                  <c:v>40357</c:v>
                </c:pt>
                <c:pt idx="3693">
                  <c:v>40358</c:v>
                </c:pt>
                <c:pt idx="3694">
                  <c:v>40359</c:v>
                </c:pt>
                <c:pt idx="3695">
                  <c:v>40360</c:v>
                </c:pt>
                <c:pt idx="3696">
                  <c:v>40361</c:v>
                </c:pt>
                <c:pt idx="3697">
                  <c:v>40364</c:v>
                </c:pt>
                <c:pt idx="3698">
                  <c:v>40365</c:v>
                </c:pt>
                <c:pt idx="3699">
                  <c:v>40366</c:v>
                </c:pt>
                <c:pt idx="3700">
                  <c:v>40367</c:v>
                </c:pt>
                <c:pt idx="3701">
                  <c:v>40368</c:v>
                </c:pt>
                <c:pt idx="3702">
                  <c:v>40371</c:v>
                </c:pt>
                <c:pt idx="3703">
                  <c:v>40372</c:v>
                </c:pt>
                <c:pt idx="3704">
                  <c:v>40373</c:v>
                </c:pt>
                <c:pt idx="3705">
                  <c:v>40374</c:v>
                </c:pt>
                <c:pt idx="3706">
                  <c:v>40375</c:v>
                </c:pt>
                <c:pt idx="3707">
                  <c:v>40378</c:v>
                </c:pt>
                <c:pt idx="3708">
                  <c:v>40379</c:v>
                </c:pt>
                <c:pt idx="3709">
                  <c:v>40380</c:v>
                </c:pt>
                <c:pt idx="3710">
                  <c:v>40381</c:v>
                </c:pt>
                <c:pt idx="3711">
                  <c:v>40382</c:v>
                </c:pt>
                <c:pt idx="3712">
                  <c:v>40385</c:v>
                </c:pt>
                <c:pt idx="3713">
                  <c:v>40386</c:v>
                </c:pt>
                <c:pt idx="3714">
                  <c:v>40387</c:v>
                </c:pt>
                <c:pt idx="3715">
                  <c:v>40388</c:v>
                </c:pt>
                <c:pt idx="3716">
                  <c:v>40389</c:v>
                </c:pt>
                <c:pt idx="3717">
                  <c:v>40392</c:v>
                </c:pt>
                <c:pt idx="3718">
                  <c:v>40393</c:v>
                </c:pt>
                <c:pt idx="3719">
                  <c:v>40394</c:v>
                </c:pt>
                <c:pt idx="3720">
                  <c:v>40395</c:v>
                </c:pt>
                <c:pt idx="3721">
                  <c:v>40396</c:v>
                </c:pt>
                <c:pt idx="3722">
                  <c:v>40399</c:v>
                </c:pt>
                <c:pt idx="3723">
                  <c:v>40400</c:v>
                </c:pt>
                <c:pt idx="3724">
                  <c:v>40401</c:v>
                </c:pt>
                <c:pt idx="3725">
                  <c:v>40402</c:v>
                </c:pt>
                <c:pt idx="3726">
                  <c:v>40403</c:v>
                </c:pt>
                <c:pt idx="3727">
                  <c:v>40406</c:v>
                </c:pt>
                <c:pt idx="3728">
                  <c:v>40407</c:v>
                </c:pt>
                <c:pt idx="3729">
                  <c:v>40408</c:v>
                </c:pt>
                <c:pt idx="3730">
                  <c:v>40409</c:v>
                </c:pt>
                <c:pt idx="3731">
                  <c:v>40410</c:v>
                </c:pt>
                <c:pt idx="3732">
                  <c:v>40413</c:v>
                </c:pt>
                <c:pt idx="3733">
                  <c:v>40414</c:v>
                </c:pt>
                <c:pt idx="3734">
                  <c:v>40415</c:v>
                </c:pt>
                <c:pt idx="3735">
                  <c:v>40416</c:v>
                </c:pt>
                <c:pt idx="3736">
                  <c:v>40417</c:v>
                </c:pt>
                <c:pt idx="3737">
                  <c:v>40420</c:v>
                </c:pt>
                <c:pt idx="3738">
                  <c:v>40421</c:v>
                </c:pt>
                <c:pt idx="3739">
                  <c:v>40422</c:v>
                </c:pt>
                <c:pt idx="3740">
                  <c:v>40423</c:v>
                </c:pt>
                <c:pt idx="3741">
                  <c:v>40424</c:v>
                </c:pt>
                <c:pt idx="3742">
                  <c:v>40427</c:v>
                </c:pt>
                <c:pt idx="3743">
                  <c:v>40428</c:v>
                </c:pt>
                <c:pt idx="3744">
                  <c:v>40429</c:v>
                </c:pt>
                <c:pt idx="3745">
                  <c:v>40430</c:v>
                </c:pt>
                <c:pt idx="3746">
                  <c:v>40431</c:v>
                </c:pt>
                <c:pt idx="3747">
                  <c:v>40434</c:v>
                </c:pt>
                <c:pt idx="3748">
                  <c:v>40435</c:v>
                </c:pt>
                <c:pt idx="3749">
                  <c:v>40436</c:v>
                </c:pt>
                <c:pt idx="3750">
                  <c:v>40437</c:v>
                </c:pt>
                <c:pt idx="3751">
                  <c:v>40438</c:v>
                </c:pt>
                <c:pt idx="3752">
                  <c:v>40441</c:v>
                </c:pt>
                <c:pt idx="3753">
                  <c:v>40442</c:v>
                </c:pt>
                <c:pt idx="3754">
                  <c:v>40443</c:v>
                </c:pt>
                <c:pt idx="3755">
                  <c:v>40444</c:v>
                </c:pt>
                <c:pt idx="3756">
                  <c:v>40445</c:v>
                </c:pt>
                <c:pt idx="3757">
                  <c:v>40448</c:v>
                </c:pt>
                <c:pt idx="3758">
                  <c:v>40449</c:v>
                </c:pt>
                <c:pt idx="3759">
                  <c:v>40450</c:v>
                </c:pt>
                <c:pt idx="3760">
                  <c:v>40451</c:v>
                </c:pt>
                <c:pt idx="3761">
                  <c:v>40452</c:v>
                </c:pt>
                <c:pt idx="3762">
                  <c:v>40455</c:v>
                </c:pt>
                <c:pt idx="3763">
                  <c:v>40456</c:v>
                </c:pt>
                <c:pt idx="3764">
                  <c:v>40457</c:v>
                </c:pt>
                <c:pt idx="3765">
                  <c:v>40458</c:v>
                </c:pt>
                <c:pt idx="3766">
                  <c:v>40459</c:v>
                </c:pt>
                <c:pt idx="3767">
                  <c:v>40462</c:v>
                </c:pt>
                <c:pt idx="3768">
                  <c:v>40463</c:v>
                </c:pt>
                <c:pt idx="3769">
                  <c:v>40464</c:v>
                </c:pt>
                <c:pt idx="3770">
                  <c:v>40465</c:v>
                </c:pt>
                <c:pt idx="3771">
                  <c:v>40466</c:v>
                </c:pt>
                <c:pt idx="3772">
                  <c:v>40469</c:v>
                </c:pt>
                <c:pt idx="3773">
                  <c:v>40470</c:v>
                </c:pt>
                <c:pt idx="3774">
                  <c:v>40471</c:v>
                </c:pt>
                <c:pt idx="3775">
                  <c:v>40472</c:v>
                </c:pt>
                <c:pt idx="3776">
                  <c:v>40473</c:v>
                </c:pt>
                <c:pt idx="3777">
                  <c:v>40476</c:v>
                </c:pt>
                <c:pt idx="3778">
                  <c:v>40477</c:v>
                </c:pt>
                <c:pt idx="3779">
                  <c:v>40478</c:v>
                </c:pt>
                <c:pt idx="3780">
                  <c:v>40479</c:v>
                </c:pt>
                <c:pt idx="3781">
                  <c:v>40480</c:v>
                </c:pt>
                <c:pt idx="3782">
                  <c:v>40483</c:v>
                </c:pt>
                <c:pt idx="3783">
                  <c:v>40484</c:v>
                </c:pt>
                <c:pt idx="3784">
                  <c:v>40485</c:v>
                </c:pt>
                <c:pt idx="3785">
                  <c:v>40490</c:v>
                </c:pt>
                <c:pt idx="3786">
                  <c:v>40491</c:v>
                </c:pt>
                <c:pt idx="3787">
                  <c:v>40492</c:v>
                </c:pt>
                <c:pt idx="3788">
                  <c:v>40493</c:v>
                </c:pt>
                <c:pt idx="3789">
                  <c:v>40494</c:v>
                </c:pt>
                <c:pt idx="3790">
                  <c:v>40495</c:v>
                </c:pt>
                <c:pt idx="3791">
                  <c:v>40497</c:v>
                </c:pt>
                <c:pt idx="3792">
                  <c:v>40498</c:v>
                </c:pt>
                <c:pt idx="3793">
                  <c:v>40499</c:v>
                </c:pt>
                <c:pt idx="3794">
                  <c:v>40500</c:v>
                </c:pt>
                <c:pt idx="3795">
                  <c:v>40501</c:v>
                </c:pt>
                <c:pt idx="3796">
                  <c:v>40504</c:v>
                </c:pt>
                <c:pt idx="3797">
                  <c:v>40505</c:v>
                </c:pt>
                <c:pt idx="3798">
                  <c:v>40506</c:v>
                </c:pt>
                <c:pt idx="3799">
                  <c:v>40507</c:v>
                </c:pt>
                <c:pt idx="3800">
                  <c:v>40508</c:v>
                </c:pt>
                <c:pt idx="3801">
                  <c:v>40511</c:v>
                </c:pt>
                <c:pt idx="3802">
                  <c:v>40512</c:v>
                </c:pt>
                <c:pt idx="3803">
                  <c:v>40513</c:v>
                </c:pt>
                <c:pt idx="3804">
                  <c:v>40514</c:v>
                </c:pt>
                <c:pt idx="3805">
                  <c:v>40515</c:v>
                </c:pt>
                <c:pt idx="3806">
                  <c:v>40518</c:v>
                </c:pt>
                <c:pt idx="3807">
                  <c:v>40519</c:v>
                </c:pt>
                <c:pt idx="3808">
                  <c:v>40520</c:v>
                </c:pt>
                <c:pt idx="3809">
                  <c:v>40521</c:v>
                </c:pt>
                <c:pt idx="3810">
                  <c:v>40522</c:v>
                </c:pt>
                <c:pt idx="3811">
                  <c:v>40525</c:v>
                </c:pt>
                <c:pt idx="3812">
                  <c:v>40526</c:v>
                </c:pt>
                <c:pt idx="3813">
                  <c:v>40527</c:v>
                </c:pt>
                <c:pt idx="3814">
                  <c:v>40528</c:v>
                </c:pt>
                <c:pt idx="3815">
                  <c:v>40529</c:v>
                </c:pt>
                <c:pt idx="3816">
                  <c:v>40532</c:v>
                </c:pt>
                <c:pt idx="3817">
                  <c:v>40533</c:v>
                </c:pt>
                <c:pt idx="3818">
                  <c:v>40534</c:v>
                </c:pt>
                <c:pt idx="3819">
                  <c:v>40535</c:v>
                </c:pt>
                <c:pt idx="3820">
                  <c:v>40536</c:v>
                </c:pt>
                <c:pt idx="3821">
                  <c:v>40539</c:v>
                </c:pt>
                <c:pt idx="3822">
                  <c:v>40540</c:v>
                </c:pt>
                <c:pt idx="3823">
                  <c:v>40541</c:v>
                </c:pt>
                <c:pt idx="3824">
                  <c:v>40542</c:v>
                </c:pt>
                <c:pt idx="3825">
                  <c:v>40543</c:v>
                </c:pt>
                <c:pt idx="3826">
                  <c:v>40554</c:v>
                </c:pt>
                <c:pt idx="3827">
                  <c:v>40555</c:v>
                </c:pt>
                <c:pt idx="3828">
                  <c:v>40556</c:v>
                </c:pt>
                <c:pt idx="3829">
                  <c:v>40557</c:v>
                </c:pt>
                <c:pt idx="3830">
                  <c:v>40560</c:v>
                </c:pt>
                <c:pt idx="3831">
                  <c:v>40561</c:v>
                </c:pt>
                <c:pt idx="3832">
                  <c:v>40562</c:v>
                </c:pt>
                <c:pt idx="3833">
                  <c:v>40563</c:v>
                </c:pt>
                <c:pt idx="3834">
                  <c:v>40564</c:v>
                </c:pt>
                <c:pt idx="3835">
                  <c:v>40567</c:v>
                </c:pt>
                <c:pt idx="3836">
                  <c:v>40568</c:v>
                </c:pt>
                <c:pt idx="3837">
                  <c:v>40569</c:v>
                </c:pt>
                <c:pt idx="3838">
                  <c:v>40570</c:v>
                </c:pt>
                <c:pt idx="3839">
                  <c:v>40571</c:v>
                </c:pt>
                <c:pt idx="3840">
                  <c:v>40574</c:v>
                </c:pt>
                <c:pt idx="3841">
                  <c:v>40575</c:v>
                </c:pt>
                <c:pt idx="3842">
                  <c:v>40576</c:v>
                </c:pt>
                <c:pt idx="3843">
                  <c:v>40577</c:v>
                </c:pt>
                <c:pt idx="3844">
                  <c:v>40578</c:v>
                </c:pt>
                <c:pt idx="3845">
                  <c:v>40581</c:v>
                </c:pt>
                <c:pt idx="3846">
                  <c:v>40582</c:v>
                </c:pt>
                <c:pt idx="3847">
                  <c:v>40583</c:v>
                </c:pt>
                <c:pt idx="3848">
                  <c:v>40584</c:v>
                </c:pt>
                <c:pt idx="3849">
                  <c:v>40585</c:v>
                </c:pt>
                <c:pt idx="3850">
                  <c:v>40588</c:v>
                </c:pt>
                <c:pt idx="3851">
                  <c:v>40589</c:v>
                </c:pt>
                <c:pt idx="3852">
                  <c:v>40590</c:v>
                </c:pt>
                <c:pt idx="3853">
                  <c:v>40591</c:v>
                </c:pt>
                <c:pt idx="3854">
                  <c:v>40592</c:v>
                </c:pt>
                <c:pt idx="3855">
                  <c:v>40595</c:v>
                </c:pt>
                <c:pt idx="3856">
                  <c:v>40596</c:v>
                </c:pt>
                <c:pt idx="3857">
                  <c:v>40598</c:v>
                </c:pt>
                <c:pt idx="3858">
                  <c:v>40599</c:v>
                </c:pt>
                <c:pt idx="3859">
                  <c:v>40602</c:v>
                </c:pt>
                <c:pt idx="3860">
                  <c:v>40603</c:v>
                </c:pt>
                <c:pt idx="3861">
                  <c:v>40604</c:v>
                </c:pt>
                <c:pt idx="3862">
                  <c:v>40605</c:v>
                </c:pt>
                <c:pt idx="3863">
                  <c:v>40606</c:v>
                </c:pt>
                <c:pt idx="3864">
                  <c:v>40607</c:v>
                </c:pt>
                <c:pt idx="3865">
                  <c:v>40611</c:v>
                </c:pt>
                <c:pt idx="3866">
                  <c:v>40612</c:v>
                </c:pt>
                <c:pt idx="3867">
                  <c:v>40613</c:v>
                </c:pt>
                <c:pt idx="3868">
                  <c:v>40616</c:v>
                </c:pt>
                <c:pt idx="3869">
                  <c:v>40617</c:v>
                </c:pt>
                <c:pt idx="3870">
                  <c:v>40618</c:v>
                </c:pt>
                <c:pt idx="3871">
                  <c:v>40619</c:v>
                </c:pt>
                <c:pt idx="3872">
                  <c:v>40620</c:v>
                </c:pt>
                <c:pt idx="3873">
                  <c:v>40623</c:v>
                </c:pt>
                <c:pt idx="3874">
                  <c:v>40624</c:v>
                </c:pt>
                <c:pt idx="3875">
                  <c:v>40625</c:v>
                </c:pt>
                <c:pt idx="3876">
                  <c:v>40626</c:v>
                </c:pt>
                <c:pt idx="3877">
                  <c:v>40627</c:v>
                </c:pt>
                <c:pt idx="3878">
                  <c:v>40630</c:v>
                </c:pt>
                <c:pt idx="3879">
                  <c:v>40631</c:v>
                </c:pt>
                <c:pt idx="3880">
                  <c:v>40632</c:v>
                </c:pt>
                <c:pt idx="3881">
                  <c:v>40633</c:v>
                </c:pt>
                <c:pt idx="3882">
                  <c:v>40634</c:v>
                </c:pt>
                <c:pt idx="3883">
                  <c:v>40637</c:v>
                </c:pt>
                <c:pt idx="3884">
                  <c:v>40638</c:v>
                </c:pt>
                <c:pt idx="3885">
                  <c:v>40639</c:v>
                </c:pt>
                <c:pt idx="3886">
                  <c:v>40640</c:v>
                </c:pt>
                <c:pt idx="3887">
                  <c:v>40641</c:v>
                </c:pt>
                <c:pt idx="3888">
                  <c:v>40644</c:v>
                </c:pt>
                <c:pt idx="3889">
                  <c:v>40645</c:v>
                </c:pt>
                <c:pt idx="3890">
                  <c:v>40646</c:v>
                </c:pt>
                <c:pt idx="3891">
                  <c:v>40647</c:v>
                </c:pt>
                <c:pt idx="3892">
                  <c:v>40648</c:v>
                </c:pt>
                <c:pt idx="3893">
                  <c:v>40651</c:v>
                </c:pt>
                <c:pt idx="3894">
                  <c:v>40652</c:v>
                </c:pt>
                <c:pt idx="3895">
                  <c:v>40653</c:v>
                </c:pt>
                <c:pt idx="3896">
                  <c:v>40654</c:v>
                </c:pt>
                <c:pt idx="3897">
                  <c:v>40655</c:v>
                </c:pt>
                <c:pt idx="3898">
                  <c:v>40658</c:v>
                </c:pt>
                <c:pt idx="3899">
                  <c:v>40659</c:v>
                </c:pt>
                <c:pt idx="3900">
                  <c:v>40660</c:v>
                </c:pt>
                <c:pt idx="3901">
                  <c:v>40661</c:v>
                </c:pt>
                <c:pt idx="3902">
                  <c:v>40662</c:v>
                </c:pt>
                <c:pt idx="3903">
                  <c:v>40666</c:v>
                </c:pt>
                <c:pt idx="3904">
                  <c:v>40667</c:v>
                </c:pt>
                <c:pt idx="3905">
                  <c:v>40668</c:v>
                </c:pt>
                <c:pt idx="3906">
                  <c:v>40669</c:v>
                </c:pt>
                <c:pt idx="3907">
                  <c:v>40673</c:v>
                </c:pt>
                <c:pt idx="3908">
                  <c:v>40674</c:v>
                </c:pt>
                <c:pt idx="3909">
                  <c:v>40675</c:v>
                </c:pt>
                <c:pt idx="3910">
                  <c:v>40676</c:v>
                </c:pt>
                <c:pt idx="3911">
                  <c:v>40679</c:v>
                </c:pt>
                <c:pt idx="3912">
                  <c:v>40680</c:v>
                </c:pt>
                <c:pt idx="3913">
                  <c:v>40681</c:v>
                </c:pt>
                <c:pt idx="3914">
                  <c:v>40682</c:v>
                </c:pt>
                <c:pt idx="3915">
                  <c:v>40683</c:v>
                </c:pt>
                <c:pt idx="3916">
                  <c:v>40686</c:v>
                </c:pt>
                <c:pt idx="3917">
                  <c:v>40687</c:v>
                </c:pt>
                <c:pt idx="3918">
                  <c:v>40688</c:v>
                </c:pt>
                <c:pt idx="3919">
                  <c:v>40689</c:v>
                </c:pt>
                <c:pt idx="3920">
                  <c:v>40690</c:v>
                </c:pt>
                <c:pt idx="3921">
                  <c:v>40693</c:v>
                </c:pt>
                <c:pt idx="3922">
                  <c:v>40694</c:v>
                </c:pt>
                <c:pt idx="3923">
                  <c:v>40695</c:v>
                </c:pt>
                <c:pt idx="3924">
                  <c:v>40696</c:v>
                </c:pt>
                <c:pt idx="3925">
                  <c:v>40697</c:v>
                </c:pt>
                <c:pt idx="3926">
                  <c:v>40700</c:v>
                </c:pt>
                <c:pt idx="3927">
                  <c:v>40701</c:v>
                </c:pt>
                <c:pt idx="3928">
                  <c:v>40702</c:v>
                </c:pt>
                <c:pt idx="3929">
                  <c:v>40703</c:v>
                </c:pt>
                <c:pt idx="3930">
                  <c:v>40704</c:v>
                </c:pt>
                <c:pt idx="3931">
                  <c:v>40708</c:v>
                </c:pt>
                <c:pt idx="3932">
                  <c:v>40709</c:v>
                </c:pt>
                <c:pt idx="3933">
                  <c:v>40710</c:v>
                </c:pt>
                <c:pt idx="3934">
                  <c:v>40711</c:v>
                </c:pt>
                <c:pt idx="3935">
                  <c:v>40714</c:v>
                </c:pt>
                <c:pt idx="3936">
                  <c:v>40715</c:v>
                </c:pt>
                <c:pt idx="3937">
                  <c:v>40716</c:v>
                </c:pt>
                <c:pt idx="3938">
                  <c:v>40717</c:v>
                </c:pt>
                <c:pt idx="3939">
                  <c:v>40718</c:v>
                </c:pt>
                <c:pt idx="3940">
                  <c:v>40721</c:v>
                </c:pt>
                <c:pt idx="3941">
                  <c:v>40722</c:v>
                </c:pt>
                <c:pt idx="3942">
                  <c:v>40723</c:v>
                </c:pt>
                <c:pt idx="3943">
                  <c:v>40724</c:v>
                </c:pt>
                <c:pt idx="3944">
                  <c:v>40725</c:v>
                </c:pt>
                <c:pt idx="3945">
                  <c:v>40728</c:v>
                </c:pt>
                <c:pt idx="3946">
                  <c:v>40729</c:v>
                </c:pt>
                <c:pt idx="3947">
                  <c:v>40730</c:v>
                </c:pt>
                <c:pt idx="3948">
                  <c:v>40731</c:v>
                </c:pt>
                <c:pt idx="3949">
                  <c:v>40732</c:v>
                </c:pt>
                <c:pt idx="3950">
                  <c:v>40735</c:v>
                </c:pt>
                <c:pt idx="3951">
                  <c:v>40736</c:v>
                </c:pt>
                <c:pt idx="3952">
                  <c:v>40737</c:v>
                </c:pt>
                <c:pt idx="3953">
                  <c:v>40738</c:v>
                </c:pt>
                <c:pt idx="3954">
                  <c:v>40739</c:v>
                </c:pt>
                <c:pt idx="3955">
                  <c:v>40742</c:v>
                </c:pt>
                <c:pt idx="3956">
                  <c:v>40743</c:v>
                </c:pt>
                <c:pt idx="3957">
                  <c:v>40744</c:v>
                </c:pt>
                <c:pt idx="3958">
                  <c:v>40745</c:v>
                </c:pt>
                <c:pt idx="3959">
                  <c:v>40746</c:v>
                </c:pt>
                <c:pt idx="3960">
                  <c:v>40749</c:v>
                </c:pt>
                <c:pt idx="3961">
                  <c:v>40750</c:v>
                </c:pt>
                <c:pt idx="3962">
                  <c:v>40751</c:v>
                </c:pt>
                <c:pt idx="3963">
                  <c:v>40752</c:v>
                </c:pt>
                <c:pt idx="3964">
                  <c:v>40753</c:v>
                </c:pt>
                <c:pt idx="3965">
                  <c:v>40756</c:v>
                </c:pt>
                <c:pt idx="3966">
                  <c:v>40757</c:v>
                </c:pt>
                <c:pt idx="3967">
                  <c:v>40758</c:v>
                </c:pt>
                <c:pt idx="3968">
                  <c:v>40759</c:v>
                </c:pt>
                <c:pt idx="3969">
                  <c:v>40760</c:v>
                </c:pt>
                <c:pt idx="3970">
                  <c:v>40763</c:v>
                </c:pt>
                <c:pt idx="3971">
                  <c:v>40764</c:v>
                </c:pt>
                <c:pt idx="3972">
                  <c:v>40765</c:v>
                </c:pt>
                <c:pt idx="3973">
                  <c:v>40766</c:v>
                </c:pt>
                <c:pt idx="3974">
                  <c:v>40767</c:v>
                </c:pt>
                <c:pt idx="3975">
                  <c:v>40770</c:v>
                </c:pt>
                <c:pt idx="3976">
                  <c:v>40771</c:v>
                </c:pt>
                <c:pt idx="3977">
                  <c:v>40772</c:v>
                </c:pt>
                <c:pt idx="3978">
                  <c:v>40773</c:v>
                </c:pt>
                <c:pt idx="3979">
                  <c:v>40774</c:v>
                </c:pt>
                <c:pt idx="3980">
                  <c:v>40777</c:v>
                </c:pt>
                <c:pt idx="3981">
                  <c:v>40778</c:v>
                </c:pt>
                <c:pt idx="3982">
                  <c:v>40779</c:v>
                </c:pt>
                <c:pt idx="3983">
                  <c:v>40780</c:v>
                </c:pt>
                <c:pt idx="3984">
                  <c:v>40781</c:v>
                </c:pt>
                <c:pt idx="3985">
                  <c:v>40784</c:v>
                </c:pt>
                <c:pt idx="3986">
                  <c:v>40785</c:v>
                </c:pt>
                <c:pt idx="3987">
                  <c:v>40786</c:v>
                </c:pt>
                <c:pt idx="3988">
                  <c:v>40787</c:v>
                </c:pt>
                <c:pt idx="3989">
                  <c:v>40788</c:v>
                </c:pt>
                <c:pt idx="3990">
                  <c:v>40791</c:v>
                </c:pt>
                <c:pt idx="3991">
                  <c:v>40792</c:v>
                </c:pt>
                <c:pt idx="3992">
                  <c:v>40793</c:v>
                </c:pt>
                <c:pt idx="3993">
                  <c:v>40794</c:v>
                </c:pt>
                <c:pt idx="3994">
                  <c:v>40795</c:v>
                </c:pt>
                <c:pt idx="3995">
                  <c:v>40798</c:v>
                </c:pt>
                <c:pt idx="3996">
                  <c:v>40799</c:v>
                </c:pt>
                <c:pt idx="3997">
                  <c:v>40800</c:v>
                </c:pt>
                <c:pt idx="3998">
                  <c:v>40801</c:v>
                </c:pt>
                <c:pt idx="3999">
                  <c:v>40802</c:v>
                </c:pt>
                <c:pt idx="4000">
                  <c:v>40805</c:v>
                </c:pt>
                <c:pt idx="4001">
                  <c:v>40806</c:v>
                </c:pt>
                <c:pt idx="4002">
                  <c:v>40807</c:v>
                </c:pt>
                <c:pt idx="4003">
                  <c:v>40808</c:v>
                </c:pt>
                <c:pt idx="4004">
                  <c:v>40809</c:v>
                </c:pt>
                <c:pt idx="4005">
                  <c:v>40812</c:v>
                </c:pt>
                <c:pt idx="4006">
                  <c:v>40813</c:v>
                </c:pt>
                <c:pt idx="4007">
                  <c:v>40814</c:v>
                </c:pt>
                <c:pt idx="4008">
                  <c:v>40815</c:v>
                </c:pt>
                <c:pt idx="4009">
                  <c:v>40816</c:v>
                </c:pt>
                <c:pt idx="4010">
                  <c:v>40819</c:v>
                </c:pt>
                <c:pt idx="4011">
                  <c:v>40820</c:v>
                </c:pt>
                <c:pt idx="4012">
                  <c:v>40821</c:v>
                </c:pt>
                <c:pt idx="4013">
                  <c:v>40822</c:v>
                </c:pt>
                <c:pt idx="4014">
                  <c:v>40823</c:v>
                </c:pt>
                <c:pt idx="4015">
                  <c:v>40826</c:v>
                </c:pt>
                <c:pt idx="4016">
                  <c:v>40827</c:v>
                </c:pt>
                <c:pt idx="4017">
                  <c:v>40828</c:v>
                </c:pt>
                <c:pt idx="4018">
                  <c:v>40829</c:v>
                </c:pt>
                <c:pt idx="4019">
                  <c:v>40830</c:v>
                </c:pt>
                <c:pt idx="4020">
                  <c:v>40833</c:v>
                </c:pt>
                <c:pt idx="4021">
                  <c:v>40834</c:v>
                </c:pt>
                <c:pt idx="4022">
                  <c:v>40835</c:v>
                </c:pt>
                <c:pt idx="4023">
                  <c:v>40836</c:v>
                </c:pt>
                <c:pt idx="4024">
                  <c:v>40837</c:v>
                </c:pt>
                <c:pt idx="4025">
                  <c:v>40840</c:v>
                </c:pt>
                <c:pt idx="4026">
                  <c:v>40841</c:v>
                </c:pt>
                <c:pt idx="4027">
                  <c:v>40842</c:v>
                </c:pt>
                <c:pt idx="4028">
                  <c:v>40843</c:v>
                </c:pt>
                <c:pt idx="4029">
                  <c:v>40844</c:v>
                </c:pt>
                <c:pt idx="4030">
                  <c:v>40847</c:v>
                </c:pt>
                <c:pt idx="4031">
                  <c:v>40848</c:v>
                </c:pt>
                <c:pt idx="4032">
                  <c:v>40849</c:v>
                </c:pt>
                <c:pt idx="4033">
                  <c:v>40850</c:v>
                </c:pt>
                <c:pt idx="4034">
                  <c:v>40854</c:v>
                </c:pt>
                <c:pt idx="4035">
                  <c:v>40855</c:v>
                </c:pt>
                <c:pt idx="4036">
                  <c:v>40856</c:v>
                </c:pt>
                <c:pt idx="4037">
                  <c:v>40857</c:v>
                </c:pt>
                <c:pt idx="4038">
                  <c:v>40858</c:v>
                </c:pt>
                <c:pt idx="4039">
                  <c:v>40861</c:v>
                </c:pt>
                <c:pt idx="4040">
                  <c:v>40862</c:v>
                </c:pt>
                <c:pt idx="4041">
                  <c:v>40863</c:v>
                </c:pt>
                <c:pt idx="4042">
                  <c:v>40864</c:v>
                </c:pt>
                <c:pt idx="4043">
                  <c:v>40865</c:v>
                </c:pt>
                <c:pt idx="4044">
                  <c:v>40868</c:v>
                </c:pt>
                <c:pt idx="4045">
                  <c:v>40869</c:v>
                </c:pt>
                <c:pt idx="4046">
                  <c:v>40870</c:v>
                </c:pt>
                <c:pt idx="4047">
                  <c:v>40871</c:v>
                </c:pt>
                <c:pt idx="4048">
                  <c:v>40872</c:v>
                </c:pt>
                <c:pt idx="4049">
                  <c:v>40875</c:v>
                </c:pt>
                <c:pt idx="4050">
                  <c:v>40876</c:v>
                </c:pt>
                <c:pt idx="4051">
                  <c:v>40877</c:v>
                </c:pt>
                <c:pt idx="4052">
                  <c:v>40878</c:v>
                </c:pt>
                <c:pt idx="4053">
                  <c:v>40879</c:v>
                </c:pt>
                <c:pt idx="4054">
                  <c:v>40882</c:v>
                </c:pt>
                <c:pt idx="4055">
                  <c:v>40883</c:v>
                </c:pt>
                <c:pt idx="4056">
                  <c:v>40884</c:v>
                </c:pt>
                <c:pt idx="4057">
                  <c:v>40885</c:v>
                </c:pt>
                <c:pt idx="4058">
                  <c:v>40886</c:v>
                </c:pt>
                <c:pt idx="4059">
                  <c:v>40889</c:v>
                </c:pt>
                <c:pt idx="4060">
                  <c:v>40890</c:v>
                </c:pt>
                <c:pt idx="4061">
                  <c:v>40891</c:v>
                </c:pt>
                <c:pt idx="4062">
                  <c:v>40892</c:v>
                </c:pt>
                <c:pt idx="4063">
                  <c:v>40893</c:v>
                </c:pt>
                <c:pt idx="4064">
                  <c:v>40896</c:v>
                </c:pt>
                <c:pt idx="4065">
                  <c:v>40897</c:v>
                </c:pt>
                <c:pt idx="4066">
                  <c:v>40898</c:v>
                </c:pt>
                <c:pt idx="4067">
                  <c:v>40899</c:v>
                </c:pt>
                <c:pt idx="4068">
                  <c:v>40900</c:v>
                </c:pt>
                <c:pt idx="4069">
                  <c:v>40903</c:v>
                </c:pt>
                <c:pt idx="4070">
                  <c:v>40904</c:v>
                </c:pt>
                <c:pt idx="4071">
                  <c:v>40905</c:v>
                </c:pt>
                <c:pt idx="4072">
                  <c:v>40906</c:v>
                </c:pt>
                <c:pt idx="4073">
                  <c:v>40907</c:v>
                </c:pt>
                <c:pt idx="4074">
                  <c:v>40911</c:v>
                </c:pt>
                <c:pt idx="4075">
                  <c:v>40912</c:v>
                </c:pt>
                <c:pt idx="4076">
                  <c:v>40913</c:v>
                </c:pt>
                <c:pt idx="4077">
                  <c:v>40914</c:v>
                </c:pt>
                <c:pt idx="4078">
                  <c:v>40917</c:v>
                </c:pt>
                <c:pt idx="4079">
                  <c:v>40918</c:v>
                </c:pt>
                <c:pt idx="4080">
                  <c:v>40919</c:v>
                </c:pt>
                <c:pt idx="4081">
                  <c:v>40920</c:v>
                </c:pt>
                <c:pt idx="4082">
                  <c:v>40921</c:v>
                </c:pt>
                <c:pt idx="4083">
                  <c:v>40924</c:v>
                </c:pt>
                <c:pt idx="4084">
                  <c:v>40925</c:v>
                </c:pt>
                <c:pt idx="4085">
                  <c:v>40926</c:v>
                </c:pt>
                <c:pt idx="4086">
                  <c:v>40927</c:v>
                </c:pt>
                <c:pt idx="4087">
                  <c:v>40928</c:v>
                </c:pt>
                <c:pt idx="4088">
                  <c:v>40931</c:v>
                </c:pt>
                <c:pt idx="4089">
                  <c:v>40932</c:v>
                </c:pt>
                <c:pt idx="4090">
                  <c:v>40933</c:v>
                </c:pt>
                <c:pt idx="4091">
                  <c:v>40934</c:v>
                </c:pt>
                <c:pt idx="4092">
                  <c:v>40935</c:v>
                </c:pt>
                <c:pt idx="4093">
                  <c:v>40938</c:v>
                </c:pt>
                <c:pt idx="4094">
                  <c:v>40939</c:v>
                </c:pt>
                <c:pt idx="4095">
                  <c:v>40940</c:v>
                </c:pt>
                <c:pt idx="4096">
                  <c:v>40941</c:v>
                </c:pt>
                <c:pt idx="4097">
                  <c:v>40942</c:v>
                </c:pt>
                <c:pt idx="4098">
                  <c:v>40945</c:v>
                </c:pt>
                <c:pt idx="4099">
                  <c:v>40946</c:v>
                </c:pt>
                <c:pt idx="4100">
                  <c:v>40947</c:v>
                </c:pt>
                <c:pt idx="4101">
                  <c:v>40948</c:v>
                </c:pt>
                <c:pt idx="4102">
                  <c:v>40949</c:v>
                </c:pt>
                <c:pt idx="4103">
                  <c:v>40952</c:v>
                </c:pt>
                <c:pt idx="4104">
                  <c:v>40953</c:v>
                </c:pt>
                <c:pt idx="4105">
                  <c:v>40954</c:v>
                </c:pt>
                <c:pt idx="4106">
                  <c:v>40955</c:v>
                </c:pt>
                <c:pt idx="4107">
                  <c:v>40956</c:v>
                </c:pt>
                <c:pt idx="4108">
                  <c:v>40959</c:v>
                </c:pt>
                <c:pt idx="4109">
                  <c:v>40960</c:v>
                </c:pt>
                <c:pt idx="4110">
                  <c:v>40961</c:v>
                </c:pt>
                <c:pt idx="4111">
                  <c:v>40963</c:v>
                </c:pt>
                <c:pt idx="4112">
                  <c:v>40966</c:v>
                </c:pt>
                <c:pt idx="4113">
                  <c:v>40967</c:v>
                </c:pt>
                <c:pt idx="4114">
                  <c:v>40968</c:v>
                </c:pt>
                <c:pt idx="4115">
                  <c:v>40969</c:v>
                </c:pt>
                <c:pt idx="4116">
                  <c:v>40970</c:v>
                </c:pt>
                <c:pt idx="4117">
                  <c:v>40973</c:v>
                </c:pt>
                <c:pt idx="4118">
                  <c:v>40974</c:v>
                </c:pt>
                <c:pt idx="4119">
                  <c:v>40975</c:v>
                </c:pt>
                <c:pt idx="4120">
                  <c:v>40979</c:v>
                </c:pt>
                <c:pt idx="4121">
                  <c:v>40980</c:v>
                </c:pt>
                <c:pt idx="4122">
                  <c:v>40981</c:v>
                </c:pt>
                <c:pt idx="4123">
                  <c:v>40982</c:v>
                </c:pt>
                <c:pt idx="4124">
                  <c:v>40983</c:v>
                </c:pt>
                <c:pt idx="4125">
                  <c:v>40984</c:v>
                </c:pt>
                <c:pt idx="4126">
                  <c:v>40987</c:v>
                </c:pt>
                <c:pt idx="4127">
                  <c:v>40988</c:v>
                </c:pt>
                <c:pt idx="4128">
                  <c:v>40989</c:v>
                </c:pt>
                <c:pt idx="4129">
                  <c:v>40990</c:v>
                </c:pt>
                <c:pt idx="4130">
                  <c:v>40991</c:v>
                </c:pt>
                <c:pt idx="4131">
                  <c:v>40994</c:v>
                </c:pt>
                <c:pt idx="4132">
                  <c:v>40995</c:v>
                </c:pt>
                <c:pt idx="4133">
                  <c:v>40996</c:v>
                </c:pt>
                <c:pt idx="4134">
                  <c:v>40997</c:v>
                </c:pt>
                <c:pt idx="4135">
                  <c:v>40998</c:v>
                </c:pt>
                <c:pt idx="4136">
                  <c:v>41001</c:v>
                </c:pt>
                <c:pt idx="4137">
                  <c:v>41002</c:v>
                </c:pt>
                <c:pt idx="4138">
                  <c:v>41003</c:v>
                </c:pt>
                <c:pt idx="4139">
                  <c:v>41004</c:v>
                </c:pt>
                <c:pt idx="4140">
                  <c:v>41005</c:v>
                </c:pt>
                <c:pt idx="4141">
                  <c:v>41008</c:v>
                </c:pt>
                <c:pt idx="4142">
                  <c:v>41009</c:v>
                </c:pt>
                <c:pt idx="4143">
                  <c:v>41010</c:v>
                </c:pt>
                <c:pt idx="4144">
                  <c:v>41011</c:v>
                </c:pt>
                <c:pt idx="4145">
                  <c:v>41012</c:v>
                </c:pt>
                <c:pt idx="4146">
                  <c:v>41015</c:v>
                </c:pt>
                <c:pt idx="4147">
                  <c:v>41016</c:v>
                </c:pt>
                <c:pt idx="4148">
                  <c:v>41017</c:v>
                </c:pt>
                <c:pt idx="4149">
                  <c:v>41018</c:v>
                </c:pt>
                <c:pt idx="4150">
                  <c:v>41019</c:v>
                </c:pt>
                <c:pt idx="4151">
                  <c:v>41022</c:v>
                </c:pt>
                <c:pt idx="4152">
                  <c:v>41023</c:v>
                </c:pt>
                <c:pt idx="4153">
                  <c:v>41024</c:v>
                </c:pt>
                <c:pt idx="4154">
                  <c:v>41025</c:v>
                </c:pt>
                <c:pt idx="4155">
                  <c:v>41026</c:v>
                </c:pt>
                <c:pt idx="4156">
                  <c:v>41027</c:v>
                </c:pt>
                <c:pt idx="4157">
                  <c:v>41031</c:v>
                </c:pt>
                <c:pt idx="4158">
                  <c:v>41032</c:v>
                </c:pt>
                <c:pt idx="4159">
                  <c:v>41033</c:v>
                </c:pt>
                <c:pt idx="4160">
                  <c:v>41034</c:v>
                </c:pt>
                <c:pt idx="4161">
                  <c:v>41036</c:v>
                </c:pt>
                <c:pt idx="4162">
                  <c:v>41037</c:v>
                </c:pt>
                <c:pt idx="4163">
                  <c:v>41039</c:v>
                </c:pt>
                <c:pt idx="4164">
                  <c:v>41040</c:v>
                </c:pt>
                <c:pt idx="4165">
                  <c:v>41041</c:v>
                </c:pt>
                <c:pt idx="4166">
                  <c:v>41043</c:v>
                </c:pt>
                <c:pt idx="4167">
                  <c:v>41044</c:v>
                </c:pt>
                <c:pt idx="4168">
                  <c:v>41045</c:v>
                </c:pt>
                <c:pt idx="4169">
                  <c:v>41046</c:v>
                </c:pt>
                <c:pt idx="4170">
                  <c:v>41047</c:v>
                </c:pt>
                <c:pt idx="4171">
                  <c:v>41050</c:v>
                </c:pt>
                <c:pt idx="4172">
                  <c:v>41051</c:v>
                </c:pt>
                <c:pt idx="4173">
                  <c:v>41052</c:v>
                </c:pt>
                <c:pt idx="4174">
                  <c:v>41053</c:v>
                </c:pt>
                <c:pt idx="4175">
                  <c:v>41054</c:v>
                </c:pt>
                <c:pt idx="4176">
                  <c:v>41057</c:v>
                </c:pt>
                <c:pt idx="4177">
                  <c:v>41058</c:v>
                </c:pt>
                <c:pt idx="4178">
                  <c:v>41059</c:v>
                </c:pt>
                <c:pt idx="4179">
                  <c:v>41060</c:v>
                </c:pt>
                <c:pt idx="4180">
                  <c:v>41061</c:v>
                </c:pt>
                <c:pt idx="4181">
                  <c:v>41064</c:v>
                </c:pt>
                <c:pt idx="4182">
                  <c:v>41065</c:v>
                </c:pt>
                <c:pt idx="4183">
                  <c:v>41066</c:v>
                </c:pt>
                <c:pt idx="4184">
                  <c:v>41067</c:v>
                </c:pt>
                <c:pt idx="4185">
                  <c:v>41068</c:v>
                </c:pt>
                <c:pt idx="4186">
                  <c:v>41069</c:v>
                </c:pt>
                <c:pt idx="4187">
                  <c:v>41073</c:v>
                </c:pt>
                <c:pt idx="4188">
                  <c:v>41074</c:v>
                </c:pt>
                <c:pt idx="4189">
                  <c:v>41075</c:v>
                </c:pt>
                <c:pt idx="4190">
                  <c:v>41078</c:v>
                </c:pt>
                <c:pt idx="4191">
                  <c:v>41079</c:v>
                </c:pt>
                <c:pt idx="4192">
                  <c:v>41080</c:v>
                </c:pt>
                <c:pt idx="4193">
                  <c:v>41081</c:v>
                </c:pt>
                <c:pt idx="4194">
                  <c:v>41082</c:v>
                </c:pt>
                <c:pt idx="4195">
                  <c:v>41085</c:v>
                </c:pt>
                <c:pt idx="4196">
                  <c:v>41086</c:v>
                </c:pt>
                <c:pt idx="4197">
                  <c:v>41087</c:v>
                </c:pt>
                <c:pt idx="4198">
                  <c:v>41088</c:v>
                </c:pt>
                <c:pt idx="4199">
                  <c:v>41089</c:v>
                </c:pt>
                <c:pt idx="4200">
                  <c:v>41092</c:v>
                </c:pt>
                <c:pt idx="4201">
                  <c:v>41093</c:v>
                </c:pt>
                <c:pt idx="4202">
                  <c:v>41094</c:v>
                </c:pt>
                <c:pt idx="4203">
                  <c:v>41095</c:v>
                </c:pt>
                <c:pt idx="4204">
                  <c:v>41096</c:v>
                </c:pt>
                <c:pt idx="4205">
                  <c:v>41099</c:v>
                </c:pt>
                <c:pt idx="4206">
                  <c:v>41100</c:v>
                </c:pt>
                <c:pt idx="4207">
                  <c:v>41101</c:v>
                </c:pt>
                <c:pt idx="4208">
                  <c:v>41102</c:v>
                </c:pt>
                <c:pt idx="4209">
                  <c:v>41103</c:v>
                </c:pt>
                <c:pt idx="4210">
                  <c:v>41106</c:v>
                </c:pt>
                <c:pt idx="4211">
                  <c:v>41107</c:v>
                </c:pt>
                <c:pt idx="4212">
                  <c:v>41108</c:v>
                </c:pt>
                <c:pt idx="4213">
                  <c:v>41109</c:v>
                </c:pt>
                <c:pt idx="4214">
                  <c:v>41110</c:v>
                </c:pt>
                <c:pt idx="4215">
                  <c:v>41113</c:v>
                </c:pt>
                <c:pt idx="4216">
                  <c:v>41114</c:v>
                </c:pt>
                <c:pt idx="4217">
                  <c:v>41115</c:v>
                </c:pt>
                <c:pt idx="4218">
                  <c:v>41116</c:v>
                </c:pt>
                <c:pt idx="4219">
                  <c:v>41117</c:v>
                </c:pt>
                <c:pt idx="4220">
                  <c:v>41120</c:v>
                </c:pt>
                <c:pt idx="4221">
                  <c:v>41121</c:v>
                </c:pt>
                <c:pt idx="4222">
                  <c:v>41122</c:v>
                </c:pt>
                <c:pt idx="4223">
                  <c:v>41123</c:v>
                </c:pt>
                <c:pt idx="4224">
                  <c:v>41124</c:v>
                </c:pt>
                <c:pt idx="4225">
                  <c:v>41127</c:v>
                </c:pt>
                <c:pt idx="4226">
                  <c:v>41128</c:v>
                </c:pt>
                <c:pt idx="4227">
                  <c:v>41129</c:v>
                </c:pt>
                <c:pt idx="4228">
                  <c:v>41130</c:v>
                </c:pt>
                <c:pt idx="4229">
                  <c:v>41131</c:v>
                </c:pt>
                <c:pt idx="4230">
                  <c:v>41134</c:v>
                </c:pt>
                <c:pt idx="4231">
                  <c:v>41135</c:v>
                </c:pt>
                <c:pt idx="4232">
                  <c:v>41136</c:v>
                </c:pt>
                <c:pt idx="4233">
                  <c:v>41137</c:v>
                </c:pt>
                <c:pt idx="4234">
                  <c:v>41138</c:v>
                </c:pt>
                <c:pt idx="4235">
                  <c:v>41141</c:v>
                </c:pt>
                <c:pt idx="4236">
                  <c:v>41142</c:v>
                </c:pt>
                <c:pt idx="4237">
                  <c:v>41143</c:v>
                </c:pt>
                <c:pt idx="4238">
                  <c:v>41144</c:v>
                </c:pt>
                <c:pt idx="4239">
                  <c:v>41145</c:v>
                </c:pt>
                <c:pt idx="4240">
                  <c:v>41148</c:v>
                </c:pt>
                <c:pt idx="4241">
                  <c:v>41149</c:v>
                </c:pt>
                <c:pt idx="4242">
                  <c:v>41150</c:v>
                </c:pt>
                <c:pt idx="4243">
                  <c:v>41151</c:v>
                </c:pt>
                <c:pt idx="4244">
                  <c:v>41152</c:v>
                </c:pt>
                <c:pt idx="4245">
                  <c:v>41155</c:v>
                </c:pt>
                <c:pt idx="4246">
                  <c:v>41156</c:v>
                </c:pt>
                <c:pt idx="4247">
                  <c:v>41157</c:v>
                </c:pt>
                <c:pt idx="4248">
                  <c:v>41158</c:v>
                </c:pt>
                <c:pt idx="4249">
                  <c:v>41159</c:v>
                </c:pt>
                <c:pt idx="4250">
                  <c:v>41162</c:v>
                </c:pt>
                <c:pt idx="4251">
                  <c:v>41163</c:v>
                </c:pt>
                <c:pt idx="4252">
                  <c:v>41164</c:v>
                </c:pt>
                <c:pt idx="4253">
                  <c:v>41165</c:v>
                </c:pt>
                <c:pt idx="4254">
                  <c:v>41166</c:v>
                </c:pt>
                <c:pt idx="4255">
                  <c:v>41169</c:v>
                </c:pt>
                <c:pt idx="4256">
                  <c:v>41170</c:v>
                </c:pt>
                <c:pt idx="4257">
                  <c:v>41171</c:v>
                </c:pt>
                <c:pt idx="4258">
                  <c:v>41172</c:v>
                </c:pt>
                <c:pt idx="4259">
                  <c:v>41173</c:v>
                </c:pt>
                <c:pt idx="4260">
                  <c:v>41176</c:v>
                </c:pt>
                <c:pt idx="4261">
                  <c:v>41177</c:v>
                </c:pt>
                <c:pt idx="4262">
                  <c:v>41178</c:v>
                </c:pt>
                <c:pt idx="4263">
                  <c:v>41179</c:v>
                </c:pt>
                <c:pt idx="4264">
                  <c:v>41180</c:v>
                </c:pt>
                <c:pt idx="4265">
                  <c:v>41183</c:v>
                </c:pt>
                <c:pt idx="4266">
                  <c:v>41184</c:v>
                </c:pt>
                <c:pt idx="4267">
                  <c:v>41185</c:v>
                </c:pt>
                <c:pt idx="4268">
                  <c:v>41186</c:v>
                </c:pt>
                <c:pt idx="4269">
                  <c:v>41187</c:v>
                </c:pt>
                <c:pt idx="4270">
                  <c:v>41190</c:v>
                </c:pt>
                <c:pt idx="4271">
                  <c:v>41191</c:v>
                </c:pt>
                <c:pt idx="4272">
                  <c:v>41192</c:v>
                </c:pt>
                <c:pt idx="4273">
                  <c:v>41193</c:v>
                </c:pt>
                <c:pt idx="4274">
                  <c:v>41194</c:v>
                </c:pt>
                <c:pt idx="4275">
                  <c:v>41197</c:v>
                </c:pt>
                <c:pt idx="4276">
                  <c:v>41198</c:v>
                </c:pt>
                <c:pt idx="4277">
                  <c:v>41199</c:v>
                </c:pt>
                <c:pt idx="4278">
                  <c:v>41200</c:v>
                </c:pt>
                <c:pt idx="4279">
                  <c:v>41201</c:v>
                </c:pt>
                <c:pt idx="4280">
                  <c:v>41204</c:v>
                </c:pt>
                <c:pt idx="4281">
                  <c:v>41205</c:v>
                </c:pt>
                <c:pt idx="4282">
                  <c:v>41206</c:v>
                </c:pt>
                <c:pt idx="4283">
                  <c:v>41207</c:v>
                </c:pt>
                <c:pt idx="4284">
                  <c:v>41208</c:v>
                </c:pt>
                <c:pt idx="4285">
                  <c:v>41211</c:v>
                </c:pt>
                <c:pt idx="4286">
                  <c:v>41212</c:v>
                </c:pt>
                <c:pt idx="4287">
                  <c:v>41213</c:v>
                </c:pt>
                <c:pt idx="4288">
                  <c:v>41214</c:v>
                </c:pt>
                <c:pt idx="4289">
                  <c:v>41215</c:v>
                </c:pt>
                <c:pt idx="4290">
                  <c:v>41219</c:v>
                </c:pt>
                <c:pt idx="4291">
                  <c:v>41220</c:v>
                </c:pt>
                <c:pt idx="4292">
                  <c:v>41221</c:v>
                </c:pt>
                <c:pt idx="4293">
                  <c:v>41222</c:v>
                </c:pt>
                <c:pt idx="4294">
                  <c:v>41225</c:v>
                </c:pt>
                <c:pt idx="4295">
                  <c:v>41226</c:v>
                </c:pt>
                <c:pt idx="4296">
                  <c:v>41227</c:v>
                </c:pt>
                <c:pt idx="4297">
                  <c:v>41228</c:v>
                </c:pt>
                <c:pt idx="4298">
                  <c:v>41229</c:v>
                </c:pt>
                <c:pt idx="4299">
                  <c:v>41232</c:v>
                </c:pt>
                <c:pt idx="4300">
                  <c:v>41233</c:v>
                </c:pt>
                <c:pt idx="4301">
                  <c:v>41234</c:v>
                </c:pt>
                <c:pt idx="4302">
                  <c:v>41235</c:v>
                </c:pt>
                <c:pt idx="4303">
                  <c:v>41236</c:v>
                </c:pt>
                <c:pt idx="4304">
                  <c:v>41239</c:v>
                </c:pt>
                <c:pt idx="4305">
                  <c:v>41240</c:v>
                </c:pt>
                <c:pt idx="4306">
                  <c:v>41241</c:v>
                </c:pt>
                <c:pt idx="4307">
                  <c:v>41242</c:v>
                </c:pt>
                <c:pt idx="4308">
                  <c:v>41243</c:v>
                </c:pt>
                <c:pt idx="4309">
                  <c:v>41246</c:v>
                </c:pt>
                <c:pt idx="4310">
                  <c:v>41247</c:v>
                </c:pt>
                <c:pt idx="4311">
                  <c:v>41248</c:v>
                </c:pt>
                <c:pt idx="4312">
                  <c:v>41249</c:v>
                </c:pt>
                <c:pt idx="4313">
                  <c:v>41250</c:v>
                </c:pt>
                <c:pt idx="4314">
                  <c:v>41253</c:v>
                </c:pt>
                <c:pt idx="4315">
                  <c:v>41254</c:v>
                </c:pt>
                <c:pt idx="4316">
                  <c:v>41255</c:v>
                </c:pt>
                <c:pt idx="4317">
                  <c:v>41256</c:v>
                </c:pt>
                <c:pt idx="4318">
                  <c:v>41257</c:v>
                </c:pt>
                <c:pt idx="4319">
                  <c:v>41260</c:v>
                </c:pt>
                <c:pt idx="4320">
                  <c:v>41261</c:v>
                </c:pt>
                <c:pt idx="4321">
                  <c:v>41262</c:v>
                </c:pt>
                <c:pt idx="4322">
                  <c:v>41263</c:v>
                </c:pt>
                <c:pt idx="4323">
                  <c:v>41264</c:v>
                </c:pt>
                <c:pt idx="4324">
                  <c:v>41267</c:v>
                </c:pt>
                <c:pt idx="4325">
                  <c:v>41268</c:v>
                </c:pt>
                <c:pt idx="4326">
                  <c:v>41269</c:v>
                </c:pt>
                <c:pt idx="4327">
                  <c:v>41270</c:v>
                </c:pt>
                <c:pt idx="4328">
                  <c:v>41271</c:v>
                </c:pt>
                <c:pt idx="4329">
                  <c:v>41275</c:v>
                </c:pt>
                <c:pt idx="4330">
                  <c:v>41282</c:v>
                </c:pt>
                <c:pt idx="4331">
                  <c:v>41283</c:v>
                </c:pt>
                <c:pt idx="4332">
                  <c:v>41284</c:v>
                </c:pt>
                <c:pt idx="4333">
                  <c:v>41285</c:v>
                </c:pt>
                <c:pt idx="4334">
                  <c:v>41288</c:v>
                </c:pt>
                <c:pt idx="4335">
                  <c:v>41289</c:v>
                </c:pt>
                <c:pt idx="4336">
                  <c:v>41290</c:v>
                </c:pt>
                <c:pt idx="4337">
                  <c:v>41291</c:v>
                </c:pt>
                <c:pt idx="4338">
                  <c:v>41292</c:v>
                </c:pt>
                <c:pt idx="4339">
                  <c:v>41295</c:v>
                </c:pt>
                <c:pt idx="4340">
                  <c:v>41296</c:v>
                </c:pt>
                <c:pt idx="4341">
                  <c:v>41297</c:v>
                </c:pt>
                <c:pt idx="4342">
                  <c:v>41298</c:v>
                </c:pt>
                <c:pt idx="4343">
                  <c:v>41299</c:v>
                </c:pt>
                <c:pt idx="4344">
                  <c:v>41302</c:v>
                </c:pt>
                <c:pt idx="4345">
                  <c:v>41303</c:v>
                </c:pt>
                <c:pt idx="4346">
                  <c:v>41304</c:v>
                </c:pt>
                <c:pt idx="4347">
                  <c:v>41305</c:v>
                </c:pt>
                <c:pt idx="4348">
                  <c:v>41306</c:v>
                </c:pt>
                <c:pt idx="4349">
                  <c:v>41309</c:v>
                </c:pt>
                <c:pt idx="4350">
                  <c:v>41310</c:v>
                </c:pt>
                <c:pt idx="4351">
                  <c:v>41311</c:v>
                </c:pt>
                <c:pt idx="4352">
                  <c:v>41312</c:v>
                </c:pt>
                <c:pt idx="4353">
                  <c:v>41313</c:v>
                </c:pt>
                <c:pt idx="4354">
                  <c:v>41316</c:v>
                </c:pt>
                <c:pt idx="4355">
                  <c:v>41317</c:v>
                </c:pt>
                <c:pt idx="4356">
                  <c:v>41318</c:v>
                </c:pt>
                <c:pt idx="4357">
                  <c:v>41319</c:v>
                </c:pt>
                <c:pt idx="4358">
                  <c:v>41320</c:v>
                </c:pt>
                <c:pt idx="4359">
                  <c:v>41323</c:v>
                </c:pt>
                <c:pt idx="4360">
                  <c:v>41324</c:v>
                </c:pt>
                <c:pt idx="4361">
                  <c:v>41325</c:v>
                </c:pt>
                <c:pt idx="4362">
                  <c:v>41326</c:v>
                </c:pt>
                <c:pt idx="4363">
                  <c:v>41327</c:v>
                </c:pt>
                <c:pt idx="4364">
                  <c:v>41330</c:v>
                </c:pt>
                <c:pt idx="4365">
                  <c:v>41331</c:v>
                </c:pt>
                <c:pt idx="4366">
                  <c:v>41332</c:v>
                </c:pt>
                <c:pt idx="4367">
                  <c:v>41333</c:v>
                </c:pt>
                <c:pt idx="4368">
                  <c:v>41334</c:v>
                </c:pt>
                <c:pt idx="4369">
                  <c:v>41337</c:v>
                </c:pt>
                <c:pt idx="4370">
                  <c:v>41338</c:v>
                </c:pt>
                <c:pt idx="4371">
                  <c:v>41339</c:v>
                </c:pt>
                <c:pt idx="4372">
                  <c:v>41340</c:v>
                </c:pt>
                <c:pt idx="4373">
                  <c:v>41344</c:v>
                </c:pt>
                <c:pt idx="4374">
                  <c:v>41345</c:v>
                </c:pt>
                <c:pt idx="4375">
                  <c:v>41346</c:v>
                </c:pt>
                <c:pt idx="4376">
                  <c:v>41347</c:v>
                </c:pt>
                <c:pt idx="4377">
                  <c:v>41348</c:v>
                </c:pt>
                <c:pt idx="4378">
                  <c:v>41351</c:v>
                </c:pt>
                <c:pt idx="4379">
                  <c:v>41352</c:v>
                </c:pt>
                <c:pt idx="4380">
                  <c:v>41353</c:v>
                </c:pt>
                <c:pt idx="4381">
                  <c:v>41354</c:v>
                </c:pt>
                <c:pt idx="4382">
                  <c:v>41355</c:v>
                </c:pt>
                <c:pt idx="4383">
                  <c:v>41358</c:v>
                </c:pt>
                <c:pt idx="4384">
                  <c:v>41359</c:v>
                </c:pt>
                <c:pt idx="4385">
                  <c:v>41360</c:v>
                </c:pt>
                <c:pt idx="4386">
                  <c:v>41361</c:v>
                </c:pt>
                <c:pt idx="4387">
                  <c:v>41362</c:v>
                </c:pt>
                <c:pt idx="4388">
                  <c:v>41365</c:v>
                </c:pt>
                <c:pt idx="4389">
                  <c:v>41366</c:v>
                </c:pt>
                <c:pt idx="4390">
                  <c:v>41367</c:v>
                </c:pt>
                <c:pt idx="4391">
                  <c:v>41368</c:v>
                </c:pt>
                <c:pt idx="4392">
                  <c:v>41369</c:v>
                </c:pt>
                <c:pt idx="4393">
                  <c:v>41372</c:v>
                </c:pt>
                <c:pt idx="4394">
                  <c:v>41373</c:v>
                </c:pt>
                <c:pt idx="4395">
                  <c:v>41374</c:v>
                </c:pt>
                <c:pt idx="4396">
                  <c:v>41375</c:v>
                </c:pt>
                <c:pt idx="4397">
                  <c:v>41376</c:v>
                </c:pt>
                <c:pt idx="4398">
                  <c:v>41379</c:v>
                </c:pt>
                <c:pt idx="4399">
                  <c:v>41380</c:v>
                </c:pt>
                <c:pt idx="4400">
                  <c:v>41381</c:v>
                </c:pt>
                <c:pt idx="4401">
                  <c:v>41382</c:v>
                </c:pt>
                <c:pt idx="4402">
                  <c:v>41383</c:v>
                </c:pt>
                <c:pt idx="4403">
                  <c:v>41386</c:v>
                </c:pt>
                <c:pt idx="4404">
                  <c:v>41387</c:v>
                </c:pt>
                <c:pt idx="4405">
                  <c:v>41388</c:v>
                </c:pt>
                <c:pt idx="4406">
                  <c:v>41389</c:v>
                </c:pt>
                <c:pt idx="4407">
                  <c:v>41390</c:v>
                </c:pt>
                <c:pt idx="4408">
                  <c:v>41393</c:v>
                </c:pt>
                <c:pt idx="4409">
                  <c:v>41394</c:v>
                </c:pt>
                <c:pt idx="4410">
                  <c:v>41396</c:v>
                </c:pt>
                <c:pt idx="4411">
                  <c:v>41397</c:v>
                </c:pt>
                <c:pt idx="4412">
                  <c:v>41400</c:v>
                </c:pt>
                <c:pt idx="4413">
                  <c:v>41401</c:v>
                </c:pt>
                <c:pt idx="4414">
                  <c:v>41402</c:v>
                </c:pt>
                <c:pt idx="4415">
                  <c:v>41404</c:v>
                </c:pt>
                <c:pt idx="4416">
                  <c:v>41407</c:v>
                </c:pt>
                <c:pt idx="4417">
                  <c:v>41408</c:v>
                </c:pt>
                <c:pt idx="4418">
                  <c:v>41409</c:v>
                </c:pt>
                <c:pt idx="4419">
                  <c:v>41410</c:v>
                </c:pt>
                <c:pt idx="4420">
                  <c:v>41411</c:v>
                </c:pt>
                <c:pt idx="4421">
                  <c:v>41414</c:v>
                </c:pt>
                <c:pt idx="4422">
                  <c:v>41415</c:v>
                </c:pt>
                <c:pt idx="4423">
                  <c:v>41416</c:v>
                </c:pt>
                <c:pt idx="4424">
                  <c:v>41417</c:v>
                </c:pt>
                <c:pt idx="4425">
                  <c:v>41418</c:v>
                </c:pt>
                <c:pt idx="4426">
                  <c:v>41421</c:v>
                </c:pt>
                <c:pt idx="4427">
                  <c:v>41422</c:v>
                </c:pt>
                <c:pt idx="4428">
                  <c:v>41423</c:v>
                </c:pt>
                <c:pt idx="4429">
                  <c:v>41424</c:v>
                </c:pt>
                <c:pt idx="4430">
                  <c:v>41425</c:v>
                </c:pt>
                <c:pt idx="4431">
                  <c:v>41428</c:v>
                </c:pt>
                <c:pt idx="4432">
                  <c:v>41429</c:v>
                </c:pt>
                <c:pt idx="4433">
                  <c:v>41430</c:v>
                </c:pt>
                <c:pt idx="4434">
                  <c:v>41431</c:v>
                </c:pt>
                <c:pt idx="4435">
                  <c:v>41432</c:v>
                </c:pt>
                <c:pt idx="4436">
                  <c:v>41435</c:v>
                </c:pt>
                <c:pt idx="4437">
                  <c:v>41436</c:v>
                </c:pt>
                <c:pt idx="4438">
                  <c:v>41438</c:v>
                </c:pt>
                <c:pt idx="4439">
                  <c:v>41439</c:v>
                </c:pt>
                <c:pt idx="4440">
                  <c:v>41442</c:v>
                </c:pt>
                <c:pt idx="4441">
                  <c:v>41443</c:v>
                </c:pt>
                <c:pt idx="4442">
                  <c:v>41444</c:v>
                </c:pt>
                <c:pt idx="4443">
                  <c:v>41445</c:v>
                </c:pt>
                <c:pt idx="4444">
                  <c:v>41446</c:v>
                </c:pt>
                <c:pt idx="4445">
                  <c:v>41449</c:v>
                </c:pt>
                <c:pt idx="4446">
                  <c:v>41450</c:v>
                </c:pt>
                <c:pt idx="4447">
                  <c:v>41451</c:v>
                </c:pt>
                <c:pt idx="4448">
                  <c:v>41452</c:v>
                </c:pt>
                <c:pt idx="4449">
                  <c:v>41453</c:v>
                </c:pt>
                <c:pt idx="4450">
                  <c:v>41456</c:v>
                </c:pt>
                <c:pt idx="4451">
                  <c:v>41457</c:v>
                </c:pt>
                <c:pt idx="4452">
                  <c:v>41458</c:v>
                </c:pt>
                <c:pt idx="4453">
                  <c:v>41459</c:v>
                </c:pt>
                <c:pt idx="4454">
                  <c:v>41460</c:v>
                </c:pt>
                <c:pt idx="4455">
                  <c:v>41463</c:v>
                </c:pt>
                <c:pt idx="4456">
                  <c:v>41464</c:v>
                </c:pt>
                <c:pt idx="4457">
                  <c:v>41465</c:v>
                </c:pt>
                <c:pt idx="4458">
                  <c:v>41466</c:v>
                </c:pt>
                <c:pt idx="4459">
                  <c:v>41467</c:v>
                </c:pt>
                <c:pt idx="4460">
                  <c:v>41470</c:v>
                </c:pt>
                <c:pt idx="4461">
                  <c:v>41471</c:v>
                </c:pt>
                <c:pt idx="4462">
                  <c:v>41472</c:v>
                </c:pt>
                <c:pt idx="4463">
                  <c:v>41473</c:v>
                </c:pt>
                <c:pt idx="4464">
                  <c:v>41474</c:v>
                </c:pt>
                <c:pt idx="4465">
                  <c:v>41477</c:v>
                </c:pt>
                <c:pt idx="4466">
                  <c:v>41478</c:v>
                </c:pt>
                <c:pt idx="4467">
                  <c:v>41479</c:v>
                </c:pt>
                <c:pt idx="4468">
                  <c:v>41480</c:v>
                </c:pt>
                <c:pt idx="4469">
                  <c:v>41481</c:v>
                </c:pt>
                <c:pt idx="4470">
                  <c:v>41484</c:v>
                </c:pt>
                <c:pt idx="4471">
                  <c:v>41485</c:v>
                </c:pt>
                <c:pt idx="4472">
                  <c:v>41486</c:v>
                </c:pt>
                <c:pt idx="4473">
                  <c:v>41487</c:v>
                </c:pt>
                <c:pt idx="4474">
                  <c:v>41488</c:v>
                </c:pt>
                <c:pt idx="4475">
                  <c:v>41491</c:v>
                </c:pt>
                <c:pt idx="4476">
                  <c:v>41492</c:v>
                </c:pt>
                <c:pt idx="4477">
                  <c:v>41493</c:v>
                </c:pt>
                <c:pt idx="4478">
                  <c:v>41494</c:v>
                </c:pt>
                <c:pt idx="4479">
                  <c:v>41495</c:v>
                </c:pt>
                <c:pt idx="4480">
                  <c:v>41498</c:v>
                </c:pt>
                <c:pt idx="4481">
                  <c:v>41499</c:v>
                </c:pt>
                <c:pt idx="4482">
                  <c:v>41500</c:v>
                </c:pt>
                <c:pt idx="4483">
                  <c:v>41501</c:v>
                </c:pt>
                <c:pt idx="4484">
                  <c:v>41502</c:v>
                </c:pt>
                <c:pt idx="4485">
                  <c:v>41505</c:v>
                </c:pt>
                <c:pt idx="4486">
                  <c:v>41506</c:v>
                </c:pt>
                <c:pt idx="4487">
                  <c:v>41507</c:v>
                </c:pt>
                <c:pt idx="4488">
                  <c:v>41508</c:v>
                </c:pt>
                <c:pt idx="4489">
                  <c:v>41509</c:v>
                </c:pt>
                <c:pt idx="4490">
                  <c:v>41512</c:v>
                </c:pt>
                <c:pt idx="4491">
                  <c:v>41513</c:v>
                </c:pt>
                <c:pt idx="4492">
                  <c:v>41514</c:v>
                </c:pt>
                <c:pt idx="4493">
                  <c:v>41515</c:v>
                </c:pt>
                <c:pt idx="4494">
                  <c:v>41516</c:v>
                </c:pt>
                <c:pt idx="4495">
                  <c:v>41519</c:v>
                </c:pt>
                <c:pt idx="4496">
                  <c:v>41520</c:v>
                </c:pt>
                <c:pt idx="4497">
                  <c:v>41521</c:v>
                </c:pt>
                <c:pt idx="4498">
                  <c:v>41522</c:v>
                </c:pt>
                <c:pt idx="4499">
                  <c:v>41523</c:v>
                </c:pt>
                <c:pt idx="4500">
                  <c:v>41526</c:v>
                </c:pt>
                <c:pt idx="4501">
                  <c:v>41527</c:v>
                </c:pt>
                <c:pt idx="4502">
                  <c:v>41528</c:v>
                </c:pt>
                <c:pt idx="4503">
                  <c:v>41529</c:v>
                </c:pt>
                <c:pt idx="4504">
                  <c:v>41530</c:v>
                </c:pt>
                <c:pt idx="4505">
                  <c:v>41533</c:v>
                </c:pt>
                <c:pt idx="4506">
                  <c:v>41534</c:v>
                </c:pt>
                <c:pt idx="4507">
                  <c:v>41535</c:v>
                </c:pt>
                <c:pt idx="4508">
                  <c:v>41536</c:v>
                </c:pt>
                <c:pt idx="4509">
                  <c:v>41537</c:v>
                </c:pt>
                <c:pt idx="4510">
                  <c:v>41540</c:v>
                </c:pt>
                <c:pt idx="4511">
                  <c:v>41541</c:v>
                </c:pt>
                <c:pt idx="4512">
                  <c:v>41542</c:v>
                </c:pt>
                <c:pt idx="4513">
                  <c:v>41543</c:v>
                </c:pt>
                <c:pt idx="4514">
                  <c:v>41544</c:v>
                </c:pt>
                <c:pt idx="4515">
                  <c:v>41547</c:v>
                </c:pt>
                <c:pt idx="4516">
                  <c:v>41548</c:v>
                </c:pt>
                <c:pt idx="4517">
                  <c:v>41549</c:v>
                </c:pt>
                <c:pt idx="4518">
                  <c:v>41550</c:v>
                </c:pt>
                <c:pt idx="4519">
                  <c:v>41551</c:v>
                </c:pt>
                <c:pt idx="4520">
                  <c:v>41554</c:v>
                </c:pt>
                <c:pt idx="4521">
                  <c:v>41555</c:v>
                </c:pt>
                <c:pt idx="4522">
                  <c:v>41556</c:v>
                </c:pt>
                <c:pt idx="4523">
                  <c:v>41557</c:v>
                </c:pt>
                <c:pt idx="4524">
                  <c:v>41558</c:v>
                </c:pt>
                <c:pt idx="4525">
                  <c:v>41561</c:v>
                </c:pt>
                <c:pt idx="4526">
                  <c:v>41562</c:v>
                </c:pt>
                <c:pt idx="4527">
                  <c:v>41563</c:v>
                </c:pt>
                <c:pt idx="4528">
                  <c:v>41564</c:v>
                </c:pt>
                <c:pt idx="4529">
                  <c:v>41565</c:v>
                </c:pt>
                <c:pt idx="4530">
                  <c:v>41568</c:v>
                </c:pt>
                <c:pt idx="4531">
                  <c:v>41569</c:v>
                </c:pt>
                <c:pt idx="4532">
                  <c:v>41570</c:v>
                </c:pt>
                <c:pt idx="4533">
                  <c:v>41571</c:v>
                </c:pt>
                <c:pt idx="4534">
                  <c:v>41572</c:v>
                </c:pt>
                <c:pt idx="4535">
                  <c:v>41575</c:v>
                </c:pt>
                <c:pt idx="4536">
                  <c:v>41576</c:v>
                </c:pt>
                <c:pt idx="4537">
                  <c:v>41577</c:v>
                </c:pt>
                <c:pt idx="4538">
                  <c:v>41578</c:v>
                </c:pt>
                <c:pt idx="4539">
                  <c:v>41579</c:v>
                </c:pt>
                <c:pt idx="4540">
                  <c:v>41583</c:v>
                </c:pt>
                <c:pt idx="4541">
                  <c:v>41584</c:v>
                </c:pt>
                <c:pt idx="4542">
                  <c:v>41585</c:v>
                </c:pt>
                <c:pt idx="4543">
                  <c:v>41586</c:v>
                </c:pt>
                <c:pt idx="4544">
                  <c:v>41589</c:v>
                </c:pt>
                <c:pt idx="4545">
                  <c:v>41590</c:v>
                </c:pt>
                <c:pt idx="4546">
                  <c:v>41591</c:v>
                </c:pt>
                <c:pt idx="4547">
                  <c:v>41592</c:v>
                </c:pt>
                <c:pt idx="4548">
                  <c:v>41593</c:v>
                </c:pt>
                <c:pt idx="4549">
                  <c:v>41596</c:v>
                </c:pt>
                <c:pt idx="4550">
                  <c:v>41597</c:v>
                </c:pt>
                <c:pt idx="4551">
                  <c:v>41598</c:v>
                </c:pt>
                <c:pt idx="4552">
                  <c:v>41599</c:v>
                </c:pt>
                <c:pt idx="4553">
                  <c:v>41600</c:v>
                </c:pt>
                <c:pt idx="4554">
                  <c:v>41603</c:v>
                </c:pt>
                <c:pt idx="4555">
                  <c:v>41604</c:v>
                </c:pt>
                <c:pt idx="4556">
                  <c:v>41605</c:v>
                </c:pt>
                <c:pt idx="4557">
                  <c:v>41606</c:v>
                </c:pt>
                <c:pt idx="4558">
                  <c:v>41607</c:v>
                </c:pt>
                <c:pt idx="4559">
                  <c:v>41610</c:v>
                </c:pt>
                <c:pt idx="4560">
                  <c:v>41611</c:v>
                </c:pt>
                <c:pt idx="4561">
                  <c:v>41612</c:v>
                </c:pt>
                <c:pt idx="4562">
                  <c:v>41613</c:v>
                </c:pt>
                <c:pt idx="4563">
                  <c:v>41614</c:v>
                </c:pt>
                <c:pt idx="4564">
                  <c:v>41617</c:v>
                </c:pt>
                <c:pt idx="4565">
                  <c:v>41618</c:v>
                </c:pt>
                <c:pt idx="4566">
                  <c:v>41619</c:v>
                </c:pt>
                <c:pt idx="4567">
                  <c:v>41620</c:v>
                </c:pt>
                <c:pt idx="4568">
                  <c:v>41621</c:v>
                </c:pt>
                <c:pt idx="4569">
                  <c:v>41624</c:v>
                </c:pt>
                <c:pt idx="4570">
                  <c:v>41625</c:v>
                </c:pt>
                <c:pt idx="4571">
                  <c:v>41626</c:v>
                </c:pt>
                <c:pt idx="4572">
                  <c:v>41627</c:v>
                </c:pt>
                <c:pt idx="4573">
                  <c:v>41628</c:v>
                </c:pt>
                <c:pt idx="4574">
                  <c:v>41631</c:v>
                </c:pt>
                <c:pt idx="4575">
                  <c:v>41632</c:v>
                </c:pt>
                <c:pt idx="4576">
                  <c:v>41633</c:v>
                </c:pt>
                <c:pt idx="4577">
                  <c:v>41634</c:v>
                </c:pt>
                <c:pt idx="4578">
                  <c:v>41635</c:v>
                </c:pt>
                <c:pt idx="4579">
                  <c:v>41638</c:v>
                </c:pt>
                <c:pt idx="4580">
                  <c:v>41645</c:v>
                </c:pt>
                <c:pt idx="4581">
                  <c:v>41647</c:v>
                </c:pt>
                <c:pt idx="4582">
                  <c:v>41648</c:v>
                </c:pt>
                <c:pt idx="4583">
                  <c:v>41649</c:v>
                </c:pt>
                <c:pt idx="4584">
                  <c:v>41652</c:v>
                </c:pt>
                <c:pt idx="4585">
                  <c:v>41653</c:v>
                </c:pt>
                <c:pt idx="4586">
                  <c:v>41654</c:v>
                </c:pt>
                <c:pt idx="4587">
                  <c:v>41655</c:v>
                </c:pt>
                <c:pt idx="4588">
                  <c:v>41656</c:v>
                </c:pt>
                <c:pt idx="4589">
                  <c:v>41659</c:v>
                </c:pt>
                <c:pt idx="4590">
                  <c:v>41660</c:v>
                </c:pt>
                <c:pt idx="4591">
                  <c:v>41661</c:v>
                </c:pt>
                <c:pt idx="4592">
                  <c:v>41662</c:v>
                </c:pt>
                <c:pt idx="4593">
                  <c:v>41663</c:v>
                </c:pt>
                <c:pt idx="4594">
                  <c:v>41666</c:v>
                </c:pt>
                <c:pt idx="4595">
                  <c:v>41667</c:v>
                </c:pt>
                <c:pt idx="4596">
                  <c:v>41668</c:v>
                </c:pt>
                <c:pt idx="4597">
                  <c:v>41669</c:v>
                </c:pt>
                <c:pt idx="4598">
                  <c:v>41670</c:v>
                </c:pt>
                <c:pt idx="4599">
                  <c:v>41673</c:v>
                </c:pt>
                <c:pt idx="4600">
                  <c:v>41674</c:v>
                </c:pt>
                <c:pt idx="4601">
                  <c:v>41675</c:v>
                </c:pt>
                <c:pt idx="4602">
                  <c:v>41676</c:v>
                </c:pt>
                <c:pt idx="4603">
                  <c:v>41677</c:v>
                </c:pt>
                <c:pt idx="4604">
                  <c:v>41680</c:v>
                </c:pt>
                <c:pt idx="4605">
                  <c:v>41681</c:v>
                </c:pt>
                <c:pt idx="4606">
                  <c:v>41682</c:v>
                </c:pt>
                <c:pt idx="4607">
                  <c:v>41683</c:v>
                </c:pt>
                <c:pt idx="4608">
                  <c:v>41684</c:v>
                </c:pt>
                <c:pt idx="4609">
                  <c:v>41687</c:v>
                </c:pt>
                <c:pt idx="4610">
                  <c:v>41688</c:v>
                </c:pt>
                <c:pt idx="4611">
                  <c:v>41689</c:v>
                </c:pt>
                <c:pt idx="4612">
                  <c:v>41690</c:v>
                </c:pt>
                <c:pt idx="4613">
                  <c:v>41691</c:v>
                </c:pt>
                <c:pt idx="4614">
                  <c:v>41694</c:v>
                </c:pt>
                <c:pt idx="4615">
                  <c:v>41695</c:v>
                </c:pt>
                <c:pt idx="4616">
                  <c:v>41696</c:v>
                </c:pt>
                <c:pt idx="4617">
                  <c:v>41697</c:v>
                </c:pt>
                <c:pt idx="4618">
                  <c:v>41698</c:v>
                </c:pt>
                <c:pt idx="4619">
                  <c:v>41701</c:v>
                </c:pt>
                <c:pt idx="4620">
                  <c:v>41702</c:v>
                </c:pt>
                <c:pt idx="4621">
                  <c:v>41703</c:v>
                </c:pt>
                <c:pt idx="4622">
                  <c:v>41704</c:v>
                </c:pt>
                <c:pt idx="4623">
                  <c:v>41705</c:v>
                </c:pt>
                <c:pt idx="4624">
                  <c:v>41709</c:v>
                </c:pt>
                <c:pt idx="4625">
                  <c:v>41710</c:v>
                </c:pt>
                <c:pt idx="4626">
                  <c:v>41711</c:v>
                </c:pt>
                <c:pt idx="4627">
                  <c:v>41712</c:v>
                </c:pt>
                <c:pt idx="4628">
                  <c:v>41715</c:v>
                </c:pt>
                <c:pt idx="4629">
                  <c:v>41716</c:v>
                </c:pt>
                <c:pt idx="4630">
                  <c:v>41717</c:v>
                </c:pt>
                <c:pt idx="4631">
                  <c:v>41718</c:v>
                </c:pt>
                <c:pt idx="4632">
                  <c:v>41719</c:v>
                </c:pt>
                <c:pt idx="4633">
                  <c:v>41722</c:v>
                </c:pt>
                <c:pt idx="4634">
                  <c:v>41723</c:v>
                </c:pt>
                <c:pt idx="4635">
                  <c:v>41724</c:v>
                </c:pt>
                <c:pt idx="4636">
                  <c:v>41725</c:v>
                </c:pt>
                <c:pt idx="4637">
                  <c:v>41726</c:v>
                </c:pt>
                <c:pt idx="4638">
                  <c:v>41729</c:v>
                </c:pt>
                <c:pt idx="4639">
                  <c:v>41730</c:v>
                </c:pt>
                <c:pt idx="4640">
                  <c:v>41731</c:v>
                </c:pt>
                <c:pt idx="4641">
                  <c:v>41732</c:v>
                </c:pt>
                <c:pt idx="4642">
                  <c:v>41733</c:v>
                </c:pt>
                <c:pt idx="4643">
                  <c:v>41736</c:v>
                </c:pt>
                <c:pt idx="4644">
                  <c:v>41737</c:v>
                </c:pt>
                <c:pt idx="4645">
                  <c:v>41738</c:v>
                </c:pt>
                <c:pt idx="4646">
                  <c:v>41739</c:v>
                </c:pt>
                <c:pt idx="4647">
                  <c:v>41740</c:v>
                </c:pt>
                <c:pt idx="4648">
                  <c:v>41743</c:v>
                </c:pt>
                <c:pt idx="4649">
                  <c:v>41744</c:v>
                </c:pt>
                <c:pt idx="4650">
                  <c:v>41745</c:v>
                </c:pt>
                <c:pt idx="4651">
                  <c:v>41746</c:v>
                </c:pt>
                <c:pt idx="4652">
                  <c:v>41747</c:v>
                </c:pt>
                <c:pt idx="4653">
                  <c:v>41750</c:v>
                </c:pt>
                <c:pt idx="4654">
                  <c:v>41751</c:v>
                </c:pt>
                <c:pt idx="4655">
                  <c:v>41752</c:v>
                </c:pt>
                <c:pt idx="4656">
                  <c:v>41753</c:v>
                </c:pt>
                <c:pt idx="4657">
                  <c:v>41754</c:v>
                </c:pt>
                <c:pt idx="4658">
                  <c:v>41757</c:v>
                </c:pt>
                <c:pt idx="4659">
                  <c:v>41758</c:v>
                </c:pt>
                <c:pt idx="4660">
                  <c:v>41759</c:v>
                </c:pt>
                <c:pt idx="4661">
                  <c:v>41761</c:v>
                </c:pt>
                <c:pt idx="4662">
                  <c:v>41764</c:v>
                </c:pt>
                <c:pt idx="4663">
                  <c:v>41765</c:v>
                </c:pt>
                <c:pt idx="4664">
                  <c:v>41766</c:v>
                </c:pt>
                <c:pt idx="4665">
                  <c:v>41767</c:v>
                </c:pt>
                <c:pt idx="4666">
                  <c:v>41771</c:v>
                </c:pt>
                <c:pt idx="4667">
                  <c:v>41772</c:v>
                </c:pt>
                <c:pt idx="4668">
                  <c:v>41773</c:v>
                </c:pt>
                <c:pt idx="4669">
                  <c:v>41774</c:v>
                </c:pt>
                <c:pt idx="4670">
                  <c:v>41775</c:v>
                </c:pt>
                <c:pt idx="4671">
                  <c:v>41778</c:v>
                </c:pt>
                <c:pt idx="4672">
                  <c:v>41779</c:v>
                </c:pt>
                <c:pt idx="4673">
                  <c:v>41780</c:v>
                </c:pt>
                <c:pt idx="4674">
                  <c:v>41781</c:v>
                </c:pt>
                <c:pt idx="4675">
                  <c:v>41782</c:v>
                </c:pt>
                <c:pt idx="4676">
                  <c:v>41785</c:v>
                </c:pt>
                <c:pt idx="4677">
                  <c:v>41786</c:v>
                </c:pt>
                <c:pt idx="4678">
                  <c:v>41787</c:v>
                </c:pt>
                <c:pt idx="4679">
                  <c:v>41788</c:v>
                </c:pt>
                <c:pt idx="4680">
                  <c:v>41789</c:v>
                </c:pt>
                <c:pt idx="4681">
                  <c:v>41792</c:v>
                </c:pt>
                <c:pt idx="4682">
                  <c:v>41793</c:v>
                </c:pt>
                <c:pt idx="4683">
                  <c:v>41794</c:v>
                </c:pt>
                <c:pt idx="4684">
                  <c:v>41795</c:v>
                </c:pt>
                <c:pt idx="4685">
                  <c:v>41796</c:v>
                </c:pt>
                <c:pt idx="4686">
                  <c:v>41799</c:v>
                </c:pt>
                <c:pt idx="4687">
                  <c:v>41800</c:v>
                </c:pt>
                <c:pt idx="4688">
                  <c:v>41801</c:v>
                </c:pt>
                <c:pt idx="4689">
                  <c:v>41806</c:v>
                </c:pt>
                <c:pt idx="4690">
                  <c:v>41807</c:v>
                </c:pt>
                <c:pt idx="4691">
                  <c:v>41808</c:v>
                </c:pt>
                <c:pt idx="4692">
                  <c:v>41809</c:v>
                </c:pt>
                <c:pt idx="4693">
                  <c:v>41810</c:v>
                </c:pt>
                <c:pt idx="4694">
                  <c:v>41813</c:v>
                </c:pt>
                <c:pt idx="4695">
                  <c:v>41814</c:v>
                </c:pt>
                <c:pt idx="4696">
                  <c:v>41815</c:v>
                </c:pt>
                <c:pt idx="4697">
                  <c:v>41816</c:v>
                </c:pt>
                <c:pt idx="4698">
                  <c:v>41817</c:v>
                </c:pt>
                <c:pt idx="4699">
                  <c:v>41820</c:v>
                </c:pt>
                <c:pt idx="4700">
                  <c:v>41821</c:v>
                </c:pt>
                <c:pt idx="4701">
                  <c:v>41822</c:v>
                </c:pt>
                <c:pt idx="4702">
                  <c:v>41823</c:v>
                </c:pt>
                <c:pt idx="4703">
                  <c:v>41824</c:v>
                </c:pt>
                <c:pt idx="4704">
                  <c:v>41827</c:v>
                </c:pt>
                <c:pt idx="4705">
                  <c:v>41828</c:v>
                </c:pt>
                <c:pt idx="4706">
                  <c:v>41829</c:v>
                </c:pt>
                <c:pt idx="4707">
                  <c:v>41830</c:v>
                </c:pt>
                <c:pt idx="4708">
                  <c:v>41831</c:v>
                </c:pt>
                <c:pt idx="4709">
                  <c:v>41834</c:v>
                </c:pt>
                <c:pt idx="4710">
                  <c:v>41835</c:v>
                </c:pt>
                <c:pt idx="4711">
                  <c:v>41836</c:v>
                </c:pt>
                <c:pt idx="4712">
                  <c:v>41837</c:v>
                </c:pt>
                <c:pt idx="4713">
                  <c:v>41838</c:v>
                </c:pt>
                <c:pt idx="4714">
                  <c:v>41841</c:v>
                </c:pt>
                <c:pt idx="4715">
                  <c:v>41842</c:v>
                </c:pt>
                <c:pt idx="4716">
                  <c:v>41843</c:v>
                </c:pt>
                <c:pt idx="4717">
                  <c:v>41844</c:v>
                </c:pt>
                <c:pt idx="4718">
                  <c:v>41845</c:v>
                </c:pt>
                <c:pt idx="4719">
                  <c:v>41848</c:v>
                </c:pt>
                <c:pt idx="4720">
                  <c:v>41849</c:v>
                </c:pt>
                <c:pt idx="4721">
                  <c:v>41850</c:v>
                </c:pt>
                <c:pt idx="4722">
                  <c:v>41851</c:v>
                </c:pt>
                <c:pt idx="4723">
                  <c:v>41852</c:v>
                </c:pt>
                <c:pt idx="4724">
                  <c:v>41855</c:v>
                </c:pt>
                <c:pt idx="4725">
                  <c:v>41856</c:v>
                </c:pt>
                <c:pt idx="4726">
                  <c:v>41857</c:v>
                </c:pt>
                <c:pt idx="4727">
                  <c:v>41858</c:v>
                </c:pt>
                <c:pt idx="4728">
                  <c:v>41859</c:v>
                </c:pt>
                <c:pt idx="4729">
                  <c:v>41862</c:v>
                </c:pt>
                <c:pt idx="4730">
                  <c:v>41863</c:v>
                </c:pt>
                <c:pt idx="4731">
                  <c:v>41864</c:v>
                </c:pt>
                <c:pt idx="4732">
                  <c:v>41865</c:v>
                </c:pt>
                <c:pt idx="4733">
                  <c:v>41866</c:v>
                </c:pt>
                <c:pt idx="4734">
                  <c:v>41869</c:v>
                </c:pt>
                <c:pt idx="4735">
                  <c:v>41870</c:v>
                </c:pt>
                <c:pt idx="4736">
                  <c:v>41871</c:v>
                </c:pt>
                <c:pt idx="4737">
                  <c:v>41872</c:v>
                </c:pt>
                <c:pt idx="4738">
                  <c:v>41873</c:v>
                </c:pt>
                <c:pt idx="4739">
                  <c:v>41876</c:v>
                </c:pt>
                <c:pt idx="4740">
                  <c:v>41877</c:v>
                </c:pt>
                <c:pt idx="4741">
                  <c:v>41878</c:v>
                </c:pt>
                <c:pt idx="4742">
                  <c:v>41879</c:v>
                </c:pt>
                <c:pt idx="4743">
                  <c:v>41880</c:v>
                </c:pt>
                <c:pt idx="4744">
                  <c:v>41883</c:v>
                </c:pt>
                <c:pt idx="4745">
                  <c:v>41884</c:v>
                </c:pt>
                <c:pt idx="4746">
                  <c:v>41885</c:v>
                </c:pt>
                <c:pt idx="4747">
                  <c:v>41886</c:v>
                </c:pt>
                <c:pt idx="4748">
                  <c:v>41887</c:v>
                </c:pt>
                <c:pt idx="4749">
                  <c:v>41890</c:v>
                </c:pt>
                <c:pt idx="4750">
                  <c:v>41891</c:v>
                </c:pt>
                <c:pt idx="4751">
                  <c:v>41892</c:v>
                </c:pt>
                <c:pt idx="4752">
                  <c:v>41893</c:v>
                </c:pt>
                <c:pt idx="4753">
                  <c:v>41894</c:v>
                </c:pt>
                <c:pt idx="4754">
                  <c:v>41897</c:v>
                </c:pt>
                <c:pt idx="4755">
                  <c:v>41898</c:v>
                </c:pt>
                <c:pt idx="4756">
                  <c:v>41899</c:v>
                </c:pt>
                <c:pt idx="4757">
                  <c:v>41900</c:v>
                </c:pt>
                <c:pt idx="4758">
                  <c:v>41901</c:v>
                </c:pt>
                <c:pt idx="4759">
                  <c:v>41904</c:v>
                </c:pt>
                <c:pt idx="4760">
                  <c:v>41905</c:v>
                </c:pt>
                <c:pt idx="4761">
                  <c:v>41906</c:v>
                </c:pt>
                <c:pt idx="4762">
                  <c:v>41907</c:v>
                </c:pt>
                <c:pt idx="4763">
                  <c:v>41908</c:v>
                </c:pt>
                <c:pt idx="4764">
                  <c:v>41911</c:v>
                </c:pt>
                <c:pt idx="4765">
                  <c:v>41912</c:v>
                </c:pt>
                <c:pt idx="4766">
                  <c:v>41913</c:v>
                </c:pt>
                <c:pt idx="4767">
                  <c:v>41914</c:v>
                </c:pt>
                <c:pt idx="4768">
                  <c:v>41915</c:v>
                </c:pt>
                <c:pt idx="4769">
                  <c:v>41918</c:v>
                </c:pt>
                <c:pt idx="4770">
                  <c:v>41919</c:v>
                </c:pt>
                <c:pt idx="4771">
                  <c:v>41920</c:v>
                </c:pt>
                <c:pt idx="4772">
                  <c:v>41921</c:v>
                </c:pt>
                <c:pt idx="4773">
                  <c:v>41922</c:v>
                </c:pt>
                <c:pt idx="4774">
                  <c:v>41925</c:v>
                </c:pt>
                <c:pt idx="4775">
                  <c:v>41926</c:v>
                </c:pt>
                <c:pt idx="4776">
                  <c:v>41927</c:v>
                </c:pt>
                <c:pt idx="4777">
                  <c:v>41928</c:v>
                </c:pt>
                <c:pt idx="4778">
                  <c:v>41929</c:v>
                </c:pt>
                <c:pt idx="4779">
                  <c:v>41932</c:v>
                </c:pt>
                <c:pt idx="4780">
                  <c:v>41933</c:v>
                </c:pt>
                <c:pt idx="4781">
                  <c:v>41934</c:v>
                </c:pt>
                <c:pt idx="4782">
                  <c:v>41935</c:v>
                </c:pt>
                <c:pt idx="4783">
                  <c:v>41936</c:v>
                </c:pt>
                <c:pt idx="4784">
                  <c:v>41939</c:v>
                </c:pt>
                <c:pt idx="4785">
                  <c:v>41940</c:v>
                </c:pt>
                <c:pt idx="4786">
                  <c:v>41941</c:v>
                </c:pt>
                <c:pt idx="4787">
                  <c:v>41942</c:v>
                </c:pt>
                <c:pt idx="4788">
                  <c:v>41943</c:v>
                </c:pt>
                <c:pt idx="4789">
                  <c:v>41946</c:v>
                </c:pt>
                <c:pt idx="4790">
                  <c:v>41948</c:v>
                </c:pt>
                <c:pt idx="4791">
                  <c:v>41949</c:v>
                </c:pt>
                <c:pt idx="4792">
                  <c:v>41950</c:v>
                </c:pt>
                <c:pt idx="4793">
                  <c:v>41953</c:v>
                </c:pt>
                <c:pt idx="4794">
                  <c:v>41954</c:v>
                </c:pt>
                <c:pt idx="4795">
                  <c:v>41955</c:v>
                </c:pt>
                <c:pt idx="4796">
                  <c:v>41956</c:v>
                </c:pt>
                <c:pt idx="4797">
                  <c:v>41957</c:v>
                </c:pt>
                <c:pt idx="4798">
                  <c:v>41960</c:v>
                </c:pt>
                <c:pt idx="4799">
                  <c:v>41961</c:v>
                </c:pt>
                <c:pt idx="4800">
                  <c:v>41962</c:v>
                </c:pt>
                <c:pt idx="4801">
                  <c:v>41963</c:v>
                </c:pt>
                <c:pt idx="4802">
                  <c:v>41964</c:v>
                </c:pt>
                <c:pt idx="4803">
                  <c:v>41967</c:v>
                </c:pt>
                <c:pt idx="4804">
                  <c:v>41968</c:v>
                </c:pt>
                <c:pt idx="4805">
                  <c:v>41969</c:v>
                </c:pt>
                <c:pt idx="4806">
                  <c:v>41970</c:v>
                </c:pt>
                <c:pt idx="4807">
                  <c:v>41971</c:v>
                </c:pt>
                <c:pt idx="4808">
                  <c:v>41974</c:v>
                </c:pt>
                <c:pt idx="4809">
                  <c:v>41975</c:v>
                </c:pt>
                <c:pt idx="4810">
                  <c:v>41976</c:v>
                </c:pt>
                <c:pt idx="4811">
                  <c:v>41977</c:v>
                </c:pt>
                <c:pt idx="4812">
                  <c:v>41978</c:v>
                </c:pt>
                <c:pt idx="4813">
                  <c:v>41981</c:v>
                </c:pt>
                <c:pt idx="4814">
                  <c:v>41982</c:v>
                </c:pt>
                <c:pt idx="4815">
                  <c:v>41983</c:v>
                </c:pt>
                <c:pt idx="4816">
                  <c:v>41984</c:v>
                </c:pt>
                <c:pt idx="4817">
                  <c:v>41985</c:v>
                </c:pt>
                <c:pt idx="4818">
                  <c:v>41988</c:v>
                </c:pt>
                <c:pt idx="4819">
                  <c:v>41989</c:v>
                </c:pt>
                <c:pt idx="4820">
                  <c:v>41990</c:v>
                </c:pt>
                <c:pt idx="4821">
                  <c:v>41991</c:v>
                </c:pt>
                <c:pt idx="4822">
                  <c:v>41992</c:v>
                </c:pt>
                <c:pt idx="4823">
                  <c:v>41995</c:v>
                </c:pt>
                <c:pt idx="4824">
                  <c:v>41996</c:v>
                </c:pt>
                <c:pt idx="4825">
                  <c:v>41997</c:v>
                </c:pt>
                <c:pt idx="4826">
                  <c:v>41998</c:v>
                </c:pt>
                <c:pt idx="4827">
                  <c:v>41999</c:v>
                </c:pt>
                <c:pt idx="4828">
                  <c:v>42002</c:v>
                </c:pt>
                <c:pt idx="4829">
                  <c:v>42003</c:v>
                </c:pt>
                <c:pt idx="4830">
                  <c:v>42009</c:v>
                </c:pt>
                <c:pt idx="4831">
                  <c:v>42010</c:v>
                </c:pt>
                <c:pt idx="4832">
                  <c:v>42012</c:v>
                </c:pt>
                <c:pt idx="4833">
                  <c:v>42013</c:v>
                </c:pt>
                <c:pt idx="4834">
                  <c:v>42016</c:v>
                </c:pt>
                <c:pt idx="4835">
                  <c:v>42017</c:v>
                </c:pt>
                <c:pt idx="4836">
                  <c:v>42018</c:v>
                </c:pt>
                <c:pt idx="4837">
                  <c:v>42019</c:v>
                </c:pt>
                <c:pt idx="4838">
                  <c:v>42020</c:v>
                </c:pt>
                <c:pt idx="4839">
                  <c:v>42023</c:v>
                </c:pt>
                <c:pt idx="4840">
                  <c:v>42024</c:v>
                </c:pt>
                <c:pt idx="4841">
                  <c:v>42025</c:v>
                </c:pt>
                <c:pt idx="4842">
                  <c:v>42026</c:v>
                </c:pt>
                <c:pt idx="4843">
                  <c:v>42027</c:v>
                </c:pt>
                <c:pt idx="4844">
                  <c:v>42030</c:v>
                </c:pt>
                <c:pt idx="4845">
                  <c:v>42031</c:v>
                </c:pt>
                <c:pt idx="4846">
                  <c:v>42032</c:v>
                </c:pt>
                <c:pt idx="4847">
                  <c:v>42033</c:v>
                </c:pt>
                <c:pt idx="4848">
                  <c:v>42034</c:v>
                </c:pt>
                <c:pt idx="4849">
                  <c:v>42037</c:v>
                </c:pt>
                <c:pt idx="4850">
                  <c:v>42038</c:v>
                </c:pt>
                <c:pt idx="4851">
                  <c:v>42039</c:v>
                </c:pt>
                <c:pt idx="4852">
                  <c:v>42040</c:v>
                </c:pt>
                <c:pt idx="4853">
                  <c:v>42041</c:v>
                </c:pt>
                <c:pt idx="4854">
                  <c:v>42044</c:v>
                </c:pt>
                <c:pt idx="4855">
                  <c:v>42045</c:v>
                </c:pt>
                <c:pt idx="4856">
                  <c:v>42046</c:v>
                </c:pt>
                <c:pt idx="4857">
                  <c:v>42047</c:v>
                </c:pt>
                <c:pt idx="4858">
                  <c:v>42048</c:v>
                </c:pt>
                <c:pt idx="4859">
                  <c:v>42051</c:v>
                </c:pt>
                <c:pt idx="4860">
                  <c:v>42052</c:v>
                </c:pt>
                <c:pt idx="4861">
                  <c:v>42053</c:v>
                </c:pt>
                <c:pt idx="4862">
                  <c:v>42054</c:v>
                </c:pt>
                <c:pt idx="4863">
                  <c:v>42055</c:v>
                </c:pt>
                <c:pt idx="4864">
                  <c:v>42059</c:v>
                </c:pt>
                <c:pt idx="4865">
                  <c:v>42060</c:v>
                </c:pt>
                <c:pt idx="4866">
                  <c:v>42061</c:v>
                </c:pt>
                <c:pt idx="4867">
                  <c:v>42062</c:v>
                </c:pt>
                <c:pt idx="4868">
                  <c:v>42065</c:v>
                </c:pt>
                <c:pt idx="4869">
                  <c:v>42066</c:v>
                </c:pt>
                <c:pt idx="4870">
                  <c:v>42067</c:v>
                </c:pt>
                <c:pt idx="4871">
                  <c:v>42068</c:v>
                </c:pt>
                <c:pt idx="4872">
                  <c:v>42069</c:v>
                </c:pt>
                <c:pt idx="4873">
                  <c:v>42073</c:v>
                </c:pt>
                <c:pt idx="4874">
                  <c:v>42074</c:v>
                </c:pt>
                <c:pt idx="4875">
                  <c:v>42075</c:v>
                </c:pt>
                <c:pt idx="4876">
                  <c:v>42076</c:v>
                </c:pt>
                <c:pt idx="4877">
                  <c:v>42079</c:v>
                </c:pt>
                <c:pt idx="4878">
                  <c:v>42080</c:v>
                </c:pt>
                <c:pt idx="4879">
                  <c:v>42081</c:v>
                </c:pt>
                <c:pt idx="4880">
                  <c:v>42082</c:v>
                </c:pt>
                <c:pt idx="4881">
                  <c:v>42083</c:v>
                </c:pt>
                <c:pt idx="4882">
                  <c:v>42086</c:v>
                </c:pt>
                <c:pt idx="4883">
                  <c:v>42087</c:v>
                </c:pt>
                <c:pt idx="4884">
                  <c:v>42088</c:v>
                </c:pt>
                <c:pt idx="4885">
                  <c:v>42089</c:v>
                </c:pt>
                <c:pt idx="4886">
                  <c:v>42090</c:v>
                </c:pt>
                <c:pt idx="4887">
                  <c:v>42093</c:v>
                </c:pt>
                <c:pt idx="4888">
                  <c:v>42094</c:v>
                </c:pt>
                <c:pt idx="4889">
                  <c:v>42095</c:v>
                </c:pt>
                <c:pt idx="4890">
                  <c:v>42096</c:v>
                </c:pt>
                <c:pt idx="4891">
                  <c:v>42097</c:v>
                </c:pt>
                <c:pt idx="4892">
                  <c:v>42100</c:v>
                </c:pt>
                <c:pt idx="4893">
                  <c:v>42101</c:v>
                </c:pt>
                <c:pt idx="4894">
                  <c:v>42102</c:v>
                </c:pt>
                <c:pt idx="4895">
                  <c:v>42103</c:v>
                </c:pt>
                <c:pt idx="4896">
                  <c:v>42104</c:v>
                </c:pt>
                <c:pt idx="4897">
                  <c:v>42107</c:v>
                </c:pt>
                <c:pt idx="4898">
                  <c:v>42108</c:v>
                </c:pt>
                <c:pt idx="4899">
                  <c:v>42109</c:v>
                </c:pt>
                <c:pt idx="4900">
                  <c:v>42110</c:v>
                </c:pt>
                <c:pt idx="4901">
                  <c:v>42111</c:v>
                </c:pt>
                <c:pt idx="4902">
                  <c:v>42114</c:v>
                </c:pt>
                <c:pt idx="4903">
                  <c:v>42115</c:v>
                </c:pt>
                <c:pt idx="4904">
                  <c:v>42116</c:v>
                </c:pt>
                <c:pt idx="4905">
                  <c:v>42117</c:v>
                </c:pt>
                <c:pt idx="4906">
                  <c:v>42118</c:v>
                </c:pt>
                <c:pt idx="4907">
                  <c:v>42121</c:v>
                </c:pt>
                <c:pt idx="4908">
                  <c:v>42122</c:v>
                </c:pt>
                <c:pt idx="4909">
                  <c:v>42123</c:v>
                </c:pt>
                <c:pt idx="4910">
                  <c:v>42124</c:v>
                </c:pt>
                <c:pt idx="4911">
                  <c:v>42129</c:v>
                </c:pt>
                <c:pt idx="4912">
                  <c:v>42130</c:v>
                </c:pt>
                <c:pt idx="4913">
                  <c:v>42131</c:v>
                </c:pt>
                <c:pt idx="4914">
                  <c:v>42132</c:v>
                </c:pt>
                <c:pt idx="4915">
                  <c:v>42136</c:v>
                </c:pt>
                <c:pt idx="4916">
                  <c:v>42137</c:v>
                </c:pt>
                <c:pt idx="4917">
                  <c:v>42138</c:v>
                </c:pt>
                <c:pt idx="4918">
                  <c:v>42139</c:v>
                </c:pt>
                <c:pt idx="4919">
                  <c:v>42142</c:v>
                </c:pt>
                <c:pt idx="4920">
                  <c:v>42143</c:v>
                </c:pt>
                <c:pt idx="4921">
                  <c:v>42144</c:v>
                </c:pt>
                <c:pt idx="4922">
                  <c:v>42145</c:v>
                </c:pt>
                <c:pt idx="4923">
                  <c:v>42146</c:v>
                </c:pt>
                <c:pt idx="4924">
                  <c:v>42149</c:v>
                </c:pt>
                <c:pt idx="4925">
                  <c:v>42150</c:v>
                </c:pt>
                <c:pt idx="4926">
                  <c:v>42151</c:v>
                </c:pt>
                <c:pt idx="4927">
                  <c:v>42152</c:v>
                </c:pt>
                <c:pt idx="4928">
                  <c:v>42153</c:v>
                </c:pt>
                <c:pt idx="4929">
                  <c:v>42156</c:v>
                </c:pt>
                <c:pt idx="4930">
                  <c:v>42157</c:v>
                </c:pt>
                <c:pt idx="4931">
                  <c:v>42158</c:v>
                </c:pt>
                <c:pt idx="4932">
                  <c:v>42159</c:v>
                </c:pt>
                <c:pt idx="4933">
                  <c:v>42160</c:v>
                </c:pt>
                <c:pt idx="4934">
                  <c:v>42163</c:v>
                </c:pt>
                <c:pt idx="4935">
                  <c:v>42164</c:v>
                </c:pt>
                <c:pt idx="4936">
                  <c:v>42165</c:v>
                </c:pt>
                <c:pt idx="4937">
                  <c:v>42166</c:v>
                </c:pt>
                <c:pt idx="4938">
                  <c:v>42170</c:v>
                </c:pt>
                <c:pt idx="4939">
                  <c:v>42171</c:v>
                </c:pt>
                <c:pt idx="4940">
                  <c:v>42172</c:v>
                </c:pt>
                <c:pt idx="4941">
                  <c:v>42173</c:v>
                </c:pt>
                <c:pt idx="4942">
                  <c:v>42174</c:v>
                </c:pt>
                <c:pt idx="4943">
                  <c:v>42177</c:v>
                </c:pt>
                <c:pt idx="4944">
                  <c:v>42178</c:v>
                </c:pt>
                <c:pt idx="4945">
                  <c:v>42179</c:v>
                </c:pt>
                <c:pt idx="4946">
                  <c:v>42180</c:v>
                </c:pt>
                <c:pt idx="4947">
                  <c:v>42181</c:v>
                </c:pt>
                <c:pt idx="4948">
                  <c:v>42184</c:v>
                </c:pt>
                <c:pt idx="4949">
                  <c:v>42185</c:v>
                </c:pt>
                <c:pt idx="4950">
                  <c:v>42186</c:v>
                </c:pt>
                <c:pt idx="4951">
                  <c:v>42187</c:v>
                </c:pt>
                <c:pt idx="4952">
                  <c:v>42188</c:v>
                </c:pt>
                <c:pt idx="4953">
                  <c:v>42191</c:v>
                </c:pt>
                <c:pt idx="4954">
                  <c:v>42192</c:v>
                </c:pt>
                <c:pt idx="4955">
                  <c:v>42193</c:v>
                </c:pt>
                <c:pt idx="4956">
                  <c:v>42194</c:v>
                </c:pt>
                <c:pt idx="4957">
                  <c:v>42195</c:v>
                </c:pt>
                <c:pt idx="4958">
                  <c:v>42198</c:v>
                </c:pt>
                <c:pt idx="4959">
                  <c:v>42199</c:v>
                </c:pt>
                <c:pt idx="4960">
                  <c:v>42200</c:v>
                </c:pt>
                <c:pt idx="4961">
                  <c:v>42201</c:v>
                </c:pt>
                <c:pt idx="4962">
                  <c:v>42202</c:v>
                </c:pt>
                <c:pt idx="4963">
                  <c:v>42205</c:v>
                </c:pt>
                <c:pt idx="4964">
                  <c:v>42206</c:v>
                </c:pt>
                <c:pt idx="4965">
                  <c:v>42207</c:v>
                </c:pt>
                <c:pt idx="4966">
                  <c:v>42208</c:v>
                </c:pt>
                <c:pt idx="4967">
                  <c:v>42209</c:v>
                </c:pt>
                <c:pt idx="4968">
                  <c:v>42212</c:v>
                </c:pt>
                <c:pt idx="4969">
                  <c:v>42213</c:v>
                </c:pt>
                <c:pt idx="4970">
                  <c:v>42214</c:v>
                </c:pt>
                <c:pt idx="4971">
                  <c:v>42215</c:v>
                </c:pt>
                <c:pt idx="4972">
                  <c:v>42216</c:v>
                </c:pt>
                <c:pt idx="4973">
                  <c:v>42219</c:v>
                </c:pt>
                <c:pt idx="4974">
                  <c:v>42220</c:v>
                </c:pt>
                <c:pt idx="4975">
                  <c:v>42221</c:v>
                </c:pt>
                <c:pt idx="4976">
                  <c:v>42222</c:v>
                </c:pt>
                <c:pt idx="4977">
                  <c:v>42223</c:v>
                </c:pt>
                <c:pt idx="4978">
                  <c:v>42226</c:v>
                </c:pt>
                <c:pt idx="4979">
                  <c:v>42227</c:v>
                </c:pt>
                <c:pt idx="4980">
                  <c:v>42228</c:v>
                </c:pt>
                <c:pt idx="4981">
                  <c:v>42229</c:v>
                </c:pt>
                <c:pt idx="4982">
                  <c:v>42230</c:v>
                </c:pt>
                <c:pt idx="4983">
                  <c:v>42233</c:v>
                </c:pt>
                <c:pt idx="4984">
                  <c:v>42234</c:v>
                </c:pt>
                <c:pt idx="4985">
                  <c:v>42235</c:v>
                </c:pt>
                <c:pt idx="4986">
                  <c:v>42236</c:v>
                </c:pt>
                <c:pt idx="4987">
                  <c:v>42237</c:v>
                </c:pt>
                <c:pt idx="4988">
                  <c:v>42240</c:v>
                </c:pt>
                <c:pt idx="4989">
                  <c:v>42241</c:v>
                </c:pt>
                <c:pt idx="4990">
                  <c:v>42242</c:v>
                </c:pt>
                <c:pt idx="4991">
                  <c:v>42243</c:v>
                </c:pt>
                <c:pt idx="4992">
                  <c:v>42244</c:v>
                </c:pt>
                <c:pt idx="4993">
                  <c:v>42247</c:v>
                </c:pt>
                <c:pt idx="4994">
                  <c:v>42248</c:v>
                </c:pt>
                <c:pt idx="4995">
                  <c:v>42249</c:v>
                </c:pt>
                <c:pt idx="4996">
                  <c:v>42250</c:v>
                </c:pt>
                <c:pt idx="4997">
                  <c:v>42251</c:v>
                </c:pt>
                <c:pt idx="4998">
                  <c:v>42254</c:v>
                </c:pt>
                <c:pt idx="4999">
                  <c:v>42255</c:v>
                </c:pt>
                <c:pt idx="5000">
                  <c:v>42256</c:v>
                </c:pt>
                <c:pt idx="5001">
                  <c:v>42257</c:v>
                </c:pt>
                <c:pt idx="5002">
                  <c:v>42258</c:v>
                </c:pt>
                <c:pt idx="5003">
                  <c:v>42261</c:v>
                </c:pt>
                <c:pt idx="5004">
                  <c:v>42262</c:v>
                </c:pt>
                <c:pt idx="5005">
                  <c:v>42263</c:v>
                </c:pt>
                <c:pt idx="5006">
                  <c:v>42264</c:v>
                </c:pt>
                <c:pt idx="5007">
                  <c:v>42265</c:v>
                </c:pt>
                <c:pt idx="5008">
                  <c:v>42268</c:v>
                </c:pt>
                <c:pt idx="5009">
                  <c:v>42269</c:v>
                </c:pt>
                <c:pt idx="5010">
                  <c:v>42270</c:v>
                </c:pt>
                <c:pt idx="5011">
                  <c:v>42271</c:v>
                </c:pt>
                <c:pt idx="5012">
                  <c:v>42272</c:v>
                </c:pt>
                <c:pt idx="5013">
                  <c:v>42275</c:v>
                </c:pt>
                <c:pt idx="5014">
                  <c:v>42276</c:v>
                </c:pt>
                <c:pt idx="5015">
                  <c:v>42277</c:v>
                </c:pt>
                <c:pt idx="5016">
                  <c:v>42278</c:v>
                </c:pt>
                <c:pt idx="5017">
                  <c:v>42279</c:v>
                </c:pt>
                <c:pt idx="5018">
                  <c:v>42282</c:v>
                </c:pt>
                <c:pt idx="5019">
                  <c:v>42283</c:v>
                </c:pt>
                <c:pt idx="5020">
                  <c:v>42284</c:v>
                </c:pt>
                <c:pt idx="5021">
                  <c:v>42285</c:v>
                </c:pt>
                <c:pt idx="5022">
                  <c:v>42286</c:v>
                </c:pt>
                <c:pt idx="5023">
                  <c:v>42289</c:v>
                </c:pt>
                <c:pt idx="5024">
                  <c:v>42290</c:v>
                </c:pt>
                <c:pt idx="5025">
                  <c:v>42291</c:v>
                </c:pt>
                <c:pt idx="5026">
                  <c:v>42292</c:v>
                </c:pt>
                <c:pt idx="5027">
                  <c:v>42293</c:v>
                </c:pt>
                <c:pt idx="5028">
                  <c:v>42296</c:v>
                </c:pt>
                <c:pt idx="5029">
                  <c:v>42297</c:v>
                </c:pt>
                <c:pt idx="5030">
                  <c:v>42298</c:v>
                </c:pt>
                <c:pt idx="5031">
                  <c:v>42299</c:v>
                </c:pt>
                <c:pt idx="5032">
                  <c:v>42300</c:v>
                </c:pt>
                <c:pt idx="5033">
                  <c:v>42303</c:v>
                </c:pt>
                <c:pt idx="5034">
                  <c:v>42304</c:v>
                </c:pt>
                <c:pt idx="5035">
                  <c:v>42305</c:v>
                </c:pt>
                <c:pt idx="5036">
                  <c:v>42306</c:v>
                </c:pt>
                <c:pt idx="5037">
                  <c:v>42307</c:v>
                </c:pt>
                <c:pt idx="5038">
                  <c:v>42310</c:v>
                </c:pt>
                <c:pt idx="5039">
                  <c:v>42311</c:v>
                </c:pt>
                <c:pt idx="5040">
                  <c:v>42313</c:v>
                </c:pt>
                <c:pt idx="5041">
                  <c:v>42314</c:v>
                </c:pt>
                <c:pt idx="5042">
                  <c:v>42317</c:v>
                </c:pt>
                <c:pt idx="5043">
                  <c:v>42318</c:v>
                </c:pt>
                <c:pt idx="5044">
                  <c:v>42319</c:v>
                </c:pt>
                <c:pt idx="5045">
                  <c:v>42320</c:v>
                </c:pt>
                <c:pt idx="5046">
                  <c:v>42321</c:v>
                </c:pt>
                <c:pt idx="5047">
                  <c:v>42324</c:v>
                </c:pt>
                <c:pt idx="5048">
                  <c:v>42325</c:v>
                </c:pt>
                <c:pt idx="5049">
                  <c:v>42326</c:v>
                </c:pt>
                <c:pt idx="5050">
                  <c:v>42327</c:v>
                </c:pt>
                <c:pt idx="5051">
                  <c:v>42328</c:v>
                </c:pt>
                <c:pt idx="5052">
                  <c:v>42331</c:v>
                </c:pt>
                <c:pt idx="5053">
                  <c:v>42332</c:v>
                </c:pt>
                <c:pt idx="5054">
                  <c:v>42333</c:v>
                </c:pt>
                <c:pt idx="5055">
                  <c:v>42334</c:v>
                </c:pt>
                <c:pt idx="5056">
                  <c:v>42335</c:v>
                </c:pt>
                <c:pt idx="5057">
                  <c:v>42338</c:v>
                </c:pt>
                <c:pt idx="5058">
                  <c:v>42339</c:v>
                </c:pt>
                <c:pt idx="5059">
                  <c:v>42340</c:v>
                </c:pt>
                <c:pt idx="5060">
                  <c:v>42341</c:v>
                </c:pt>
                <c:pt idx="5061">
                  <c:v>42342</c:v>
                </c:pt>
                <c:pt idx="5062">
                  <c:v>42345</c:v>
                </c:pt>
                <c:pt idx="5063">
                  <c:v>42346</c:v>
                </c:pt>
                <c:pt idx="5064">
                  <c:v>42347</c:v>
                </c:pt>
                <c:pt idx="5065">
                  <c:v>42348</c:v>
                </c:pt>
                <c:pt idx="5066">
                  <c:v>42349</c:v>
                </c:pt>
                <c:pt idx="5067">
                  <c:v>42352</c:v>
                </c:pt>
                <c:pt idx="5068">
                  <c:v>42353</c:v>
                </c:pt>
                <c:pt idx="5069">
                  <c:v>42354</c:v>
                </c:pt>
                <c:pt idx="5070">
                  <c:v>42355</c:v>
                </c:pt>
                <c:pt idx="5071">
                  <c:v>42356</c:v>
                </c:pt>
                <c:pt idx="5072">
                  <c:v>42359</c:v>
                </c:pt>
                <c:pt idx="5073">
                  <c:v>42360</c:v>
                </c:pt>
                <c:pt idx="5074">
                  <c:v>42361</c:v>
                </c:pt>
                <c:pt idx="5075">
                  <c:v>42362</c:v>
                </c:pt>
                <c:pt idx="5076">
                  <c:v>42363</c:v>
                </c:pt>
                <c:pt idx="5077">
                  <c:v>42366</c:v>
                </c:pt>
                <c:pt idx="5078">
                  <c:v>42367</c:v>
                </c:pt>
                <c:pt idx="5079">
                  <c:v>42368</c:v>
                </c:pt>
                <c:pt idx="5080">
                  <c:v>42373</c:v>
                </c:pt>
                <c:pt idx="5081">
                  <c:v>42374</c:v>
                </c:pt>
                <c:pt idx="5082">
                  <c:v>42375</c:v>
                </c:pt>
                <c:pt idx="5083">
                  <c:v>42380</c:v>
                </c:pt>
                <c:pt idx="5084">
                  <c:v>42381</c:v>
                </c:pt>
                <c:pt idx="5085">
                  <c:v>42382</c:v>
                </c:pt>
                <c:pt idx="5086">
                  <c:v>42383</c:v>
                </c:pt>
                <c:pt idx="5087">
                  <c:v>42384</c:v>
                </c:pt>
                <c:pt idx="5088">
                  <c:v>42387</c:v>
                </c:pt>
                <c:pt idx="5089">
                  <c:v>42388</c:v>
                </c:pt>
                <c:pt idx="5090">
                  <c:v>42389</c:v>
                </c:pt>
                <c:pt idx="5091">
                  <c:v>42390</c:v>
                </c:pt>
                <c:pt idx="5092">
                  <c:v>42391</c:v>
                </c:pt>
                <c:pt idx="5093">
                  <c:v>42394</c:v>
                </c:pt>
                <c:pt idx="5094">
                  <c:v>42395</c:v>
                </c:pt>
                <c:pt idx="5095">
                  <c:v>42396</c:v>
                </c:pt>
                <c:pt idx="5096">
                  <c:v>42397</c:v>
                </c:pt>
                <c:pt idx="5097">
                  <c:v>42398</c:v>
                </c:pt>
                <c:pt idx="5098">
                  <c:v>42401</c:v>
                </c:pt>
                <c:pt idx="5099">
                  <c:v>42402</c:v>
                </c:pt>
                <c:pt idx="5100">
                  <c:v>42403</c:v>
                </c:pt>
                <c:pt idx="5101">
                  <c:v>42404</c:v>
                </c:pt>
                <c:pt idx="5102">
                  <c:v>42405</c:v>
                </c:pt>
                <c:pt idx="5103">
                  <c:v>42408</c:v>
                </c:pt>
                <c:pt idx="5104">
                  <c:v>42409</c:v>
                </c:pt>
                <c:pt idx="5105">
                  <c:v>42410</c:v>
                </c:pt>
                <c:pt idx="5106">
                  <c:v>42411</c:v>
                </c:pt>
                <c:pt idx="5107">
                  <c:v>42412</c:v>
                </c:pt>
                <c:pt idx="5108">
                  <c:v>42415</c:v>
                </c:pt>
                <c:pt idx="5109">
                  <c:v>42416</c:v>
                </c:pt>
                <c:pt idx="5110">
                  <c:v>42417</c:v>
                </c:pt>
                <c:pt idx="5111">
                  <c:v>42418</c:v>
                </c:pt>
                <c:pt idx="5112">
                  <c:v>42419</c:v>
                </c:pt>
                <c:pt idx="5113">
                  <c:v>42420</c:v>
                </c:pt>
                <c:pt idx="5114">
                  <c:v>42422</c:v>
                </c:pt>
                <c:pt idx="5115">
                  <c:v>42424</c:v>
                </c:pt>
                <c:pt idx="5116">
                  <c:v>42425</c:v>
                </c:pt>
                <c:pt idx="5117">
                  <c:v>42426</c:v>
                </c:pt>
                <c:pt idx="5118">
                  <c:v>42429</c:v>
                </c:pt>
                <c:pt idx="5119">
                  <c:v>42430</c:v>
                </c:pt>
                <c:pt idx="5120">
                  <c:v>42431</c:v>
                </c:pt>
                <c:pt idx="5121">
                  <c:v>42432</c:v>
                </c:pt>
                <c:pt idx="5122">
                  <c:v>42433</c:v>
                </c:pt>
                <c:pt idx="5123">
                  <c:v>42436</c:v>
                </c:pt>
                <c:pt idx="5124">
                  <c:v>42438</c:v>
                </c:pt>
                <c:pt idx="5125">
                  <c:v>42439</c:v>
                </c:pt>
                <c:pt idx="5126">
                  <c:v>42440</c:v>
                </c:pt>
                <c:pt idx="5127">
                  <c:v>42443</c:v>
                </c:pt>
                <c:pt idx="5128">
                  <c:v>42444</c:v>
                </c:pt>
                <c:pt idx="5129">
                  <c:v>42445</c:v>
                </c:pt>
                <c:pt idx="5130">
                  <c:v>42446</c:v>
                </c:pt>
                <c:pt idx="5131">
                  <c:v>42447</c:v>
                </c:pt>
                <c:pt idx="5132">
                  <c:v>42450</c:v>
                </c:pt>
                <c:pt idx="5133">
                  <c:v>42451</c:v>
                </c:pt>
                <c:pt idx="5134">
                  <c:v>42452</c:v>
                </c:pt>
                <c:pt idx="5135">
                  <c:v>42453</c:v>
                </c:pt>
                <c:pt idx="5136">
                  <c:v>42454</c:v>
                </c:pt>
                <c:pt idx="5137">
                  <c:v>42457</c:v>
                </c:pt>
                <c:pt idx="5138">
                  <c:v>42458</c:v>
                </c:pt>
                <c:pt idx="5139">
                  <c:v>42459</c:v>
                </c:pt>
                <c:pt idx="5140">
                  <c:v>42460</c:v>
                </c:pt>
                <c:pt idx="5141">
                  <c:v>42461</c:v>
                </c:pt>
                <c:pt idx="5142">
                  <c:v>42464</c:v>
                </c:pt>
                <c:pt idx="5143">
                  <c:v>42465</c:v>
                </c:pt>
                <c:pt idx="5144">
                  <c:v>42466</c:v>
                </c:pt>
                <c:pt idx="5145">
                  <c:v>42467</c:v>
                </c:pt>
                <c:pt idx="5146">
                  <c:v>42468</c:v>
                </c:pt>
                <c:pt idx="5147">
                  <c:v>42471</c:v>
                </c:pt>
                <c:pt idx="5148">
                  <c:v>42472</c:v>
                </c:pt>
                <c:pt idx="5149">
                  <c:v>42473</c:v>
                </c:pt>
                <c:pt idx="5150">
                  <c:v>42474</c:v>
                </c:pt>
                <c:pt idx="5151">
                  <c:v>42475</c:v>
                </c:pt>
                <c:pt idx="5152">
                  <c:v>42478</c:v>
                </c:pt>
                <c:pt idx="5153">
                  <c:v>42479</c:v>
                </c:pt>
                <c:pt idx="5154">
                  <c:v>42480</c:v>
                </c:pt>
                <c:pt idx="5155">
                  <c:v>42481</c:v>
                </c:pt>
                <c:pt idx="5156">
                  <c:v>42482</c:v>
                </c:pt>
                <c:pt idx="5157">
                  <c:v>42485</c:v>
                </c:pt>
                <c:pt idx="5158">
                  <c:v>42486</c:v>
                </c:pt>
                <c:pt idx="5159">
                  <c:v>42487</c:v>
                </c:pt>
                <c:pt idx="5160">
                  <c:v>42488</c:v>
                </c:pt>
                <c:pt idx="5161">
                  <c:v>42489</c:v>
                </c:pt>
                <c:pt idx="5162">
                  <c:v>42494</c:v>
                </c:pt>
                <c:pt idx="5163">
                  <c:v>42495</c:v>
                </c:pt>
                <c:pt idx="5164">
                  <c:v>42496</c:v>
                </c:pt>
                <c:pt idx="5165">
                  <c:v>42500</c:v>
                </c:pt>
                <c:pt idx="5166">
                  <c:v>42501</c:v>
                </c:pt>
                <c:pt idx="5167">
                  <c:v>42502</c:v>
                </c:pt>
                <c:pt idx="5168">
                  <c:v>42503</c:v>
                </c:pt>
                <c:pt idx="5169">
                  <c:v>42506</c:v>
                </c:pt>
                <c:pt idx="5170">
                  <c:v>42507</c:v>
                </c:pt>
                <c:pt idx="5171">
                  <c:v>42508</c:v>
                </c:pt>
                <c:pt idx="5172">
                  <c:v>42509</c:v>
                </c:pt>
                <c:pt idx="5173">
                  <c:v>42510</c:v>
                </c:pt>
                <c:pt idx="5174">
                  <c:v>42513</c:v>
                </c:pt>
                <c:pt idx="5175">
                  <c:v>42514</c:v>
                </c:pt>
                <c:pt idx="5176">
                  <c:v>42515</c:v>
                </c:pt>
                <c:pt idx="5177">
                  <c:v>42516</c:v>
                </c:pt>
                <c:pt idx="5178">
                  <c:v>42517</c:v>
                </c:pt>
                <c:pt idx="5179">
                  <c:v>42520</c:v>
                </c:pt>
                <c:pt idx="5180">
                  <c:v>42521</c:v>
                </c:pt>
                <c:pt idx="5181">
                  <c:v>42522</c:v>
                </c:pt>
                <c:pt idx="5182">
                  <c:v>42523</c:v>
                </c:pt>
                <c:pt idx="5183">
                  <c:v>42524</c:v>
                </c:pt>
                <c:pt idx="5184">
                  <c:v>42527</c:v>
                </c:pt>
                <c:pt idx="5185">
                  <c:v>42528</c:v>
                </c:pt>
                <c:pt idx="5186">
                  <c:v>42529</c:v>
                </c:pt>
                <c:pt idx="5187">
                  <c:v>42530</c:v>
                </c:pt>
                <c:pt idx="5188">
                  <c:v>42531</c:v>
                </c:pt>
                <c:pt idx="5189">
                  <c:v>42535</c:v>
                </c:pt>
                <c:pt idx="5190">
                  <c:v>42536</c:v>
                </c:pt>
                <c:pt idx="5191">
                  <c:v>42537</c:v>
                </c:pt>
                <c:pt idx="5192">
                  <c:v>42538</c:v>
                </c:pt>
                <c:pt idx="5193">
                  <c:v>42541</c:v>
                </c:pt>
                <c:pt idx="5194">
                  <c:v>42542</c:v>
                </c:pt>
                <c:pt idx="5195">
                  <c:v>42543</c:v>
                </c:pt>
                <c:pt idx="5196">
                  <c:v>42544</c:v>
                </c:pt>
                <c:pt idx="5197">
                  <c:v>42545</c:v>
                </c:pt>
                <c:pt idx="5198">
                  <c:v>42548</c:v>
                </c:pt>
                <c:pt idx="5199">
                  <c:v>42549</c:v>
                </c:pt>
                <c:pt idx="5200">
                  <c:v>42550</c:v>
                </c:pt>
                <c:pt idx="5201">
                  <c:v>42551</c:v>
                </c:pt>
                <c:pt idx="5202">
                  <c:v>42552</c:v>
                </c:pt>
                <c:pt idx="5203">
                  <c:v>42555</c:v>
                </c:pt>
                <c:pt idx="5204">
                  <c:v>42556</c:v>
                </c:pt>
                <c:pt idx="5205">
                  <c:v>42557</c:v>
                </c:pt>
                <c:pt idx="5206">
                  <c:v>42558</c:v>
                </c:pt>
                <c:pt idx="5207">
                  <c:v>42559</c:v>
                </c:pt>
                <c:pt idx="5208">
                  <c:v>42562</c:v>
                </c:pt>
                <c:pt idx="5209">
                  <c:v>42563</c:v>
                </c:pt>
                <c:pt idx="5210">
                  <c:v>42564</c:v>
                </c:pt>
                <c:pt idx="5211">
                  <c:v>42565</c:v>
                </c:pt>
                <c:pt idx="5212">
                  <c:v>42566</c:v>
                </c:pt>
                <c:pt idx="5213">
                  <c:v>42569</c:v>
                </c:pt>
                <c:pt idx="5214">
                  <c:v>42570</c:v>
                </c:pt>
                <c:pt idx="5215">
                  <c:v>42571</c:v>
                </c:pt>
                <c:pt idx="5216">
                  <c:v>42572</c:v>
                </c:pt>
                <c:pt idx="5217">
                  <c:v>42573</c:v>
                </c:pt>
                <c:pt idx="5218">
                  <c:v>42576</c:v>
                </c:pt>
                <c:pt idx="5219">
                  <c:v>42577</c:v>
                </c:pt>
                <c:pt idx="5220">
                  <c:v>42578</c:v>
                </c:pt>
                <c:pt idx="5221">
                  <c:v>42579</c:v>
                </c:pt>
                <c:pt idx="5222">
                  <c:v>42580</c:v>
                </c:pt>
                <c:pt idx="5223">
                  <c:v>42583</c:v>
                </c:pt>
                <c:pt idx="5224">
                  <c:v>42584</c:v>
                </c:pt>
                <c:pt idx="5225">
                  <c:v>42585</c:v>
                </c:pt>
                <c:pt idx="5226">
                  <c:v>42586</c:v>
                </c:pt>
                <c:pt idx="5227">
                  <c:v>42587</c:v>
                </c:pt>
                <c:pt idx="5228">
                  <c:v>42590</c:v>
                </c:pt>
                <c:pt idx="5229">
                  <c:v>42591</c:v>
                </c:pt>
                <c:pt idx="5230">
                  <c:v>42592</c:v>
                </c:pt>
                <c:pt idx="5231">
                  <c:v>42593</c:v>
                </c:pt>
                <c:pt idx="5232">
                  <c:v>42594</c:v>
                </c:pt>
                <c:pt idx="5233">
                  <c:v>42597</c:v>
                </c:pt>
                <c:pt idx="5234">
                  <c:v>42598</c:v>
                </c:pt>
                <c:pt idx="5235">
                  <c:v>42599</c:v>
                </c:pt>
                <c:pt idx="5236">
                  <c:v>42600</c:v>
                </c:pt>
                <c:pt idx="5237">
                  <c:v>42601</c:v>
                </c:pt>
                <c:pt idx="5238">
                  <c:v>42604</c:v>
                </c:pt>
                <c:pt idx="5239">
                  <c:v>42605</c:v>
                </c:pt>
                <c:pt idx="5240">
                  <c:v>42606</c:v>
                </c:pt>
                <c:pt idx="5241">
                  <c:v>42607</c:v>
                </c:pt>
                <c:pt idx="5242">
                  <c:v>42608</c:v>
                </c:pt>
                <c:pt idx="5243">
                  <c:v>42611</c:v>
                </c:pt>
                <c:pt idx="5244">
                  <c:v>42612</c:v>
                </c:pt>
                <c:pt idx="5245">
                  <c:v>42614</c:v>
                </c:pt>
                <c:pt idx="5246">
                  <c:v>42615</c:v>
                </c:pt>
                <c:pt idx="5247">
                  <c:v>42618</c:v>
                </c:pt>
                <c:pt idx="5248">
                  <c:v>42619</c:v>
                </c:pt>
                <c:pt idx="5249">
                  <c:v>42620</c:v>
                </c:pt>
                <c:pt idx="5250">
                  <c:v>42621</c:v>
                </c:pt>
                <c:pt idx="5251">
                  <c:v>42622</c:v>
                </c:pt>
                <c:pt idx="5252">
                  <c:v>42625</c:v>
                </c:pt>
                <c:pt idx="5253">
                  <c:v>42626</c:v>
                </c:pt>
                <c:pt idx="5254">
                  <c:v>42627</c:v>
                </c:pt>
                <c:pt idx="5255">
                  <c:v>42628</c:v>
                </c:pt>
                <c:pt idx="5256">
                  <c:v>42629</c:v>
                </c:pt>
                <c:pt idx="5257">
                  <c:v>42632</c:v>
                </c:pt>
                <c:pt idx="5258">
                  <c:v>42633</c:v>
                </c:pt>
                <c:pt idx="5259">
                  <c:v>42634</c:v>
                </c:pt>
                <c:pt idx="5260">
                  <c:v>42635</c:v>
                </c:pt>
                <c:pt idx="5261">
                  <c:v>42636</c:v>
                </c:pt>
                <c:pt idx="5262">
                  <c:v>42639</c:v>
                </c:pt>
                <c:pt idx="5263">
                  <c:v>42640</c:v>
                </c:pt>
                <c:pt idx="5264">
                  <c:v>42641</c:v>
                </c:pt>
                <c:pt idx="5265">
                  <c:v>42642</c:v>
                </c:pt>
                <c:pt idx="5266">
                  <c:v>42643</c:v>
                </c:pt>
                <c:pt idx="5267">
                  <c:v>42646</c:v>
                </c:pt>
                <c:pt idx="5268">
                  <c:v>42647</c:v>
                </c:pt>
                <c:pt idx="5269">
                  <c:v>42648</c:v>
                </c:pt>
                <c:pt idx="5270">
                  <c:v>42649</c:v>
                </c:pt>
                <c:pt idx="5271">
                  <c:v>42650</c:v>
                </c:pt>
                <c:pt idx="5272">
                  <c:v>42653</c:v>
                </c:pt>
                <c:pt idx="5273">
                  <c:v>42654</c:v>
                </c:pt>
                <c:pt idx="5274">
                  <c:v>42655</c:v>
                </c:pt>
                <c:pt idx="5275">
                  <c:v>42656</c:v>
                </c:pt>
                <c:pt idx="5276">
                  <c:v>42657</c:v>
                </c:pt>
                <c:pt idx="5277">
                  <c:v>42660</c:v>
                </c:pt>
                <c:pt idx="5278">
                  <c:v>42661</c:v>
                </c:pt>
                <c:pt idx="5279">
                  <c:v>42662</c:v>
                </c:pt>
                <c:pt idx="5280">
                  <c:v>42663</c:v>
                </c:pt>
                <c:pt idx="5281">
                  <c:v>42664</c:v>
                </c:pt>
                <c:pt idx="5282">
                  <c:v>42667</c:v>
                </c:pt>
                <c:pt idx="5283">
                  <c:v>42668</c:v>
                </c:pt>
                <c:pt idx="5284">
                  <c:v>42669</c:v>
                </c:pt>
                <c:pt idx="5285">
                  <c:v>42670</c:v>
                </c:pt>
                <c:pt idx="5286">
                  <c:v>42671</c:v>
                </c:pt>
                <c:pt idx="5287">
                  <c:v>42674</c:v>
                </c:pt>
                <c:pt idx="5288">
                  <c:v>42675</c:v>
                </c:pt>
                <c:pt idx="5289">
                  <c:v>42676</c:v>
                </c:pt>
                <c:pt idx="5290">
                  <c:v>42677</c:v>
                </c:pt>
                <c:pt idx="5291">
                  <c:v>42681</c:v>
                </c:pt>
                <c:pt idx="5292">
                  <c:v>42682</c:v>
                </c:pt>
                <c:pt idx="5293">
                  <c:v>42683</c:v>
                </c:pt>
                <c:pt idx="5294">
                  <c:v>42684</c:v>
                </c:pt>
                <c:pt idx="5295">
                  <c:v>42685</c:v>
                </c:pt>
                <c:pt idx="5296">
                  <c:v>42688</c:v>
                </c:pt>
                <c:pt idx="5297">
                  <c:v>42689</c:v>
                </c:pt>
                <c:pt idx="5298">
                  <c:v>42690</c:v>
                </c:pt>
                <c:pt idx="5299">
                  <c:v>42691</c:v>
                </c:pt>
                <c:pt idx="5300">
                  <c:v>42692</c:v>
                </c:pt>
                <c:pt idx="5301">
                  <c:v>42695</c:v>
                </c:pt>
                <c:pt idx="5302">
                  <c:v>42696</c:v>
                </c:pt>
                <c:pt idx="5303">
                  <c:v>42697</c:v>
                </c:pt>
                <c:pt idx="5304">
                  <c:v>42698</c:v>
                </c:pt>
                <c:pt idx="5305">
                  <c:v>42699</c:v>
                </c:pt>
                <c:pt idx="5306">
                  <c:v>42702</c:v>
                </c:pt>
                <c:pt idx="5307">
                  <c:v>42703</c:v>
                </c:pt>
                <c:pt idx="5308">
                  <c:v>42704</c:v>
                </c:pt>
                <c:pt idx="5309">
                  <c:v>42705</c:v>
                </c:pt>
                <c:pt idx="5310">
                  <c:v>42706</c:v>
                </c:pt>
                <c:pt idx="5311">
                  <c:v>42709</c:v>
                </c:pt>
                <c:pt idx="5312">
                  <c:v>42710</c:v>
                </c:pt>
                <c:pt idx="5313">
                  <c:v>42711</c:v>
                </c:pt>
                <c:pt idx="5314">
                  <c:v>42712</c:v>
                </c:pt>
                <c:pt idx="5315">
                  <c:v>42713</c:v>
                </c:pt>
                <c:pt idx="5316">
                  <c:v>42716</c:v>
                </c:pt>
                <c:pt idx="5317">
                  <c:v>42717</c:v>
                </c:pt>
                <c:pt idx="5318">
                  <c:v>42718</c:v>
                </c:pt>
                <c:pt idx="5319">
                  <c:v>42719</c:v>
                </c:pt>
                <c:pt idx="5320">
                  <c:v>42720</c:v>
                </c:pt>
                <c:pt idx="5321">
                  <c:v>42723</c:v>
                </c:pt>
                <c:pt idx="5322">
                  <c:v>42724</c:v>
                </c:pt>
                <c:pt idx="5323">
                  <c:v>42725</c:v>
                </c:pt>
                <c:pt idx="5324">
                  <c:v>42726</c:v>
                </c:pt>
                <c:pt idx="5325">
                  <c:v>42727</c:v>
                </c:pt>
                <c:pt idx="5326">
                  <c:v>42730</c:v>
                </c:pt>
                <c:pt idx="5327">
                  <c:v>42731</c:v>
                </c:pt>
                <c:pt idx="5328">
                  <c:v>42732</c:v>
                </c:pt>
                <c:pt idx="5329">
                  <c:v>42733</c:v>
                </c:pt>
                <c:pt idx="5330">
                  <c:v>42734</c:v>
                </c:pt>
                <c:pt idx="5331">
                  <c:v>42738</c:v>
                </c:pt>
                <c:pt idx="5332">
                  <c:v>42739</c:v>
                </c:pt>
                <c:pt idx="5333">
                  <c:v>42740</c:v>
                </c:pt>
                <c:pt idx="5334">
                  <c:v>42741</c:v>
                </c:pt>
                <c:pt idx="5335">
                  <c:v>42744</c:v>
                </c:pt>
                <c:pt idx="5336">
                  <c:v>42745</c:v>
                </c:pt>
                <c:pt idx="5337">
                  <c:v>42746</c:v>
                </c:pt>
                <c:pt idx="5338">
                  <c:v>42747</c:v>
                </c:pt>
                <c:pt idx="5339">
                  <c:v>42748</c:v>
                </c:pt>
                <c:pt idx="5340">
                  <c:v>42751</c:v>
                </c:pt>
                <c:pt idx="5341">
                  <c:v>42752</c:v>
                </c:pt>
                <c:pt idx="5342">
                  <c:v>42753</c:v>
                </c:pt>
                <c:pt idx="5343">
                  <c:v>42754</c:v>
                </c:pt>
                <c:pt idx="5344">
                  <c:v>42755</c:v>
                </c:pt>
                <c:pt idx="5345">
                  <c:v>42758</c:v>
                </c:pt>
                <c:pt idx="5346">
                  <c:v>42759</c:v>
                </c:pt>
                <c:pt idx="5347">
                  <c:v>42760</c:v>
                </c:pt>
                <c:pt idx="5348">
                  <c:v>42761</c:v>
                </c:pt>
                <c:pt idx="5349">
                  <c:v>42762</c:v>
                </c:pt>
                <c:pt idx="5350">
                  <c:v>42765</c:v>
                </c:pt>
                <c:pt idx="5351">
                  <c:v>42766</c:v>
                </c:pt>
                <c:pt idx="5352">
                  <c:v>42767</c:v>
                </c:pt>
                <c:pt idx="5353">
                  <c:v>42768</c:v>
                </c:pt>
                <c:pt idx="5354">
                  <c:v>42769</c:v>
                </c:pt>
                <c:pt idx="5355">
                  <c:v>42772</c:v>
                </c:pt>
                <c:pt idx="5356">
                  <c:v>42773</c:v>
                </c:pt>
                <c:pt idx="5357">
                  <c:v>42774</c:v>
                </c:pt>
                <c:pt idx="5358">
                  <c:v>42775</c:v>
                </c:pt>
                <c:pt idx="5359">
                  <c:v>42776</c:v>
                </c:pt>
                <c:pt idx="5360">
                  <c:v>42779</c:v>
                </c:pt>
                <c:pt idx="5361">
                  <c:v>42780</c:v>
                </c:pt>
                <c:pt idx="5362">
                  <c:v>42781</c:v>
                </c:pt>
                <c:pt idx="5363">
                  <c:v>42782</c:v>
                </c:pt>
                <c:pt idx="5364">
                  <c:v>42783</c:v>
                </c:pt>
                <c:pt idx="5365">
                  <c:v>42786</c:v>
                </c:pt>
                <c:pt idx="5366">
                  <c:v>42787</c:v>
                </c:pt>
                <c:pt idx="5367">
                  <c:v>42788</c:v>
                </c:pt>
                <c:pt idx="5368">
                  <c:v>42790</c:v>
                </c:pt>
                <c:pt idx="5369">
                  <c:v>42793</c:v>
                </c:pt>
                <c:pt idx="5370">
                  <c:v>42794</c:v>
                </c:pt>
                <c:pt idx="5371">
                  <c:v>42795</c:v>
                </c:pt>
                <c:pt idx="5372">
                  <c:v>42796</c:v>
                </c:pt>
                <c:pt idx="5373">
                  <c:v>42797</c:v>
                </c:pt>
                <c:pt idx="5374">
                  <c:v>42800</c:v>
                </c:pt>
                <c:pt idx="5375">
                  <c:v>42801</c:v>
                </c:pt>
                <c:pt idx="5376">
                  <c:v>42803</c:v>
                </c:pt>
                <c:pt idx="5377">
                  <c:v>42804</c:v>
                </c:pt>
                <c:pt idx="5378">
                  <c:v>42807</c:v>
                </c:pt>
                <c:pt idx="5379">
                  <c:v>42808</c:v>
                </c:pt>
                <c:pt idx="5380">
                  <c:v>42809</c:v>
                </c:pt>
                <c:pt idx="5381">
                  <c:v>42810</c:v>
                </c:pt>
                <c:pt idx="5382">
                  <c:v>42811</c:v>
                </c:pt>
                <c:pt idx="5383">
                  <c:v>42814</c:v>
                </c:pt>
                <c:pt idx="5384">
                  <c:v>42815</c:v>
                </c:pt>
                <c:pt idx="5385">
                  <c:v>42816</c:v>
                </c:pt>
                <c:pt idx="5386">
                  <c:v>42817</c:v>
                </c:pt>
                <c:pt idx="5387">
                  <c:v>42818</c:v>
                </c:pt>
                <c:pt idx="5388">
                  <c:v>42821</c:v>
                </c:pt>
                <c:pt idx="5389">
                  <c:v>42822</c:v>
                </c:pt>
                <c:pt idx="5390">
                  <c:v>42823</c:v>
                </c:pt>
                <c:pt idx="5391">
                  <c:v>42824</c:v>
                </c:pt>
                <c:pt idx="5392">
                  <c:v>42825</c:v>
                </c:pt>
                <c:pt idx="5393">
                  <c:v>42828</c:v>
                </c:pt>
                <c:pt idx="5394">
                  <c:v>42829</c:v>
                </c:pt>
                <c:pt idx="5395">
                  <c:v>42830</c:v>
                </c:pt>
                <c:pt idx="5396">
                  <c:v>42831</c:v>
                </c:pt>
                <c:pt idx="5397">
                  <c:v>42832</c:v>
                </c:pt>
                <c:pt idx="5398">
                  <c:v>42835</c:v>
                </c:pt>
                <c:pt idx="5399">
                  <c:v>42836</c:v>
                </c:pt>
                <c:pt idx="5400">
                  <c:v>42837</c:v>
                </c:pt>
                <c:pt idx="5401">
                  <c:v>42838</c:v>
                </c:pt>
                <c:pt idx="5402">
                  <c:v>42839</c:v>
                </c:pt>
                <c:pt idx="5403">
                  <c:v>42842</c:v>
                </c:pt>
                <c:pt idx="5404">
                  <c:v>42843</c:v>
                </c:pt>
                <c:pt idx="5405">
                  <c:v>42844</c:v>
                </c:pt>
                <c:pt idx="5406">
                  <c:v>42845</c:v>
                </c:pt>
                <c:pt idx="5407">
                  <c:v>42846</c:v>
                </c:pt>
                <c:pt idx="5408">
                  <c:v>42849</c:v>
                </c:pt>
                <c:pt idx="5409">
                  <c:v>42850</c:v>
                </c:pt>
                <c:pt idx="5410">
                  <c:v>42851</c:v>
                </c:pt>
                <c:pt idx="5411">
                  <c:v>42852</c:v>
                </c:pt>
                <c:pt idx="5412">
                  <c:v>42853</c:v>
                </c:pt>
                <c:pt idx="5413">
                  <c:v>42857</c:v>
                </c:pt>
                <c:pt idx="5414">
                  <c:v>42858</c:v>
                </c:pt>
                <c:pt idx="5415">
                  <c:v>42859</c:v>
                </c:pt>
                <c:pt idx="5416">
                  <c:v>42860</c:v>
                </c:pt>
                <c:pt idx="5417">
                  <c:v>42865</c:v>
                </c:pt>
                <c:pt idx="5418">
                  <c:v>42866</c:v>
                </c:pt>
                <c:pt idx="5419">
                  <c:v>42867</c:v>
                </c:pt>
                <c:pt idx="5420">
                  <c:v>42870</c:v>
                </c:pt>
                <c:pt idx="5421">
                  <c:v>42871</c:v>
                </c:pt>
                <c:pt idx="5422">
                  <c:v>42872</c:v>
                </c:pt>
                <c:pt idx="5423">
                  <c:v>42873</c:v>
                </c:pt>
                <c:pt idx="5424">
                  <c:v>42874</c:v>
                </c:pt>
                <c:pt idx="5425">
                  <c:v>42877</c:v>
                </c:pt>
                <c:pt idx="5426">
                  <c:v>42878</c:v>
                </c:pt>
                <c:pt idx="5427">
                  <c:v>42879</c:v>
                </c:pt>
                <c:pt idx="5428">
                  <c:v>42880</c:v>
                </c:pt>
                <c:pt idx="5429">
                  <c:v>42881</c:v>
                </c:pt>
                <c:pt idx="5430">
                  <c:v>42884</c:v>
                </c:pt>
                <c:pt idx="5431">
                  <c:v>42885</c:v>
                </c:pt>
                <c:pt idx="5432">
                  <c:v>42886</c:v>
                </c:pt>
                <c:pt idx="5433">
                  <c:v>42887</c:v>
                </c:pt>
                <c:pt idx="5434">
                  <c:v>42888</c:v>
                </c:pt>
                <c:pt idx="5435">
                  <c:v>42891</c:v>
                </c:pt>
                <c:pt idx="5436">
                  <c:v>42892</c:v>
                </c:pt>
                <c:pt idx="5437">
                  <c:v>42893</c:v>
                </c:pt>
                <c:pt idx="5438">
                  <c:v>42894</c:v>
                </c:pt>
                <c:pt idx="5439">
                  <c:v>42895</c:v>
                </c:pt>
                <c:pt idx="5440">
                  <c:v>42899</c:v>
                </c:pt>
                <c:pt idx="5441">
                  <c:v>42900</c:v>
                </c:pt>
                <c:pt idx="5442">
                  <c:v>42901</c:v>
                </c:pt>
                <c:pt idx="5443">
                  <c:v>42902</c:v>
                </c:pt>
                <c:pt idx="5444">
                  <c:v>42905</c:v>
                </c:pt>
                <c:pt idx="5445">
                  <c:v>42906</c:v>
                </c:pt>
                <c:pt idx="5446">
                  <c:v>42907</c:v>
                </c:pt>
                <c:pt idx="5447">
                  <c:v>42908</c:v>
                </c:pt>
                <c:pt idx="5448">
                  <c:v>42909</c:v>
                </c:pt>
                <c:pt idx="5449">
                  <c:v>42912</c:v>
                </c:pt>
                <c:pt idx="5450">
                  <c:v>42913</c:v>
                </c:pt>
                <c:pt idx="5451">
                  <c:v>42914</c:v>
                </c:pt>
                <c:pt idx="5452">
                  <c:v>42915</c:v>
                </c:pt>
                <c:pt idx="5453">
                  <c:v>42916</c:v>
                </c:pt>
                <c:pt idx="5454">
                  <c:v>42919</c:v>
                </c:pt>
                <c:pt idx="5455">
                  <c:v>42920</c:v>
                </c:pt>
                <c:pt idx="5456">
                  <c:v>42921</c:v>
                </c:pt>
                <c:pt idx="5457">
                  <c:v>42922</c:v>
                </c:pt>
                <c:pt idx="5458">
                  <c:v>42923</c:v>
                </c:pt>
                <c:pt idx="5459">
                  <c:v>42926</c:v>
                </c:pt>
                <c:pt idx="5460">
                  <c:v>42927</c:v>
                </c:pt>
                <c:pt idx="5461">
                  <c:v>42928</c:v>
                </c:pt>
                <c:pt idx="5462">
                  <c:v>42929</c:v>
                </c:pt>
                <c:pt idx="5463">
                  <c:v>42930</c:v>
                </c:pt>
                <c:pt idx="5464">
                  <c:v>42933</c:v>
                </c:pt>
                <c:pt idx="5465">
                  <c:v>42934</c:v>
                </c:pt>
                <c:pt idx="5466">
                  <c:v>42935</c:v>
                </c:pt>
                <c:pt idx="5467">
                  <c:v>42936</c:v>
                </c:pt>
                <c:pt idx="5468">
                  <c:v>42937</c:v>
                </c:pt>
                <c:pt idx="5469">
                  <c:v>42940</c:v>
                </c:pt>
                <c:pt idx="5470">
                  <c:v>42941</c:v>
                </c:pt>
                <c:pt idx="5471">
                  <c:v>42942</c:v>
                </c:pt>
                <c:pt idx="5472">
                  <c:v>42943</c:v>
                </c:pt>
                <c:pt idx="5473">
                  <c:v>42944</c:v>
                </c:pt>
                <c:pt idx="5474">
                  <c:v>42947</c:v>
                </c:pt>
                <c:pt idx="5475">
                  <c:v>42948</c:v>
                </c:pt>
                <c:pt idx="5476">
                  <c:v>42949</c:v>
                </c:pt>
                <c:pt idx="5477">
                  <c:v>42950</c:v>
                </c:pt>
                <c:pt idx="5478">
                  <c:v>42951</c:v>
                </c:pt>
                <c:pt idx="5479">
                  <c:v>42954</c:v>
                </c:pt>
                <c:pt idx="5480">
                  <c:v>42955</c:v>
                </c:pt>
                <c:pt idx="5481">
                  <c:v>42956</c:v>
                </c:pt>
                <c:pt idx="5482">
                  <c:v>42957</c:v>
                </c:pt>
                <c:pt idx="5483">
                  <c:v>42958</c:v>
                </c:pt>
                <c:pt idx="5484">
                  <c:v>42961</c:v>
                </c:pt>
                <c:pt idx="5485">
                  <c:v>42962</c:v>
                </c:pt>
                <c:pt idx="5486">
                  <c:v>42963</c:v>
                </c:pt>
                <c:pt idx="5487">
                  <c:v>42964</c:v>
                </c:pt>
                <c:pt idx="5488">
                  <c:v>42965</c:v>
                </c:pt>
                <c:pt idx="5489">
                  <c:v>42968</c:v>
                </c:pt>
                <c:pt idx="5490">
                  <c:v>42969</c:v>
                </c:pt>
                <c:pt idx="5491">
                  <c:v>42970</c:v>
                </c:pt>
                <c:pt idx="5492">
                  <c:v>42971</c:v>
                </c:pt>
                <c:pt idx="5493">
                  <c:v>42972</c:v>
                </c:pt>
                <c:pt idx="5494">
                  <c:v>42975</c:v>
                </c:pt>
                <c:pt idx="5495">
                  <c:v>42976</c:v>
                </c:pt>
                <c:pt idx="5496">
                  <c:v>42977</c:v>
                </c:pt>
                <c:pt idx="5497">
                  <c:v>42978</c:v>
                </c:pt>
                <c:pt idx="5498">
                  <c:v>42979</c:v>
                </c:pt>
                <c:pt idx="5499">
                  <c:v>42982</c:v>
                </c:pt>
                <c:pt idx="5500">
                  <c:v>42983</c:v>
                </c:pt>
                <c:pt idx="5501">
                  <c:v>42984</c:v>
                </c:pt>
                <c:pt idx="5502">
                  <c:v>42985</c:v>
                </c:pt>
                <c:pt idx="5503">
                  <c:v>42986</c:v>
                </c:pt>
                <c:pt idx="5504">
                  <c:v>42989</c:v>
                </c:pt>
                <c:pt idx="5505">
                  <c:v>42990</c:v>
                </c:pt>
                <c:pt idx="5506">
                  <c:v>42991</c:v>
                </c:pt>
                <c:pt idx="5507">
                  <c:v>42992</c:v>
                </c:pt>
                <c:pt idx="5508">
                  <c:v>42993</c:v>
                </c:pt>
                <c:pt idx="5509">
                  <c:v>42996</c:v>
                </c:pt>
                <c:pt idx="5510">
                  <c:v>42997</c:v>
                </c:pt>
                <c:pt idx="5511">
                  <c:v>42998</c:v>
                </c:pt>
                <c:pt idx="5512">
                  <c:v>42999</c:v>
                </c:pt>
                <c:pt idx="5513">
                  <c:v>43000</c:v>
                </c:pt>
                <c:pt idx="5514">
                  <c:v>43003</c:v>
                </c:pt>
                <c:pt idx="5515">
                  <c:v>43004</c:v>
                </c:pt>
                <c:pt idx="5516">
                  <c:v>43005</c:v>
                </c:pt>
                <c:pt idx="5517">
                  <c:v>43006</c:v>
                </c:pt>
                <c:pt idx="5518">
                  <c:v>43007</c:v>
                </c:pt>
                <c:pt idx="5519">
                  <c:v>43010</c:v>
                </c:pt>
                <c:pt idx="5520">
                  <c:v>43011</c:v>
                </c:pt>
                <c:pt idx="5521">
                  <c:v>43012</c:v>
                </c:pt>
                <c:pt idx="5522">
                  <c:v>43013</c:v>
                </c:pt>
                <c:pt idx="5523">
                  <c:v>43014</c:v>
                </c:pt>
                <c:pt idx="5524">
                  <c:v>43017</c:v>
                </c:pt>
                <c:pt idx="5525">
                  <c:v>43018</c:v>
                </c:pt>
                <c:pt idx="5526">
                  <c:v>43019</c:v>
                </c:pt>
                <c:pt idx="5527">
                  <c:v>43020</c:v>
                </c:pt>
                <c:pt idx="5528">
                  <c:v>43021</c:v>
                </c:pt>
                <c:pt idx="5529">
                  <c:v>43024</c:v>
                </c:pt>
                <c:pt idx="5530">
                  <c:v>43025</c:v>
                </c:pt>
                <c:pt idx="5531">
                  <c:v>43026</c:v>
                </c:pt>
                <c:pt idx="5532">
                  <c:v>43027</c:v>
                </c:pt>
                <c:pt idx="5533">
                  <c:v>43028</c:v>
                </c:pt>
                <c:pt idx="5534">
                  <c:v>43031</c:v>
                </c:pt>
                <c:pt idx="5535">
                  <c:v>43032</c:v>
                </c:pt>
                <c:pt idx="5536">
                  <c:v>43033</c:v>
                </c:pt>
                <c:pt idx="5537">
                  <c:v>43034</c:v>
                </c:pt>
                <c:pt idx="5538">
                  <c:v>43035</c:v>
                </c:pt>
                <c:pt idx="5539">
                  <c:v>43038</c:v>
                </c:pt>
                <c:pt idx="5540">
                  <c:v>43039</c:v>
                </c:pt>
                <c:pt idx="5541">
                  <c:v>43040</c:v>
                </c:pt>
                <c:pt idx="5542">
                  <c:v>43041</c:v>
                </c:pt>
                <c:pt idx="5543">
                  <c:v>43042</c:v>
                </c:pt>
                <c:pt idx="5544">
                  <c:v>43046</c:v>
                </c:pt>
                <c:pt idx="5545">
                  <c:v>43047</c:v>
                </c:pt>
                <c:pt idx="5546">
                  <c:v>43048</c:v>
                </c:pt>
                <c:pt idx="5547">
                  <c:v>43049</c:v>
                </c:pt>
                <c:pt idx="5548">
                  <c:v>43052</c:v>
                </c:pt>
                <c:pt idx="5549">
                  <c:v>43053</c:v>
                </c:pt>
                <c:pt idx="5550">
                  <c:v>43054</c:v>
                </c:pt>
                <c:pt idx="5551">
                  <c:v>43055</c:v>
                </c:pt>
                <c:pt idx="5552">
                  <c:v>43056</c:v>
                </c:pt>
                <c:pt idx="5553">
                  <c:v>43059</c:v>
                </c:pt>
                <c:pt idx="5554">
                  <c:v>43060</c:v>
                </c:pt>
                <c:pt idx="5555">
                  <c:v>43061</c:v>
                </c:pt>
                <c:pt idx="5556">
                  <c:v>43062</c:v>
                </c:pt>
                <c:pt idx="5557">
                  <c:v>43063</c:v>
                </c:pt>
                <c:pt idx="5558">
                  <c:v>43066</c:v>
                </c:pt>
                <c:pt idx="5559">
                  <c:v>43067</c:v>
                </c:pt>
                <c:pt idx="5560">
                  <c:v>43068</c:v>
                </c:pt>
                <c:pt idx="5561">
                  <c:v>43069</c:v>
                </c:pt>
                <c:pt idx="5562">
                  <c:v>43070</c:v>
                </c:pt>
                <c:pt idx="5563">
                  <c:v>43073</c:v>
                </c:pt>
                <c:pt idx="5564">
                  <c:v>43074</c:v>
                </c:pt>
                <c:pt idx="5565">
                  <c:v>43075</c:v>
                </c:pt>
                <c:pt idx="5566">
                  <c:v>43076</c:v>
                </c:pt>
                <c:pt idx="5567">
                  <c:v>43077</c:v>
                </c:pt>
                <c:pt idx="5568">
                  <c:v>43080</c:v>
                </c:pt>
                <c:pt idx="5569">
                  <c:v>43081</c:v>
                </c:pt>
                <c:pt idx="5570">
                  <c:v>43082</c:v>
                </c:pt>
                <c:pt idx="5571">
                  <c:v>43083</c:v>
                </c:pt>
                <c:pt idx="5572">
                  <c:v>43084</c:v>
                </c:pt>
                <c:pt idx="5573">
                  <c:v>43087</c:v>
                </c:pt>
                <c:pt idx="5574">
                  <c:v>43088</c:v>
                </c:pt>
                <c:pt idx="5575">
                  <c:v>43089</c:v>
                </c:pt>
                <c:pt idx="5576">
                  <c:v>43090</c:v>
                </c:pt>
                <c:pt idx="5577">
                  <c:v>43091</c:v>
                </c:pt>
                <c:pt idx="5578">
                  <c:v>43094</c:v>
                </c:pt>
                <c:pt idx="5579">
                  <c:v>43095</c:v>
                </c:pt>
                <c:pt idx="5580">
                  <c:v>43096</c:v>
                </c:pt>
                <c:pt idx="5581">
                  <c:v>43097</c:v>
                </c:pt>
                <c:pt idx="5582">
                  <c:v>43098</c:v>
                </c:pt>
                <c:pt idx="5583">
                  <c:v>43103</c:v>
                </c:pt>
                <c:pt idx="5584">
                  <c:v>43104</c:v>
                </c:pt>
                <c:pt idx="5585">
                  <c:v>43105</c:v>
                </c:pt>
                <c:pt idx="5586">
                  <c:v>43109</c:v>
                </c:pt>
                <c:pt idx="5587">
                  <c:v>43110</c:v>
                </c:pt>
                <c:pt idx="5588">
                  <c:v>43111</c:v>
                </c:pt>
                <c:pt idx="5589">
                  <c:v>43112</c:v>
                </c:pt>
                <c:pt idx="5590">
                  <c:v>43115</c:v>
                </c:pt>
                <c:pt idx="5591">
                  <c:v>43116</c:v>
                </c:pt>
                <c:pt idx="5592">
                  <c:v>43117</c:v>
                </c:pt>
                <c:pt idx="5593">
                  <c:v>43118</c:v>
                </c:pt>
                <c:pt idx="5594">
                  <c:v>43119</c:v>
                </c:pt>
                <c:pt idx="5595">
                  <c:v>43122</c:v>
                </c:pt>
                <c:pt idx="5596">
                  <c:v>43123</c:v>
                </c:pt>
                <c:pt idx="5597">
                  <c:v>43124</c:v>
                </c:pt>
                <c:pt idx="5598">
                  <c:v>43125</c:v>
                </c:pt>
                <c:pt idx="5599">
                  <c:v>43126</c:v>
                </c:pt>
                <c:pt idx="5600">
                  <c:v>43129</c:v>
                </c:pt>
                <c:pt idx="5601">
                  <c:v>43130</c:v>
                </c:pt>
                <c:pt idx="5602">
                  <c:v>43131</c:v>
                </c:pt>
                <c:pt idx="5603">
                  <c:v>43132</c:v>
                </c:pt>
                <c:pt idx="5604">
                  <c:v>43133</c:v>
                </c:pt>
                <c:pt idx="5605">
                  <c:v>43136</c:v>
                </c:pt>
                <c:pt idx="5606">
                  <c:v>43137</c:v>
                </c:pt>
                <c:pt idx="5607">
                  <c:v>43138</c:v>
                </c:pt>
                <c:pt idx="5608">
                  <c:v>43139</c:v>
                </c:pt>
                <c:pt idx="5609">
                  <c:v>43140</c:v>
                </c:pt>
                <c:pt idx="5610">
                  <c:v>43143</c:v>
                </c:pt>
                <c:pt idx="5611">
                  <c:v>43144</c:v>
                </c:pt>
                <c:pt idx="5612">
                  <c:v>43145</c:v>
                </c:pt>
                <c:pt idx="5613">
                  <c:v>43146</c:v>
                </c:pt>
                <c:pt idx="5614">
                  <c:v>43147</c:v>
                </c:pt>
                <c:pt idx="5615">
                  <c:v>43150</c:v>
                </c:pt>
                <c:pt idx="5616">
                  <c:v>43151</c:v>
                </c:pt>
                <c:pt idx="5617">
                  <c:v>43152</c:v>
                </c:pt>
                <c:pt idx="5618">
                  <c:v>43153</c:v>
                </c:pt>
                <c:pt idx="5619">
                  <c:v>43157</c:v>
                </c:pt>
                <c:pt idx="5620">
                  <c:v>43158</c:v>
                </c:pt>
                <c:pt idx="5621">
                  <c:v>43159</c:v>
                </c:pt>
                <c:pt idx="5622">
                  <c:v>43160</c:v>
                </c:pt>
                <c:pt idx="5623">
                  <c:v>43161</c:v>
                </c:pt>
                <c:pt idx="5624">
                  <c:v>43164</c:v>
                </c:pt>
                <c:pt idx="5625">
                  <c:v>43165</c:v>
                </c:pt>
                <c:pt idx="5626">
                  <c:v>43166</c:v>
                </c:pt>
                <c:pt idx="5627">
                  <c:v>43168</c:v>
                </c:pt>
                <c:pt idx="5628">
                  <c:v>43171</c:v>
                </c:pt>
                <c:pt idx="5629">
                  <c:v>43172</c:v>
                </c:pt>
                <c:pt idx="5630">
                  <c:v>43173</c:v>
                </c:pt>
                <c:pt idx="5631">
                  <c:v>43174</c:v>
                </c:pt>
                <c:pt idx="5632">
                  <c:v>43175</c:v>
                </c:pt>
                <c:pt idx="5633">
                  <c:v>43178</c:v>
                </c:pt>
                <c:pt idx="5634">
                  <c:v>43179</c:v>
                </c:pt>
                <c:pt idx="5635">
                  <c:v>43180</c:v>
                </c:pt>
                <c:pt idx="5636">
                  <c:v>43181</c:v>
                </c:pt>
                <c:pt idx="5637">
                  <c:v>43182</c:v>
                </c:pt>
                <c:pt idx="5638">
                  <c:v>43185</c:v>
                </c:pt>
                <c:pt idx="5639">
                  <c:v>43186</c:v>
                </c:pt>
                <c:pt idx="5640">
                  <c:v>43187</c:v>
                </c:pt>
                <c:pt idx="5641">
                  <c:v>43188</c:v>
                </c:pt>
                <c:pt idx="5642">
                  <c:v>43189</c:v>
                </c:pt>
                <c:pt idx="5643">
                  <c:v>43192</c:v>
                </c:pt>
                <c:pt idx="5644">
                  <c:v>43193</c:v>
                </c:pt>
                <c:pt idx="5645">
                  <c:v>43194</c:v>
                </c:pt>
                <c:pt idx="5646">
                  <c:v>43195</c:v>
                </c:pt>
                <c:pt idx="5647">
                  <c:v>43196</c:v>
                </c:pt>
                <c:pt idx="5648">
                  <c:v>43199</c:v>
                </c:pt>
                <c:pt idx="5649">
                  <c:v>43200</c:v>
                </c:pt>
                <c:pt idx="5650">
                  <c:v>43201</c:v>
                </c:pt>
                <c:pt idx="5651">
                  <c:v>43202</c:v>
                </c:pt>
                <c:pt idx="5652">
                  <c:v>43203</c:v>
                </c:pt>
                <c:pt idx="5653">
                  <c:v>43206</c:v>
                </c:pt>
                <c:pt idx="5654">
                  <c:v>43207</c:v>
                </c:pt>
                <c:pt idx="5655">
                  <c:v>43208</c:v>
                </c:pt>
                <c:pt idx="5656">
                  <c:v>43209</c:v>
                </c:pt>
                <c:pt idx="5657">
                  <c:v>43210</c:v>
                </c:pt>
                <c:pt idx="5658">
                  <c:v>43213</c:v>
                </c:pt>
                <c:pt idx="5659">
                  <c:v>43214</c:v>
                </c:pt>
                <c:pt idx="5660">
                  <c:v>43215</c:v>
                </c:pt>
                <c:pt idx="5661">
                  <c:v>43216</c:v>
                </c:pt>
                <c:pt idx="5662">
                  <c:v>43217</c:v>
                </c:pt>
                <c:pt idx="5663">
                  <c:v>43218</c:v>
                </c:pt>
                <c:pt idx="5664">
                  <c:v>43220</c:v>
                </c:pt>
                <c:pt idx="5665">
                  <c:v>43222</c:v>
                </c:pt>
                <c:pt idx="5666">
                  <c:v>43223</c:v>
                </c:pt>
                <c:pt idx="5667">
                  <c:v>43224</c:v>
                </c:pt>
                <c:pt idx="5668">
                  <c:v>43227</c:v>
                </c:pt>
                <c:pt idx="5669">
                  <c:v>43228</c:v>
                </c:pt>
                <c:pt idx="5670">
                  <c:v>43230</c:v>
                </c:pt>
                <c:pt idx="5671">
                  <c:v>43231</c:v>
                </c:pt>
                <c:pt idx="5672">
                  <c:v>43234</c:v>
                </c:pt>
                <c:pt idx="5673">
                  <c:v>43235</c:v>
                </c:pt>
                <c:pt idx="5674">
                  <c:v>43236</c:v>
                </c:pt>
                <c:pt idx="5675">
                  <c:v>43237</c:v>
                </c:pt>
                <c:pt idx="5676">
                  <c:v>43238</c:v>
                </c:pt>
                <c:pt idx="5677">
                  <c:v>43241</c:v>
                </c:pt>
                <c:pt idx="5678">
                  <c:v>43242</c:v>
                </c:pt>
                <c:pt idx="5679">
                  <c:v>43243</c:v>
                </c:pt>
                <c:pt idx="5680">
                  <c:v>43244</c:v>
                </c:pt>
                <c:pt idx="5681">
                  <c:v>43245</c:v>
                </c:pt>
                <c:pt idx="5682">
                  <c:v>43248</c:v>
                </c:pt>
                <c:pt idx="5683">
                  <c:v>43249</c:v>
                </c:pt>
                <c:pt idx="5684">
                  <c:v>43250</c:v>
                </c:pt>
                <c:pt idx="5685">
                  <c:v>43251</c:v>
                </c:pt>
                <c:pt idx="5686">
                  <c:v>43252</c:v>
                </c:pt>
                <c:pt idx="5687">
                  <c:v>43255</c:v>
                </c:pt>
                <c:pt idx="5688">
                  <c:v>43256</c:v>
                </c:pt>
                <c:pt idx="5689">
                  <c:v>43257</c:v>
                </c:pt>
                <c:pt idx="5690">
                  <c:v>43258</c:v>
                </c:pt>
                <c:pt idx="5691">
                  <c:v>43259</c:v>
                </c:pt>
                <c:pt idx="5692">
                  <c:v>43260</c:v>
                </c:pt>
                <c:pt idx="5693">
                  <c:v>43262</c:v>
                </c:pt>
                <c:pt idx="5694">
                  <c:v>43264</c:v>
                </c:pt>
                <c:pt idx="5695">
                  <c:v>43265</c:v>
                </c:pt>
                <c:pt idx="5696">
                  <c:v>43266</c:v>
                </c:pt>
                <c:pt idx="5697">
                  <c:v>43269</c:v>
                </c:pt>
                <c:pt idx="5698">
                  <c:v>43270</c:v>
                </c:pt>
                <c:pt idx="5699">
                  <c:v>43271</c:v>
                </c:pt>
                <c:pt idx="5700">
                  <c:v>43272</c:v>
                </c:pt>
                <c:pt idx="5701">
                  <c:v>43273</c:v>
                </c:pt>
                <c:pt idx="5702">
                  <c:v>43276</c:v>
                </c:pt>
                <c:pt idx="5703">
                  <c:v>43277</c:v>
                </c:pt>
                <c:pt idx="5704">
                  <c:v>43278</c:v>
                </c:pt>
                <c:pt idx="5705">
                  <c:v>43279</c:v>
                </c:pt>
                <c:pt idx="5706">
                  <c:v>43280</c:v>
                </c:pt>
                <c:pt idx="5707">
                  <c:v>43283</c:v>
                </c:pt>
                <c:pt idx="5708">
                  <c:v>43284</c:v>
                </c:pt>
                <c:pt idx="5709">
                  <c:v>43285</c:v>
                </c:pt>
                <c:pt idx="5710">
                  <c:v>43286</c:v>
                </c:pt>
                <c:pt idx="5711">
                  <c:v>43287</c:v>
                </c:pt>
                <c:pt idx="5712">
                  <c:v>43290</c:v>
                </c:pt>
                <c:pt idx="5713">
                  <c:v>43291</c:v>
                </c:pt>
                <c:pt idx="5714">
                  <c:v>43292</c:v>
                </c:pt>
                <c:pt idx="5715">
                  <c:v>43293</c:v>
                </c:pt>
                <c:pt idx="5716">
                  <c:v>43294</c:v>
                </c:pt>
                <c:pt idx="5717">
                  <c:v>43297</c:v>
                </c:pt>
                <c:pt idx="5718">
                  <c:v>43298</c:v>
                </c:pt>
                <c:pt idx="5719">
                  <c:v>43299</c:v>
                </c:pt>
                <c:pt idx="5720">
                  <c:v>43300</c:v>
                </c:pt>
                <c:pt idx="5721">
                  <c:v>43301</c:v>
                </c:pt>
                <c:pt idx="5722">
                  <c:v>43304</c:v>
                </c:pt>
                <c:pt idx="5723">
                  <c:v>43305</c:v>
                </c:pt>
                <c:pt idx="5724">
                  <c:v>43306</c:v>
                </c:pt>
                <c:pt idx="5725">
                  <c:v>43307</c:v>
                </c:pt>
                <c:pt idx="5726">
                  <c:v>43308</c:v>
                </c:pt>
                <c:pt idx="5727">
                  <c:v>43311</c:v>
                </c:pt>
                <c:pt idx="5728">
                  <c:v>43312</c:v>
                </c:pt>
                <c:pt idx="5729">
                  <c:v>43313</c:v>
                </c:pt>
                <c:pt idx="5730">
                  <c:v>43314</c:v>
                </c:pt>
                <c:pt idx="5731">
                  <c:v>43315</c:v>
                </c:pt>
                <c:pt idx="5732">
                  <c:v>43318</c:v>
                </c:pt>
                <c:pt idx="5733">
                  <c:v>43319</c:v>
                </c:pt>
                <c:pt idx="5734">
                  <c:v>43320</c:v>
                </c:pt>
                <c:pt idx="5735">
                  <c:v>43321</c:v>
                </c:pt>
                <c:pt idx="5736">
                  <c:v>43322</c:v>
                </c:pt>
                <c:pt idx="5737">
                  <c:v>43325</c:v>
                </c:pt>
                <c:pt idx="5738">
                  <c:v>43326</c:v>
                </c:pt>
                <c:pt idx="5739">
                  <c:v>43327</c:v>
                </c:pt>
                <c:pt idx="5740">
                  <c:v>43328</c:v>
                </c:pt>
                <c:pt idx="5741">
                  <c:v>43329</c:v>
                </c:pt>
                <c:pt idx="5742">
                  <c:v>43332</c:v>
                </c:pt>
                <c:pt idx="5743">
                  <c:v>43333</c:v>
                </c:pt>
                <c:pt idx="5744">
                  <c:v>43334</c:v>
                </c:pt>
                <c:pt idx="5745">
                  <c:v>43335</c:v>
                </c:pt>
                <c:pt idx="5746">
                  <c:v>43336</c:v>
                </c:pt>
                <c:pt idx="5747">
                  <c:v>43339</c:v>
                </c:pt>
                <c:pt idx="5748">
                  <c:v>43340</c:v>
                </c:pt>
                <c:pt idx="5749">
                  <c:v>43341</c:v>
                </c:pt>
                <c:pt idx="5750">
                  <c:v>43342</c:v>
                </c:pt>
                <c:pt idx="5751">
                  <c:v>43343</c:v>
                </c:pt>
                <c:pt idx="5752">
                  <c:v>43346</c:v>
                </c:pt>
                <c:pt idx="5753">
                  <c:v>43347</c:v>
                </c:pt>
                <c:pt idx="5754">
                  <c:v>43348</c:v>
                </c:pt>
                <c:pt idx="5755">
                  <c:v>43349</c:v>
                </c:pt>
                <c:pt idx="5756">
                  <c:v>43350</c:v>
                </c:pt>
                <c:pt idx="5757">
                  <c:v>43353</c:v>
                </c:pt>
                <c:pt idx="5758">
                  <c:v>43354</c:v>
                </c:pt>
                <c:pt idx="5759">
                  <c:v>43355</c:v>
                </c:pt>
                <c:pt idx="5760">
                  <c:v>43356</c:v>
                </c:pt>
                <c:pt idx="5761">
                  <c:v>43357</c:v>
                </c:pt>
                <c:pt idx="5762">
                  <c:v>43360</c:v>
                </c:pt>
                <c:pt idx="5763">
                  <c:v>43361</c:v>
                </c:pt>
                <c:pt idx="5764">
                  <c:v>43362</c:v>
                </c:pt>
                <c:pt idx="5765">
                  <c:v>43363</c:v>
                </c:pt>
                <c:pt idx="5766">
                  <c:v>43364</c:v>
                </c:pt>
                <c:pt idx="5767">
                  <c:v>43367</c:v>
                </c:pt>
                <c:pt idx="5768">
                  <c:v>43368</c:v>
                </c:pt>
                <c:pt idx="5769">
                  <c:v>43369</c:v>
                </c:pt>
                <c:pt idx="5770">
                  <c:v>43370</c:v>
                </c:pt>
                <c:pt idx="5771">
                  <c:v>43371</c:v>
                </c:pt>
                <c:pt idx="5772">
                  <c:v>43374</c:v>
                </c:pt>
                <c:pt idx="5773">
                  <c:v>43375</c:v>
                </c:pt>
                <c:pt idx="5774">
                  <c:v>43376</c:v>
                </c:pt>
                <c:pt idx="5775">
                  <c:v>43377</c:v>
                </c:pt>
                <c:pt idx="5776">
                  <c:v>43378</c:v>
                </c:pt>
                <c:pt idx="5777">
                  <c:v>43381</c:v>
                </c:pt>
                <c:pt idx="5778">
                  <c:v>43382</c:v>
                </c:pt>
                <c:pt idx="5779">
                  <c:v>43383</c:v>
                </c:pt>
                <c:pt idx="5780">
                  <c:v>43384</c:v>
                </c:pt>
                <c:pt idx="5781">
                  <c:v>43385</c:v>
                </c:pt>
                <c:pt idx="5782">
                  <c:v>43388</c:v>
                </c:pt>
                <c:pt idx="5783">
                  <c:v>43389</c:v>
                </c:pt>
                <c:pt idx="5784">
                  <c:v>43390</c:v>
                </c:pt>
                <c:pt idx="5785">
                  <c:v>43391</c:v>
                </c:pt>
                <c:pt idx="5786">
                  <c:v>43392</c:v>
                </c:pt>
                <c:pt idx="5787">
                  <c:v>43395</c:v>
                </c:pt>
                <c:pt idx="5788">
                  <c:v>43396</c:v>
                </c:pt>
                <c:pt idx="5789">
                  <c:v>43397</c:v>
                </c:pt>
                <c:pt idx="5790">
                  <c:v>43398</c:v>
                </c:pt>
                <c:pt idx="5791">
                  <c:v>43399</c:v>
                </c:pt>
                <c:pt idx="5792">
                  <c:v>43402</c:v>
                </c:pt>
                <c:pt idx="5793">
                  <c:v>43403</c:v>
                </c:pt>
                <c:pt idx="5794">
                  <c:v>43404</c:v>
                </c:pt>
                <c:pt idx="5795">
                  <c:v>43405</c:v>
                </c:pt>
                <c:pt idx="5796">
                  <c:v>43406</c:v>
                </c:pt>
                <c:pt idx="5797">
                  <c:v>43410</c:v>
                </c:pt>
                <c:pt idx="5798">
                  <c:v>43411</c:v>
                </c:pt>
                <c:pt idx="5799">
                  <c:v>43412</c:v>
                </c:pt>
                <c:pt idx="5800">
                  <c:v>43413</c:v>
                </c:pt>
                <c:pt idx="5801">
                  <c:v>43416</c:v>
                </c:pt>
                <c:pt idx="5802">
                  <c:v>43417</c:v>
                </c:pt>
                <c:pt idx="5803">
                  <c:v>43418</c:v>
                </c:pt>
                <c:pt idx="5804">
                  <c:v>43419</c:v>
                </c:pt>
                <c:pt idx="5805">
                  <c:v>43420</c:v>
                </c:pt>
                <c:pt idx="5806">
                  <c:v>43423</c:v>
                </c:pt>
                <c:pt idx="5807">
                  <c:v>43424</c:v>
                </c:pt>
                <c:pt idx="5808">
                  <c:v>43425</c:v>
                </c:pt>
                <c:pt idx="5809">
                  <c:v>43426</c:v>
                </c:pt>
                <c:pt idx="5810">
                  <c:v>43427</c:v>
                </c:pt>
                <c:pt idx="5811">
                  <c:v>43430</c:v>
                </c:pt>
                <c:pt idx="5812">
                  <c:v>43431</c:v>
                </c:pt>
                <c:pt idx="5813">
                  <c:v>43432</c:v>
                </c:pt>
                <c:pt idx="5814">
                  <c:v>43433</c:v>
                </c:pt>
                <c:pt idx="5815">
                  <c:v>43434</c:v>
                </c:pt>
                <c:pt idx="5816">
                  <c:v>43437</c:v>
                </c:pt>
                <c:pt idx="5817">
                  <c:v>43438</c:v>
                </c:pt>
                <c:pt idx="5818">
                  <c:v>43439</c:v>
                </c:pt>
                <c:pt idx="5819">
                  <c:v>43440</c:v>
                </c:pt>
                <c:pt idx="5820">
                  <c:v>43441</c:v>
                </c:pt>
                <c:pt idx="5821">
                  <c:v>43444</c:v>
                </c:pt>
                <c:pt idx="5822">
                  <c:v>43445</c:v>
                </c:pt>
                <c:pt idx="5823">
                  <c:v>43446</c:v>
                </c:pt>
                <c:pt idx="5824">
                  <c:v>43447</c:v>
                </c:pt>
                <c:pt idx="5825">
                  <c:v>43448</c:v>
                </c:pt>
                <c:pt idx="5826">
                  <c:v>43451</c:v>
                </c:pt>
                <c:pt idx="5827">
                  <c:v>43452</c:v>
                </c:pt>
                <c:pt idx="5828">
                  <c:v>43453</c:v>
                </c:pt>
                <c:pt idx="5829">
                  <c:v>43454</c:v>
                </c:pt>
                <c:pt idx="5830">
                  <c:v>43455</c:v>
                </c:pt>
                <c:pt idx="5831">
                  <c:v>43458</c:v>
                </c:pt>
                <c:pt idx="5832">
                  <c:v>43459</c:v>
                </c:pt>
                <c:pt idx="5833">
                  <c:v>43460</c:v>
                </c:pt>
                <c:pt idx="5834">
                  <c:v>43461</c:v>
                </c:pt>
                <c:pt idx="5835">
                  <c:v>43462</c:v>
                </c:pt>
                <c:pt idx="5836">
                  <c:v>43463</c:v>
                </c:pt>
                <c:pt idx="5837">
                  <c:v>43468</c:v>
                </c:pt>
                <c:pt idx="5838">
                  <c:v>43469</c:v>
                </c:pt>
                <c:pt idx="5839">
                  <c:v>43473</c:v>
                </c:pt>
                <c:pt idx="5840">
                  <c:v>43474</c:v>
                </c:pt>
                <c:pt idx="5841">
                  <c:v>43475</c:v>
                </c:pt>
                <c:pt idx="5842">
                  <c:v>43476</c:v>
                </c:pt>
                <c:pt idx="5843">
                  <c:v>43479</c:v>
                </c:pt>
                <c:pt idx="5844">
                  <c:v>43480</c:v>
                </c:pt>
                <c:pt idx="5845">
                  <c:v>43481</c:v>
                </c:pt>
                <c:pt idx="5846">
                  <c:v>43482</c:v>
                </c:pt>
                <c:pt idx="5847">
                  <c:v>43483</c:v>
                </c:pt>
                <c:pt idx="5848">
                  <c:v>43486</c:v>
                </c:pt>
                <c:pt idx="5849">
                  <c:v>43487</c:v>
                </c:pt>
                <c:pt idx="5850">
                  <c:v>43488</c:v>
                </c:pt>
                <c:pt idx="5851">
                  <c:v>43489</c:v>
                </c:pt>
                <c:pt idx="5852">
                  <c:v>43490</c:v>
                </c:pt>
                <c:pt idx="5853">
                  <c:v>43493</c:v>
                </c:pt>
                <c:pt idx="5854">
                  <c:v>43494</c:v>
                </c:pt>
                <c:pt idx="5855">
                  <c:v>43495</c:v>
                </c:pt>
                <c:pt idx="5856">
                  <c:v>43496</c:v>
                </c:pt>
                <c:pt idx="5857">
                  <c:v>43497</c:v>
                </c:pt>
                <c:pt idx="5858">
                  <c:v>43500</c:v>
                </c:pt>
                <c:pt idx="5859">
                  <c:v>43501</c:v>
                </c:pt>
                <c:pt idx="5860">
                  <c:v>43502</c:v>
                </c:pt>
                <c:pt idx="5861">
                  <c:v>43503</c:v>
                </c:pt>
                <c:pt idx="5862">
                  <c:v>43504</c:v>
                </c:pt>
                <c:pt idx="5863">
                  <c:v>43507</c:v>
                </c:pt>
                <c:pt idx="5864">
                  <c:v>43508</c:v>
                </c:pt>
                <c:pt idx="5865">
                  <c:v>43509</c:v>
                </c:pt>
                <c:pt idx="5866">
                  <c:v>43510</c:v>
                </c:pt>
                <c:pt idx="5867">
                  <c:v>43511</c:v>
                </c:pt>
                <c:pt idx="5868">
                  <c:v>43514</c:v>
                </c:pt>
                <c:pt idx="5869">
                  <c:v>43515</c:v>
                </c:pt>
                <c:pt idx="5870">
                  <c:v>43516</c:v>
                </c:pt>
                <c:pt idx="5871">
                  <c:v>43517</c:v>
                </c:pt>
                <c:pt idx="5872">
                  <c:v>43518</c:v>
                </c:pt>
                <c:pt idx="5873">
                  <c:v>43521</c:v>
                </c:pt>
                <c:pt idx="5874">
                  <c:v>43522</c:v>
                </c:pt>
                <c:pt idx="5875">
                  <c:v>43523</c:v>
                </c:pt>
                <c:pt idx="5876">
                  <c:v>43524</c:v>
                </c:pt>
                <c:pt idx="5877">
                  <c:v>43525</c:v>
                </c:pt>
                <c:pt idx="5878">
                  <c:v>43528</c:v>
                </c:pt>
                <c:pt idx="5879">
                  <c:v>43529</c:v>
                </c:pt>
                <c:pt idx="5880">
                  <c:v>43530</c:v>
                </c:pt>
                <c:pt idx="5881">
                  <c:v>43531</c:v>
                </c:pt>
                <c:pt idx="5882">
                  <c:v>43535</c:v>
                </c:pt>
                <c:pt idx="5883">
                  <c:v>43536</c:v>
                </c:pt>
                <c:pt idx="5884">
                  <c:v>43537</c:v>
                </c:pt>
                <c:pt idx="5885">
                  <c:v>43538</c:v>
                </c:pt>
                <c:pt idx="5886">
                  <c:v>43539</c:v>
                </c:pt>
                <c:pt idx="5887">
                  <c:v>43542</c:v>
                </c:pt>
                <c:pt idx="5888">
                  <c:v>43543</c:v>
                </c:pt>
                <c:pt idx="5889">
                  <c:v>43544</c:v>
                </c:pt>
                <c:pt idx="5890">
                  <c:v>43545</c:v>
                </c:pt>
                <c:pt idx="5891">
                  <c:v>43546</c:v>
                </c:pt>
                <c:pt idx="5892">
                  <c:v>43549</c:v>
                </c:pt>
                <c:pt idx="5893">
                  <c:v>43550</c:v>
                </c:pt>
                <c:pt idx="5894">
                  <c:v>43551</c:v>
                </c:pt>
                <c:pt idx="5895">
                  <c:v>43552</c:v>
                </c:pt>
                <c:pt idx="5896">
                  <c:v>43553</c:v>
                </c:pt>
                <c:pt idx="5897">
                  <c:v>43556</c:v>
                </c:pt>
                <c:pt idx="5898">
                  <c:v>43557</c:v>
                </c:pt>
                <c:pt idx="5899">
                  <c:v>43558</c:v>
                </c:pt>
                <c:pt idx="5900">
                  <c:v>43559</c:v>
                </c:pt>
                <c:pt idx="5901">
                  <c:v>43560</c:v>
                </c:pt>
                <c:pt idx="5902">
                  <c:v>43563</c:v>
                </c:pt>
                <c:pt idx="5903">
                  <c:v>43564</c:v>
                </c:pt>
                <c:pt idx="5904">
                  <c:v>43565</c:v>
                </c:pt>
                <c:pt idx="5905">
                  <c:v>43566</c:v>
                </c:pt>
                <c:pt idx="5906">
                  <c:v>43567</c:v>
                </c:pt>
                <c:pt idx="5907">
                  <c:v>43570</c:v>
                </c:pt>
                <c:pt idx="5908">
                  <c:v>43571</c:v>
                </c:pt>
                <c:pt idx="5909">
                  <c:v>43572</c:v>
                </c:pt>
                <c:pt idx="5910">
                  <c:v>43573</c:v>
                </c:pt>
                <c:pt idx="5911">
                  <c:v>43574</c:v>
                </c:pt>
                <c:pt idx="5912">
                  <c:v>43577</c:v>
                </c:pt>
                <c:pt idx="5913">
                  <c:v>43578</c:v>
                </c:pt>
                <c:pt idx="5914">
                  <c:v>43579</c:v>
                </c:pt>
                <c:pt idx="5915">
                  <c:v>43580</c:v>
                </c:pt>
                <c:pt idx="5916">
                  <c:v>43581</c:v>
                </c:pt>
                <c:pt idx="5917">
                  <c:v>43584</c:v>
                </c:pt>
                <c:pt idx="5918">
                  <c:v>43585</c:v>
                </c:pt>
                <c:pt idx="5919">
                  <c:v>43587</c:v>
                </c:pt>
                <c:pt idx="5920">
                  <c:v>43588</c:v>
                </c:pt>
                <c:pt idx="5921">
                  <c:v>43591</c:v>
                </c:pt>
                <c:pt idx="5922">
                  <c:v>43592</c:v>
                </c:pt>
                <c:pt idx="5923">
                  <c:v>43593</c:v>
                </c:pt>
                <c:pt idx="5924">
                  <c:v>43595</c:v>
                </c:pt>
                <c:pt idx="5925">
                  <c:v>43598</c:v>
                </c:pt>
                <c:pt idx="5926">
                  <c:v>43599</c:v>
                </c:pt>
                <c:pt idx="5927">
                  <c:v>43600</c:v>
                </c:pt>
                <c:pt idx="5928">
                  <c:v>43601</c:v>
                </c:pt>
                <c:pt idx="5929">
                  <c:v>43602</c:v>
                </c:pt>
                <c:pt idx="5930">
                  <c:v>43605</c:v>
                </c:pt>
                <c:pt idx="5931">
                  <c:v>43606</c:v>
                </c:pt>
                <c:pt idx="5932">
                  <c:v>43607</c:v>
                </c:pt>
                <c:pt idx="5933">
                  <c:v>43608</c:v>
                </c:pt>
                <c:pt idx="5934">
                  <c:v>43609</c:v>
                </c:pt>
                <c:pt idx="5935">
                  <c:v>43612</c:v>
                </c:pt>
                <c:pt idx="5936">
                  <c:v>43613</c:v>
                </c:pt>
                <c:pt idx="5937">
                  <c:v>43614</c:v>
                </c:pt>
                <c:pt idx="5938">
                  <c:v>43615</c:v>
                </c:pt>
                <c:pt idx="5939">
                  <c:v>43616</c:v>
                </c:pt>
                <c:pt idx="5940">
                  <c:v>43619</c:v>
                </c:pt>
                <c:pt idx="5941">
                  <c:v>43620</c:v>
                </c:pt>
                <c:pt idx="5942">
                  <c:v>43621</c:v>
                </c:pt>
                <c:pt idx="5943">
                  <c:v>43622</c:v>
                </c:pt>
                <c:pt idx="5944">
                  <c:v>43623</c:v>
                </c:pt>
                <c:pt idx="5945">
                  <c:v>43626</c:v>
                </c:pt>
                <c:pt idx="5946">
                  <c:v>43627</c:v>
                </c:pt>
                <c:pt idx="5947">
                  <c:v>43629</c:v>
                </c:pt>
                <c:pt idx="5948">
                  <c:v>43630</c:v>
                </c:pt>
                <c:pt idx="5949">
                  <c:v>43633</c:v>
                </c:pt>
                <c:pt idx="5950">
                  <c:v>43634</c:v>
                </c:pt>
                <c:pt idx="5951">
                  <c:v>43635</c:v>
                </c:pt>
                <c:pt idx="5952">
                  <c:v>43636</c:v>
                </c:pt>
                <c:pt idx="5953">
                  <c:v>43637</c:v>
                </c:pt>
                <c:pt idx="5954">
                  <c:v>43640</c:v>
                </c:pt>
                <c:pt idx="5955">
                  <c:v>43641</c:v>
                </c:pt>
                <c:pt idx="5956">
                  <c:v>43642</c:v>
                </c:pt>
                <c:pt idx="5957">
                  <c:v>43643</c:v>
                </c:pt>
                <c:pt idx="5958">
                  <c:v>43644</c:v>
                </c:pt>
                <c:pt idx="5959">
                  <c:v>43647</c:v>
                </c:pt>
                <c:pt idx="5960">
                  <c:v>43648</c:v>
                </c:pt>
                <c:pt idx="5961">
                  <c:v>43649</c:v>
                </c:pt>
                <c:pt idx="5962">
                  <c:v>43650</c:v>
                </c:pt>
                <c:pt idx="5963">
                  <c:v>43651</c:v>
                </c:pt>
                <c:pt idx="5964">
                  <c:v>43654</c:v>
                </c:pt>
                <c:pt idx="5965">
                  <c:v>43655</c:v>
                </c:pt>
                <c:pt idx="5966">
                  <c:v>43656</c:v>
                </c:pt>
                <c:pt idx="5967">
                  <c:v>43657</c:v>
                </c:pt>
                <c:pt idx="5968">
                  <c:v>43658</c:v>
                </c:pt>
                <c:pt idx="5969">
                  <c:v>43661</c:v>
                </c:pt>
                <c:pt idx="5970">
                  <c:v>43662</c:v>
                </c:pt>
                <c:pt idx="5971">
                  <c:v>43663</c:v>
                </c:pt>
                <c:pt idx="5972">
                  <c:v>43664</c:v>
                </c:pt>
                <c:pt idx="5973">
                  <c:v>43665</c:v>
                </c:pt>
                <c:pt idx="5974">
                  <c:v>43668</c:v>
                </c:pt>
                <c:pt idx="5975">
                  <c:v>43669</c:v>
                </c:pt>
                <c:pt idx="5976">
                  <c:v>43670</c:v>
                </c:pt>
                <c:pt idx="5977">
                  <c:v>43671</c:v>
                </c:pt>
                <c:pt idx="5978">
                  <c:v>43672</c:v>
                </c:pt>
                <c:pt idx="5979">
                  <c:v>43675</c:v>
                </c:pt>
                <c:pt idx="5980">
                  <c:v>43676</c:v>
                </c:pt>
                <c:pt idx="5981">
                  <c:v>43677</c:v>
                </c:pt>
                <c:pt idx="5982">
                  <c:v>43678</c:v>
                </c:pt>
                <c:pt idx="5983">
                  <c:v>43679</c:v>
                </c:pt>
                <c:pt idx="5984">
                  <c:v>43682</c:v>
                </c:pt>
                <c:pt idx="5985">
                  <c:v>43683</c:v>
                </c:pt>
                <c:pt idx="5986">
                  <c:v>43684</c:v>
                </c:pt>
                <c:pt idx="5987">
                  <c:v>43685</c:v>
                </c:pt>
                <c:pt idx="5988">
                  <c:v>43686</c:v>
                </c:pt>
                <c:pt idx="5989">
                  <c:v>43689</c:v>
                </c:pt>
                <c:pt idx="5990">
                  <c:v>43690</c:v>
                </c:pt>
                <c:pt idx="5991">
                  <c:v>43691</c:v>
                </c:pt>
                <c:pt idx="5992">
                  <c:v>43692</c:v>
                </c:pt>
                <c:pt idx="5993">
                  <c:v>43693</c:v>
                </c:pt>
                <c:pt idx="5994">
                  <c:v>43696</c:v>
                </c:pt>
                <c:pt idx="5995">
                  <c:v>43697</c:v>
                </c:pt>
                <c:pt idx="5996">
                  <c:v>43698</c:v>
                </c:pt>
                <c:pt idx="5997">
                  <c:v>43699</c:v>
                </c:pt>
                <c:pt idx="5998">
                  <c:v>43700</c:v>
                </c:pt>
                <c:pt idx="5999">
                  <c:v>43703</c:v>
                </c:pt>
                <c:pt idx="6000">
                  <c:v>43704</c:v>
                </c:pt>
                <c:pt idx="6001">
                  <c:v>43705</c:v>
                </c:pt>
                <c:pt idx="6002">
                  <c:v>43706</c:v>
                </c:pt>
                <c:pt idx="6003">
                  <c:v>43707</c:v>
                </c:pt>
                <c:pt idx="6004">
                  <c:v>43710</c:v>
                </c:pt>
                <c:pt idx="6005">
                  <c:v>43711</c:v>
                </c:pt>
                <c:pt idx="6006">
                  <c:v>43712</c:v>
                </c:pt>
                <c:pt idx="6007">
                  <c:v>43713</c:v>
                </c:pt>
                <c:pt idx="6008">
                  <c:v>43714</c:v>
                </c:pt>
                <c:pt idx="6009">
                  <c:v>43717</c:v>
                </c:pt>
                <c:pt idx="6010">
                  <c:v>43718</c:v>
                </c:pt>
                <c:pt idx="6011">
                  <c:v>43719</c:v>
                </c:pt>
                <c:pt idx="6012">
                  <c:v>43720</c:v>
                </c:pt>
                <c:pt idx="6013">
                  <c:v>43721</c:v>
                </c:pt>
                <c:pt idx="6014">
                  <c:v>43724</c:v>
                </c:pt>
                <c:pt idx="6015">
                  <c:v>43725</c:v>
                </c:pt>
                <c:pt idx="6016">
                  <c:v>43726</c:v>
                </c:pt>
                <c:pt idx="6017">
                  <c:v>43727</c:v>
                </c:pt>
                <c:pt idx="6018">
                  <c:v>43728</c:v>
                </c:pt>
                <c:pt idx="6019">
                  <c:v>43731</c:v>
                </c:pt>
                <c:pt idx="6020">
                  <c:v>43732</c:v>
                </c:pt>
                <c:pt idx="6021">
                  <c:v>43733</c:v>
                </c:pt>
                <c:pt idx="6022">
                  <c:v>43734</c:v>
                </c:pt>
                <c:pt idx="6023">
                  <c:v>43735</c:v>
                </c:pt>
                <c:pt idx="6024">
                  <c:v>43738</c:v>
                </c:pt>
                <c:pt idx="6025">
                  <c:v>43739</c:v>
                </c:pt>
                <c:pt idx="6026">
                  <c:v>43740</c:v>
                </c:pt>
                <c:pt idx="6027">
                  <c:v>43741</c:v>
                </c:pt>
                <c:pt idx="6028">
                  <c:v>43742</c:v>
                </c:pt>
                <c:pt idx="6029">
                  <c:v>43745</c:v>
                </c:pt>
                <c:pt idx="6030">
                  <c:v>43746</c:v>
                </c:pt>
                <c:pt idx="6031">
                  <c:v>43747</c:v>
                </c:pt>
                <c:pt idx="6032">
                  <c:v>43748</c:v>
                </c:pt>
                <c:pt idx="6033">
                  <c:v>43749</c:v>
                </c:pt>
                <c:pt idx="6034">
                  <c:v>43752</c:v>
                </c:pt>
                <c:pt idx="6035">
                  <c:v>43753</c:v>
                </c:pt>
                <c:pt idx="6036">
                  <c:v>43754</c:v>
                </c:pt>
                <c:pt idx="6037">
                  <c:v>43755</c:v>
                </c:pt>
                <c:pt idx="6038">
                  <c:v>43756</c:v>
                </c:pt>
                <c:pt idx="6039">
                  <c:v>43759</c:v>
                </c:pt>
                <c:pt idx="6040">
                  <c:v>43760</c:v>
                </c:pt>
                <c:pt idx="6041">
                  <c:v>43761</c:v>
                </c:pt>
                <c:pt idx="6042">
                  <c:v>43762</c:v>
                </c:pt>
                <c:pt idx="6043">
                  <c:v>43763</c:v>
                </c:pt>
                <c:pt idx="6044">
                  <c:v>43766</c:v>
                </c:pt>
                <c:pt idx="6045">
                  <c:v>43767</c:v>
                </c:pt>
                <c:pt idx="6046">
                  <c:v>43768</c:v>
                </c:pt>
                <c:pt idx="6047">
                  <c:v>43769</c:v>
                </c:pt>
                <c:pt idx="6048">
                  <c:v>43770</c:v>
                </c:pt>
                <c:pt idx="6049">
                  <c:v>43774</c:v>
                </c:pt>
                <c:pt idx="6050">
                  <c:v>43775</c:v>
                </c:pt>
                <c:pt idx="6051">
                  <c:v>43776</c:v>
                </c:pt>
                <c:pt idx="6052">
                  <c:v>43777</c:v>
                </c:pt>
                <c:pt idx="6053">
                  <c:v>43780</c:v>
                </c:pt>
                <c:pt idx="6054">
                  <c:v>43781</c:v>
                </c:pt>
                <c:pt idx="6055">
                  <c:v>43782</c:v>
                </c:pt>
                <c:pt idx="6056">
                  <c:v>43783</c:v>
                </c:pt>
                <c:pt idx="6057">
                  <c:v>43784</c:v>
                </c:pt>
                <c:pt idx="6058">
                  <c:v>43787</c:v>
                </c:pt>
                <c:pt idx="6059">
                  <c:v>43788</c:v>
                </c:pt>
                <c:pt idx="6060">
                  <c:v>43789</c:v>
                </c:pt>
                <c:pt idx="6061">
                  <c:v>43790</c:v>
                </c:pt>
                <c:pt idx="6062">
                  <c:v>43791</c:v>
                </c:pt>
                <c:pt idx="6063">
                  <c:v>43794</c:v>
                </c:pt>
                <c:pt idx="6064">
                  <c:v>43795</c:v>
                </c:pt>
                <c:pt idx="6065">
                  <c:v>43796</c:v>
                </c:pt>
                <c:pt idx="6066">
                  <c:v>43797</c:v>
                </c:pt>
                <c:pt idx="6067">
                  <c:v>43798</c:v>
                </c:pt>
                <c:pt idx="6068">
                  <c:v>43801</c:v>
                </c:pt>
                <c:pt idx="6069">
                  <c:v>43802</c:v>
                </c:pt>
                <c:pt idx="6070">
                  <c:v>43803</c:v>
                </c:pt>
                <c:pt idx="6071">
                  <c:v>43804</c:v>
                </c:pt>
                <c:pt idx="6072">
                  <c:v>43805</c:v>
                </c:pt>
                <c:pt idx="6073">
                  <c:v>43808</c:v>
                </c:pt>
                <c:pt idx="6074">
                  <c:v>43809</c:v>
                </c:pt>
                <c:pt idx="6075">
                  <c:v>43810</c:v>
                </c:pt>
                <c:pt idx="6076">
                  <c:v>43811</c:v>
                </c:pt>
                <c:pt idx="6077">
                  <c:v>43812</c:v>
                </c:pt>
                <c:pt idx="6078">
                  <c:v>43815</c:v>
                </c:pt>
                <c:pt idx="6079">
                  <c:v>43816</c:v>
                </c:pt>
                <c:pt idx="6080">
                  <c:v>43817</c:v>
                </c:pt>
                <c:pt idx="6081">
                  <c:v>43818</c:v>
                </c:pt>
                <c:pt idx="6082">
                  <c:v>43819</c:v>
                </c:pt>
                <c:pt idx="6083">
                  <c:v>43822</c:v>
                </c:pt>
                <c:pt idx="6084">
                  <c:v>43823</c:v>
                </c:pt>
                <c:pt idx="6085">
                  <c:v>43824</c:v>
                </c:pt>
                <c:pt idx="6086">
                  <c:v>43825</c:v>
                </c:pt>
                <c:pt idx="6087">
                  <c:v>43826</c:v>
                </c:pt>
                <c:pt idx="6088">
                  <c:v>43829</c:v>
                </c:pt>
                <c:pt idx="6089">
                  <c:v>43833</c:v>
                </c:pt>
                <c:pt idx="6090">
                  <c:v>43836</c:v>
                </c:pt>
                <c:pt idx="6091">
                  <c:v>43838</c:v>
                </c:pt>
                <c:pt idx="6092">
                  <c:v>43839</c:v>
                </c:pt>
                <c:pt idx="6093">
                  <c:v>43840</c:v>
                </c:pt>
                <c:pt idx="6094">
                  <c:v>43843</c:v>
                </c:pt>
                <c:pt idx="6095">
                  <c:v>43844</c:v>
                </c:pt>
                <c:pt idx="6096">
                  <c:v>43845</c:v>
                </c:pt>
                <c:pt idx="6097">
                  <c:v>43846</c:v>
                </c:pt>
                <c:pt idx="6098">
                  <c:v>43847</c:v>
                </c:pt>
                <c:pt idx="6099">
                  <c:v>43850</c:v>
                </c:pt>
                <c:pt idx="6100">
                  <c:v>43851</c:v>
                </c:pt>
                <c:pt idx="6101">
                  <c:v>43852</c:v>
                </c:pt>
                <c:pt idx="6102">
                  <c:v>43853</c:v>
                </c:pt>
                <c:pt idx="6103">
                  <c:v>43854</c:v>
                </c:pt>
                <c:pt idx="6104">
                  <c:v>43857</c:v>
                </c:pt>
                <c:pt idx="6105">
                  <c:v>43858</c:v>
                </c:pt>
                <c:pt idx="6106">
                  <c:v>43859</c:v>
                </c:pt>
                <c:pt idx="6107">
                  <c:v>43860</c:v>
                </c:pt>
                <c:pt idx="6108">
                  <c:v>43861</c:v>
                </c:pt>
                <c:pt idx="6109">
                  <c:v>43864</c:v>
                </c:pt>
                <c:pt idx="6110">
                  <c:v>43865</c:v>
                </c:pt>
                <c:pt idx="6111">
                  <c:v>43866</c:v>
                </c:pt>
                <c:pt idx="6112">
                  <c:v>43867</c:v>
                </c:pt>
                <c:pt idx="6113">
                  <c:v>43868</c:v>
                </c:pt>
                <c:pt idx="6114">
                  <c:v>43871</c:v>
                </c:pt>
                <c:pt idx="6115">
                  <c:v>43872</c:v>
                </c:pt>
                <c:pt idx="6116">
                  <c:v>43873</c:v>
                </c:pt>
                <c:pt idx="6117">
                  <c:v>43874</c:v>
                </c:pt>
                <c:pt idx="6118">
                  <c:v>43875</c:v>
                </c:pt>
                <c:pt idx="6119">
                  <c:v>43878</c:v>
                </c:pt>
                <c:pt idx="6120">
                  <c:v>43879</c:v>
                </c:pt>
                <c:pt idx="6121">
                  <c:v>43880</c:v>
                </c:pt>
                <c:pt idx="6122">
                  <c:v>43881</c:v>
                </c:pt>
                <c:pt idx="6123">
                  <c:v>43882</c:v>
                </c:pt>
                <c:pt idx="6124">
                  <c:v>43886</c:v>
                </c:pt>
                <c:pt idx="6125">
                  <c:v>43887</c:v>
                </c:pt>
                <c:pt idx="6126">
                  <c:v>43888</c:v>
                </c:pt>
                <c:pt idx="6127">
                  <c:v>43889</c:v>
                </c:pt>
                <c:pt idx="6128">
                  <c:v>43892</c:v>
                </c:pt>
                <c:pt idx="6129">
                  <c:v>43893</c:v>
                </c:pt>
                <c:pt idx="6130">
                  <c:v>43894</c:v>
                </c:pt>
                <c:pt idx="6131">
                  <c:v>43895</c:v>
                </c:pt>
                <c:pt idx="6132">
                  <c:v>43896</c:v>
                </c:pt>
                <c:pt idx="6133">
                  <c:v>43900</c:v>
                </c:pt>
                <c:pt idx="6134">
                  <c:v>43901</c:v>
                </c:pt>
                <c:pt idx="6135">
                  <c:v>43902</c:v>
                </c:pt>
                <c:pt idx="6136">
                  <c:v>43903</c:v>
                </c:pt>
                <c:pt idx="6137">
                  <c:v>43906</c:v>
                </c:pt>
                <c:pt idx="6138">
                  <c:v>43907</c:v>
                </c:pt>
                <c:pt idx="6139">
                  <c:v>43908</c:v>
                </c:pt>
                <c:pt idx="6140">
                  <c:v>43909</c:v>
                </c:pt>
                <c:pt idx="6141">
                  <c:v>43910</c:v>
                </c:pt>
                <c:pt idx="6142">
                  <c:v>43913</c:v>
                </c:pt>
                <c:pt idx="6143">
                  <c:v>43914</c:v>
                </c:pt>
                <c:pt idx="6144">
                  <c:v>43915</c:v>
                </c:pt>
                <c:pt idx="6145">
                  <c:v>43916</c:v>
                </c:pt>
                <c:pt idx="6146">
                  <c:v>43917</c:v>
                </c:pt>
                <c:pt idx="6147">
                  <c:v>43920</c:v>
                </c:pt>
                <c:pt idx="6148">
                  <c:v>43921</c:v>
                </c:pt>
                <c:pt idx="6149">
                  <c:v>43922</c:v>
                </c:pt>
                <c:pt idx="6150">
                  <c:v>43923</c:v>
                </c:pt>
                <c:pt idx="6151">
                  <c:v>43924</c:v>
                </c:pt>
                <c:pt idx="6152">
                  <c:v>43927</c:v>
                </c:pt>
                <c:pt idx="6153">
                  <c:v>43928</c:v>
                </c:pt>
                <c:pt idx="6154">
                  <c:v>43929</c:v>
                </c:pt>
                <c:pt idx="6155">
                  <c:v>43930</c:v>
                </c:pt>
                <c:pt idx="6156">
                  <c:v>43931</c:v>
                </c:pt>
                <c:pt idx="6157">
                  <c:v>43934</c:v>
                </c:pt>
                <c:pt idx="6158">
                  <c:v>43935</c:v>
                </c:pt>
                <c:pt idx="6159">
                  <c:v>43936</c:v>
                </c:pt>
                <c:pt idx="6160">
                  <c:v>43937</c:v>
                </c:pt>
                <c:pt idx="6161">
                  <c:v>43938</c:v>
                </c:pt>
                <c:pt idx="6162">
                  <c:v>43941</c:v>
                </c:pt>
                <c:pt idx="6163">
                  <c:v>43942</c:v>
                </c:pt>
                <c:pt idx="6164">
                  <c:v>43943</c:v>
                </c:pt>
                <c:pt idx="6165">
                  <c:v>43944</c:v>
                </c:pt>
                <c:pt idx="6166">
                  <c:v>43945</c:v>
                </c:pt>
                <c:pt idx="6167">
                  <c:v>43948</c:v>
                </c:pt>
                <c:pt idx="6168">
                  <c:v>43949</c:v>
                </c:pt>
                <c:pt idx="6169">
                  <c:v>43950</c:v>
                </c:pt>
                <c:pt idx="6170">
                  <c:v>43951</c:v>
                </c:pt>
                <c:pt idx="6171">
                  <c:v>43955</c:v>
                </c:pt>
                <c:pt idx="6172">
                  <c:v>43956</c:v>
                </c:pt>
                <c:pt idx="6173">
                  <c:v>43957</c:v>
                </c:pt>
                <c:pt idx="6174">
                  <c:v>43958</c:v>
                </c:pt>
                <c:pt idx="6175">
                  <c:v>43959</c:v>
                </c:pt>
                <c:pt idx="6176">
                  <c:v>43963</c:v>
                </c:pt>
                <c:pt idx="6177">
                  <c:v>43964</c:v>
                </c:pt>
                <c:pt idx="6178">
                  <c:v>43965</c:v>
                </c:pt>
                <c:pt idx="6179">
                  <c:v>43966</c:v>
                </c:pt>
                <c:pt idx="6180">
                  <c:v>43969</c:v>
                </c:pt>
                <c:pt idx="6181">
                  <c:v>43970</c:v>
                </c:pt>
                <c:pt idx="6182">
                  <c:v>43971</c:v>
                </c:pt>
                <c:pt idx="6183">
                  <c:v>43972</c:v>
                </c:pt>
                <c:pt idx="6184">
                  <c:v>43973</c:v>
                </c:pt>
                <c:pt idx="6185">
                  <c:v>43976</c:v>
                </c:pt>
                <c:pt idx="6186">
                  <c:v>43977</c:v>
                </c:pt>
                <c:pt idx="6187">
                  <c:v>43978</c:v>
                </c:pt>
                <c:pt idx="6188">
                  <c:v>43979</c:v>
                </c:pt>
                <c:pt idx="6189">
                  <c:v>43980</c:v>
                </c:pt>
                <c:pt idx="6190">
                  <c:v>43983</c:v>
                </c:pt>
                <c:pt idx="6191">
                  <c:v>43984</c:v>
                </c:pt>
                <c:pt idx="6192">
                  <c:v>43985</c:v>
                </c:pt>
                <c:pt idx="6193">
                  <c:v>43986</c:v>
                </c:pt>
                <c:pt idx="6194">
                  <c:v>43987</c:v>
                </c:pt>
                <c:pt idx="6195">
                  <c:v>43990</c:v>
                </c:pt>
                <c:pt idx="6196">
                  <c:v>43991</c:v>
                </c:pt>
                <c:pt idx="6197">
                  <c:v>43992</c:v>
                </c:pt>
                <c:pt idx="6198">
                  <c:v>43993</c:v>
                </c:pt>
                <c:pt idx="6199">
                  <c:v>43997</c:v>
                </c:pt>
                <c:pt idx="6200">
                  <c:v>43998</c:v>
                </c:pt>
                <c:pt idx="6201">
                  <c:v>43999</c:v>
                </c:pt>
                <c:pt idx="6202">
                  <c:v>44000</c:v>
                </c:pt>
                <c:pt idx="6203">
                  <c:v>44001</c:v>
                </c:pt>
                <c:pt idx="6204">
                  <c:v>44004</c:v>
                </c:pt>
                <c:pt idx="6205">
                  <c:v>44005</c:v>
                </c:pt>
                <c:pt idx="6206">
                  <c:v>44007</c:v>
                </c:pt>
                <c:pt idx="6207">
                  <c:v>44008</c:v>
                </c:pt>
                <c:pt idx="6208">
                  <c:v>44011</c:v>
                </c:pt>
                <c:pt idx="6209">
                  <c:v>44012</c:v>
                </c:pt>
                <c:pt idx="6210">
                  <c:v>44014</c:v>
                </c:pt>
                <c:pt idx="6211">
                  <c:v>44015</c:v>
                </c:pt>
                <c:pt idx="6212">
                  <c:v>44018</c:v>
                </c:pt>
                <c:pt idx="6213">
                  <c:v>44019</c:v>
                </c:pt>
                <c:pt idx="6214">
                  <c:v>44020</c:v>
                </c:pt>
                <c:pt idx="6215">
                  <c:v>44021</c:v>
                </c:pt>
                <c:pt idx="6216">
                  <c:v>44022</c:v>
                </c:pt>
                <c:pt idx="6217">
                  <c:v>44025</c:v>
                </c:pt>
                <c:pt idx="6218">
                  <c:v>44026</c:v>
                </c:pt>
                <c:pt idx="6219">
                  <c:v>44027</c:v>
                </c:pt>
                <c:pt idx="6220">
                  <c:v>44028</c:v>
                </c:pt>
                <c:pt idx="6221">
                  <c:v>44029</c:v>
                </c:pt>
                <c:pt idx="6222">
                  <c:v>44032</c:v>
                </c:pt>
                <c:pt idx="6223">
                  <c:v>44033</c:v>
                </c:pt>
                <c:pt idx="6224">
                  <c:v>44034</c:v>
                </c:pt>
                <c:pt idx="6225">
                  <c:v>44035</c:v>
                </c:pt>
                <c:pt idx="6226">
                  <c:v>44036</c:v>
                </c:pt>
                <c:pt idx="6227">
                  <c:v>44039</c:v>
                </c:pt>
                <c:pt idx="6228">
                  <c:v>44040</c:v>
                </c:pt>
                <c:pt idx="6229">
                  <c:v>44041</c:v>
                </c:pt>
                <c:pt idx="6230">
                  <c:v>44042</c:v>
                </c:pt>
                <c:pt idx="6231">
                  <c:v>44043</c:v>
                </c:pt>
                <c:pt idx="6232">
                  <c:v>44046</c:v>
                </c:pt>
                <c:pt idx="6233">
                  <c:v>44047</c:v>
                </c:pt>
                <c:pt idx="6234">
                  <c:v>44048</c:v>
                </c:pt>
                <c:pt idx="6235">
                  <c:v>44049</c:v>
                </c:pt>
                <c:pt idx="6236">
                  <c:v>44050</c:v>
                </c:pt>
                <c:pt idx="6237">
                  <c:v>44053</c:v>
                </c:pt>
                <c:pt idx="6238">
                  <c:v>44054</c:v>
                </c:pt>
                <c:pt idx="6239">
                  <c:v>44055</c:v>
                </c:pt>
                <c:pt idx="6240">
                  <c:v>44056</c:v>
                </c:pt>
                <c:pt idx="6241">
                  <c:v>44057</c:v>
                </c:pt>
                <c:pt idx="6242">
                  <c:v>44060</c:v>
                </c:pt>
                <c:pt idx="6243">
                  <c:v>44061</c:v>
                </c:pt>
                <c:pt idx="6244">
                  <c:v>44062</c:v>
                </c:pt>
                <c:pt idx="6245">
                  <c:v>44063</c:v>
                </c:pt>
                <c:pt idx="6246">
                  <c:v>44064</c:v>
                </c:pt>
                <c:pt idx="6247">
                  <c:v>44067</c:v>
                </c:pt>
                <c:pt idx="6248">
                  <c:v>44068</c:v>
                </c:pt>
                <c:pt idx="6249">
                  <c:v>44069</c:v>
                </c:pt>
                <c:pt idx="6250">
                  <c:v>44070</c:v>
                </c:pt>
                <c:pt idx="6251">
                  <c:v>44071</c:v>
                </c:pt>
                <c:pt idx="6252">
                  <c:v>44074</c:v>
                </c:pt>
                <c:pt idx="6253">
                  <c:v>44075</c:v>
                </c:pt>
                <c:pt idx="6254">
                  <c:v>44076</c:v>
                </c:pt>
                <c:pt idx="6255">
                  <c:v>44077</c:v>
                </c:pt>
                <c:pt idx="6256">
                  <c:v>44078</c:v>
                </c:pt>
                <c:pt idx="6257">
                  <c:v>44081</c:v>
                </c:pt>
                <c:pt idx="6258">
                  <c:v>44082</c:v>
                </c:pt>
                <c:pt idx="6259">
                  <c:v>44083</c:v>
                </c:pt>
                <c:pt idx="6260">
                  <c:v>44084</c:v>
                </c:pt>
                <c:pt idx="6261">
                  <c:v>44085</c:v>
                </c:pt>
                <c:pt idx="6262">
                  <c:v>44088</c:v>
                </c:pt>
                <c:pt idx="6263">
                  <c:v>44089</c:v>
                </c:pt>
                <c:pt idx="6264">
                  <c:v>44090</c:v>
                </c:pt>
                <c:pt idx="6265">
                  <c:v>44091</c:v>
                </c:pt>
                <c:pt idx="6266">
                  <c:v>44092</c:v>
                </c:pt>
                <c:pt idx="6267">
                  <c:v>44095</c:v>
                </c:pt>
                <c:pt idx="6268">
                  <c:v>44096</c:v>
                </c:pt>
                <c:pt idx="6269">
                  <c:v>44097</c:v>
                </c:pt>
                <c:pt idx="6270">
                  <c:v>44098</c:v>
                </c:pt>
                <c:pt idx="6271">
                  <c:v>44099</c:v>
                </c:pt>
                <c:pt idx="6272">
                  <c:v>44102</c:v>
                </c:pt>
                <c:pt idx="6273">
                  <c:v>44103</c:v>
                </c:pt>
                <c:pt idx="6274">
                  <c:v>44104</c:v>
                </c:pt>
                <c:pt idx="6275">
                  <c:v>44105</c:v>
                </c:pt>
                <c:pt idx="6276">
                  <c:v>44106</c:v>
                </c:pt>
                <c:pt idx="6277">
                  <c:v>44109</c:v>
                </c:pt>
                <c:pt idx="6278">
                  <c:v>44110</c:v>
                </c:pt>
                <c:pt idx="6279">
                  <c:v>44111</c:v>
                </c:pt>
                <c:pt idx="6280">
                  <c:v>44112</c:v>
                </c:pt>
                <c:pt idx="6281">
                  <c:v>44113</c:v>
                </c:pt>
                <c:pt idx="6282">
                  <c:v>44116</c:v>
                </c:pt>
                <c:pt idx="6283">
                  <c:v>44117</c:v>
                </c:pt>
                <c:pt idx="6284">
                  <c:v>44118</c:v>
                </c:pt>
                <c:pt idx="6285">
                  <c:v>44119</c:v>
                </c:pt>
                <c:pt idx="6286">
                  <c:v>44120</c:v>
                </c:pt>
                <c:pt idx="6287">
                  <c:v>44123</c:v>
                </c:pt>
                <c:pt idx="6288">
                  <c:v>44124</c:v>
                </c:pt>
                <c:pt idx="6289">
                  <c:v>44125</c:v>
                </c:pt>
                <c:pt idx="6290">
                  <c:v>44126</c:v>
                </c:pt>
                <c:pt idx="6291">
                  <c:v>44127</c:v>
                </c:pt>
                <c:pt idx="6292">
                  <c:v>44130</c:v>
                </c:pt>
                <c:pt idx="6293">
                  <c:v>44131</c:v>
                </c:pt>
                <c:pt idx="6294">
                  <c:v>44132</c:v>
                </c:pt>
                <c:pt idx="6295">
                  <c:v>44133</c:v>
                </c:pt>
                <c:pt idx="6296">
                  <c:v>44134</c:v>
                </c:pt>
                <c:pt idx="6297">
                  <c:v>44137</c:v>
                </c:pt>
                <c:pt idx="6298">
                  <c:v>44138</c:v>
                </c:pt>
                <c:pt idx="6299">
                  <c:v>44140</c:v>
                </c:pt>
                <c:pt idx="6300">
                  <c:v>44141</c:v>
                </c:pt>
                <c:pt idx="6301">
                  <c:v>44144</c:v>
                </c:pt>
                <c:pt idx="6302">
                  <c:v>44145</c:v>
                </c:pt>
                <c:pt idx="6303">
                  <c:v>44146</c:v>
                </c:pt>
                <c:pt idx="6304">
                  <c:v>44147</c:v>
                </c:pt>
                <c:pt idx="6305">
                  <c:v>44148</c:v>
                </c:pt>
                <c:pt idx="6306">
                  <c:v>44151</c:v>
                </c:pt>
                <c:pt idx="6307">
                  <c:v>44152</c:v>
                </c:pt>
                <c:pt idx="6308">
                  <c:v>44153</c:v>
                </c:pt>
                <c:pt idx="6309">
                  <c:v>44154</c:v>
                </c:pt>
                <c:pt idx="6310">
                  <c:v>44155</c:v>
                </c:pt>
                <c:pt idx="6311">
                  <c:v>44158</c:v>
                </c:pt>
                <c:pt idx="6312">
                  <c:v>44159</c:v>
                </c:pt>
                <c:pt idx="6313">
                  <c:v>44160</c:v>
                </c:pt>
                <c:pt idx="6314">
                  <c:v>44161</c:v>
                </c:pt>
                <c:pt idx="6315">
                  <c:v>44162</c:v>
                </c:pt>
                <c:pt idx="6316">
                  <c:v>44165</c:v>
                </c:pt>
                <c:pt idx="6317">
                  <c:v>44166</c:v>
                </c:pt>
                <c:pt idx="6318">
                  <c:v>44167</c:v>
                </c:pt>
                <c:pt idx="6319">
                  <c:v>44168</c:v>
                </c:pt>
                <c:pt idx="6320">
                  <c:v>44169</c:v>
                </c:pt>
                <c:pt idx="6321">
                  <c:v>44172</c:v>
                </c:pt>
                <c:pt idx="6322">
                  <c:v>44173</c:v>
                </c:pt>
                <c:pt idx="6323">
                  <c:v>44174</c:v>
                </c:pt>
                <c:pt idx="6324">
                  <c:v>44175</c:v>
                </c:pt>
                <c:pt idx="6325">
                  <c:v>44176</c:v>
                </c:pt>
                <c:pt idx="6326">
                  <c:v>44179</c:v>
                </c:pt>
                <c:pt idx="6327">
                  <c:v>44180</c:v>
                </c:pt>
                <c:pt idx="6328">
                  <c:v>44181</c:v>
                </c:pt>
                <c:pt idx="6329">
                  <c:v>44182</c:v>
                </c:pt>
                <c:pt idx="6330">
                  <c:v>44183</c:v>
                </c:pt>
                <c:pt idx="6331">
                  <c:v>44186</c:v>
                </c:pt>
                <c:pt idx="6332">
                  <c:v>44187</c:v>
                </c:pt>
                <c:pt idx="6333">
                  <c:v>44188</c:v>
                </c:pt>
                <c:pt idx="6334">
                  <c:v>44189</c:v>
                </c:pt>
                <c:pt idx="6335">
                  <c:v>44190</c:v>
                </c:pt>
                <c:pt idx="6336">
                  <c:v>44193</c:v>
                </c:pt>
                <c:pt idx="6337">
                  <c:v>44194</c:v>
                </c:pt>
                <c:pt idx="6338">
                  <c:v>44195</c:v>
                </c:pt>
                <c:pt idx="6339">
                  <c:v>44200</c:v>
                </c:pt>
                <c:pt idx="6340">
                  <c:v>44201</c:v>
                </c:pt>
                <c:pt idx="6341">
                  <c:v>44202</c:v>
                </c:pt>
                <c:pt idx="6342">
                  <c:v>44204</c:v>
                </c:pt>
                <c:pt idx="6343">
                  <c:v>44207</c:v>
                </c:pt>
                <c:pt idx="6344">
                  <c:v>44208</c:v>
                </c:pt>
                <c:pt idx="6345">
                  <c:v>44209</c:v>
                </c:pt>
                <c:pt idx="6346">
                  <c:v>44210</c:v>
                </c:pt>
                <c:pt idx="6347">
                  <c:v>44211</c:v>
                </c:pt>
                <c:pt idx="6348">
                  <c:v>44214</c:v>
                </c:pt>
                <c:pt idx="6349">
                  <c:v>44215</c:v>
                </c:pt>
                <c:pt idx="6350">
                  <c:v>44216</c:v>
                </c:pt>
                <c:pt idx="6351">
                  <c:v>44217</c:v>
                </c:pt>
                <c:pt idx="6352">
                  <c:v>44218</c:v>
                </c:pt>
                <c:pt idx="6353">
                  <c:v>44221</c:v>
                </c:pt>
                <c:pt idx="6354">
                  <c:v>44222</c:v>
                </c:pt>
                <c:pt idx="6355">
                  <c:v>44223</c:v>
                </c:pt>
                <c:pt idx="6356">
                  <c:v>44224</c:v>
                </c:pt>
                <c:pt idx="6357">
                  <c:v>44225</c:v>
                </c:pt>
                <c:pt idx="6358">
                  <c:v>44228</c:v>
                </c:pt>
                <c:pt idx="6359">
                  <c:v>44229</c:v>
                </c:pt>
                <c:pt idx="6360">
                  <c:v>44230</c:v>
                </c:pt>
                <c:pt idx="6361">
                  <c:v>44231</c:v>
                </c:pt>
                <c:pt idx="6362">
                  <c:v>44232</c:v>
                </c:pt>
                <c:pt idx="6363">
                  <c:v>44235</c:v>
                </c:pt>
                <c:pt idx="6364">
                  <c:v>44236</c:v>
                </c:pt>
                <c:pt idx="6365">
                  <c:v>44237</c:v>
                </c:pt>
                <c:pt idx="6366">
                  <c:v>44238</c:v>
                </c:pt>
                <c:pt idx="6367">
                  <c:v>44239</c:v>
                </c:pt>
                <c:pt idx="6368">
                  <c:v>44242</c:v>
                </c:pt>
                <c:pt idx="6369">
                  <c:v>44243</c:v>
                </c:pt>
                <c:pt idx="6370">
                  <c:v>44244</c:v>
                </c:pt>
                <c:pt idx="6371">
                  <c:v>44245</c:v>
                </c:pt>
                <c:pt idx="6372">
                  <c:v>44246</c:v>
                </c:pt>
                <c:pt idx="6373">
                  <c:v>44247</c:v>
                </c:pt>
                <c:pt idx="6374">
                  <c:v>44249</c:v>
                </c:pt>
                <c:pt idx="6375">
                  <c:v>44251</c:v>
                </c:pt>
                <c:pt idx="6376">
                  <c:v>44252</c:v>
                </c:pt>
                <c:pt idx="6377">
                  <c:v>44253</c:v>
                </c:pt>
                <c:pt idx="6378">
                  <c:v>44256</c:v>
                </c:pt>
                <c:pt idx="6379">
                  <c:v>44257</c:v>
                </c:pt>
                <c:pt idx="6380">
                  <c:v>44258</c:v>
                </c:pt>
                <c:pt idx="6381">
                  <c:v>44259</c:v>
                </c:pt>
                <c:pt idx="6382">
                  <c:v>44260</c:v>
                </c:pt>
                <c:pt idx="6383">
                  <c:v>44264</c:v>
                </c:pt>
                <c:pt idx="6384">
                  <c:v>44265</c:v>
                </c:pt>
                <c:pt idx="6385">
                  <c:v>44266</c:v>
                </c:pt>
                <c:pt idx="6386">
                  <c:v>44267</c:v>
                </c:pt>
                <c:pt idx="6387">
                  <c:v>44270</c:v>
                </c:pt>
                <c:pt idx="6388">
                  <c:v>44271</c:v>
                </c:pt>
                <c:pt idx="6389">
                  <c:v>44272</c:v>
                </c:pt>
                <c:pt idx="6390">
                  <c:v>44273</c:v>
                </c:pt>
                <c:pt idx="6391">
                  <c:v>44274</c:v>
                </c:pt>
                <c:pt idx="6392">
                  <c:v>44277</c:v>
                </c:pt>
                <c:pt idx="6393">
                  <c:v>44278</c:v>
                </c:pt>
                <c:pt idx="6394">
                  <c:v>44279</c:v>
                </c:pt>
                <c:pt idx="6395">
                  <c:v>44280</c:v>
                </c:pt>
                <c:pt idx="6396">
                  <c:v>44281</c:v>
                </c:pt>
                <c:pt idx="6397">
                  <c:v>44284</c:v>
                </c:pt>
                <c:pt idx="6398">
                  <c:v>44285</c:v>
                </c:pt>
                <c:pt idx="6399">
                  <c:v>44286</c:v>
                </c:pt>
                <c:pt idx="6400">
                  <c:v>44287</c:v>
                </c:pt>
                <c:pt idx="6401">
                  <c:v>44288</c:v>
                </c:pt>
                <c:pt idx="6402">
                  <c:v>44291</c:v>
                </c:pt>
                <c:pt idx="6403">
                  <c:v>44292</c:v>
                </c:pt>
                <c:pt idx="6404">
                  <c:v>44293</c:v>
                </c:pt>
                <c:pt idx="6405">
                  <c:v>44294</c:v>
                </c:pt>
                <c:pt idx="6406">
                  <c:v>44295</c:v>
                </c:pt>
                <c:pt idx="6407">
                  <c:v>44298</c:v>
                </c:pt>
                <c:pt idx="6408">
                  <c:v>44299</c:v>
                </c:pt>
                <c:pt idx="6409">
                  <c:v>44300</c:v>
                </c:pt>
                <c:pt idx="6410">
                  <c:v>44301</c:v>
                </c:pt>
                <c:pt idx="6411">
                  <c:v>44302</c:v>
                </c:pt>
                <c:pt idx="6412">
                  <c:v>44305</c:v>
                </c:pt>
                <c:pt idx="6413">
                  <c:v>44306</c:v>
                </c:pt>
                <c:pt idx="6414">
                  <c:v>44307</c:v>
                </c:pt>
                <c:pt idx="6415">
                  <c:v>44308</c:v>
                </c:pt>
                <c:pt idx="6416">
                  <c:v>44309</c:v>
                </c:pt>
                <c:pt idx="6417">
                  <c:v>44312</c:v>
                </c:pt>
                <c:pt idx="6418">
                  <c:v>44313</c:v>
                </c:pt>
                <c:pt idx="6419">
                  <c:v>44314</c:v>
                </c:pt>
                <c:pt idx="6420">
                  <c:v>44315</c:v>
                </c:pt>
                <c:pt idx="6421">
                  <c:v>44316</c:v>
                </c:pt>
                <c:pt idx="6422">
                  <c:v>44320</c:v>
                </c:pt>
                <c:pt idx="6423">
                  <c:v>44321</c:v>
                </c:pt>
                <c:pt idx="6424">
                  <c:v>44322</c:v>
                </c:pt>
                <c:pt idx="6425">
                  <c:v>44323</c:v>
                </c:pt>
                <c:pt idx="6426">
                  <c:v>44326</c:v>
                </c:pt>
                <c:pt idx="6427">
                  <c:v>44327</c:v>
                </c:pt>
                <c:pt idx="6428">
                  <c:v>44328</c:v>
                </c:pt>
                <c:pt idx="6429">
                  <c:v>44329</c:v>
                </c:pt>
                <c:pt idx="6430">
                  <c:v>44330</c:v>
                </c:pt>
                <c:pt idx="6431">
                  <c:v>44333</c:v>
                </c:pt>
                <c:pt idx="6432">
                  <c:v>44334</c:v>
                </c:pt>
                <c:pt idx="6433">
                  <c:v>44335</c:v>
                </c:pt>
                <c:pt idx="6434">
                  <c:v>44336</c:v>
                </c:pt>
                <c:pt idx="6435">
                  <c:v>44337</c:v>
                </c:pt>
                <c:pt idx="6436">
                  <c:v>44340</c:v>
                </c:pt>
                <c:pt idx="6437">
                  <c:v>44341</c:v>
                </c:pt>
                <c:pt idx="6438">
                  <c:v>44342</c:v>
                </c:pt>
                <c:pt idx="6439">
                  <c:v>44343</c:v>
                </c:pt>
                <c:pt idx="6440">
                  <c:v>44344</c:v>
                </c:pt>
                <c:pt idx="6441">
                  <c:v>44347</c:v>
                </c:pt>
                <c:pt idx="6442">
                  <c:v>44348</c:v>
                </c:pt>
                <c:pt idx="6443">
                  <c:v>44349</c:v>
                </c:pt>
                <c:pt idx="6444">
                  <c:v>44350</c:v>
                </c:pt>
                <c:pt idx="6445">
                  <c:v>44351</c:v>
                </c:pt>
                <c:pt idx="6446">
                  <c:v>44354</c:v>
                </c:pt>
                <c:pt idx="6447">
                  <c:v>44355</c:v>
                </c:pt>
                <c:pt idx="6448">
                  <c:v>44356</c:v>
                </c:pt>
                <c:pt idx="6449">
                  <c:v>44357</c:v>
                </c:pt>
                <c:pt idx="6450">
                  <c:v>44358</c:v>
                </c:pt>
                <c:pt idx="6451">
                  <c:v>44361</c:v>
                </c:pt>
                <c:pt idx="6452">
                  <c:v>44362</c:v>
                </c:pt>
                <c:pt idx="6453">
                  <c:v>44363</c:v>
                </c:pt>
                <c:pt idx="6454">
                  <c:v>44364</c:v>
                </c:pt>
                <c:pt idx="6455">
                  <c:v>44365</c:v>
                </c:pt>
                <c:pt idx="6456">
                  <c:v>44368</c:v>
                </c:pt>
                <c:pt idx="6457">
                  <c:v>44369</c:v>
                </c:pt>
                <c:pt idx="6458">
                  <c:v>44370</c:v>
                </c:pt>
                <c:pt idx="6459">
                  <c:v>44371</c:v>
                </c:pt>
                <c:pt idx="6460">
                  <c:v>44372</c:v>
                </c:pt>
                <c:pt idx="6461">
                  <c:v>44375</c:v>
                </c:pt>
                <c:pt idx="6462">
                  <c:v>44376</c:v>
                </c:pt>
                <c:pt idx="6463">
                  <c:v>44377</c:v>
                </c:pt>
                <c:pt idx="6464">
                  <c:v>44378</c:v>
                </c:pt>
                <c:pt idx="6465">
                  <c:v>44379</c:v>
                </c:pt>
                <c:pt idx="6466">
                  <c:v>44382</c:v>
                </c:pt>
                <c:pt idx="6467">
                  <c:v>44383</c:v>
                </c:pt>
                <c:pt idx="6468">
                  <c:v>44384</c:v>
                </c:pt>
                <c:pt idx="6469">
                  <c:v>44385</c:v>
                </c:pt>
                <c:pt idx="6470">
                  <c:v>44386</c:v>
                </c:pt>
                <c:pt idx="6471">
                  <c:v>44389</c:v>
                </c:pt>
                <c:pt idx="6472">
                  <c:v>44390</c:v>
                </c:pt>
                <c:pt idx="6473">
                  <c:v>44391</c:v>
                </c:pt>
                <c:pt idx="6474">
                  <c:v>44392</c:v>
                </c:pt>
                <c:pt idx="6475">
                  <c:v>44393</c:v>
                </c:pt>
                <c:pt idx="6476">
                  <c:v>44396</c:v>
                </c:pt>
                <c:pt idx="6477">
                  <c:v>44397</c:v>
                </c:pt>
                <c:pt idx="6478">
                  <c:v>44398</c:v>
                </c:pt>
                <c:pt idx="6479">
                  <c:v>44399</c:v>
                </c:pt>
                <c:pt idx="6480">
                  <c:v>44400</c:v>
                </c:pt>
                <c:pt idx="6481">
                  <c:v>44403</c:v>
                </c:pt>
                <c:pt idx="6482">
                  <c:v>44404</c:v>
                </c:pt>
                <c:pt idx="6483">
                  <c:v>44405</c:v>
                </c:pt>
                <c:pt idx="6484">
                  <c:v>44406</c:v>
                </c:pt>
                <c:pt idx="6485">
                  <c:v>44407</c:v>
                </c:pt>
                <c:pt idx="6486">
                  <c:v>44410</c:v>
                </c:pt>
                <c:pt idx="6487">
                  <c:v>44411</c:v>
                </c:pt>
                <c:pt idx="6488">
                  <c:v>44412</c:v>
                </c:pt>
                <c:pt idx="6489">
                  <c:v>44413</c:v>
                </c:pt>
                <c:pt idx="6490">
                  <c:v>44414</c:v>
                </c:pt>
                <c:pt idx="6491">
                  <c:v>44417</c:v>
                </c:pt>
                <c:pt idx="6492">
                  <c:v>44418</c:v>
                </c:pt>
                <c:pt idx="6493">
                  <c:v>44419</c:v>
                </c:pt>
                <c:pt idx="6494">
                  <c:v>44420</c:v>
                </c:pt>
                <c:pt idx="6495">
                  <c:v>44421</c:v>
                </c:pt>
                <c:pt idx="6496">
                  <c:v>44424</c:v>
                </c:pt>
                <c:pt idx="6497">
                  <c:v>44425</c:v>
                </c:pt>
                <c:pt idx="6498">
                  <c:v>44426</c:v>
                </c:pt>
                <c:pt idx="6499">
                  <c:v>44427</c:v>
                </c:pt>
                <c:pt idx="6500">
                  <c:v>44428</c:v>
                </c:pt>
                <c:pt idx="6501">
                  <c:v>44431</c:v>
                </c:pt>
                <c:pt idx="6502">
                  <c:v>44432</c:v>
                </c:pt>
                <c:pt idx="6503">
                  <c:v>44433</c:v>
                </c:pt>
                <c:pt idx="6504">
                  <c:v>44434</c:v>
                </c:pt>
                <c:pt idx="6505">
                  <c:v>44435</c:v>
                </c:pt>
                <c:pt idx="6506">
                  <c:v>44438</c:v>
                </c:pt>
                <c:pt idx="6507">
                  <c:v>44439</c:v>
                </c:pt>
                <c:pt idx="6508">
                  <c:v>44440</c:v>
                </c:pt>
                <c:pt idx="6509">
                  <c:v>44441</c:v>
                </c:pt>
                <c:pt idx="6510">
                  <c:v>44442</c:v>
                </c:pt>
                <c:pt idx="6511">
                  <c:v>44445</c:v>
                </c:pt>
                <c:pt idx="6512">
                  <c:v>44446</c:v>
                </c:pt>
                <c:pt idx="6513">
                  <c:v>44447</c:v>
                </c:pt>
                <c:pt idx="6514">
                  <c:v>44448</c:v>
                </c:pt>
                <c:pt idx="6515">
                  <c:v>44449</c:v>
                </c:pt>
                <c:pt idx="6516">
                  <c:v>44452</c:v>
                </c:pt>
                <c:pt idx="6517">
                  <c:v>44453</c:v>
                </c:pt>
                <c:pt idx="6518">
                  <c:v>44454</c:v>
                </c:pt>
                <c:pt idx="6519">
                  <c:v>44455</c:v>
                </c:pt>
                <c:pt idx="6520">
                  <c:v>44456</c:v>
                </c:pt>
                <c:pt idx="6521">
                  <c:v>44459</c:v>
                </c:pt>
                <c:pt idx="6522">
                  <c:v>44460</c:v>
                </c:pt>
                <c:pt idx="6523">
                  <c:v>44461</c:v>
                </c:pt>
                <c:pt idx="6524">
                  <c:v>44462</c:v>
                </c:pt>
                <c:pt idx="6525">
                  <c:v>44463</c:v>
                </c:pt>
                <c:pt idx="6526">
                  <c:v>44466</c:v>
                </c:pt>
                <c:pt idx="6527">
                  <c:v>44466</c:v>
                </c:pt>
                <c:pt idx="6528">
                  <c:v>44467</c:v>
                </c:pt>
                <c:pt idx="6529">
                  <c:v>44468</c:v>
                </c:pt>
                <c:pt idx="6530">
                  <c:v>44469</c:v>
                </c:pt>
                <c:pt idx="6531">
                  <c:v>44470</c:v>
                </c:pt>
                <c:pt idx="6532">
                  <c:v>44473</c:v>
                </c:pt>
                <c:pt idx="6533">
                  <c:v>44474</c:v>
                </c:pt>
                <c:pt idx="6534">
                  <c:v>44475</c:v>
                </c:pt>
                <c:pt idx="6535">
                  <c:v>44476</c:v>
                </c:pt>
                <c:pt idx="6536">
                  <c:v>44477</c:v>
                </c:pt>
                <c:pt idx="6537">
                  <c:v>41193</c:v>
                </c:pt>
                <c:pt idx="6538">
                  <c:v>41194</c:v>
                </c:pt>
                <c:pt idx="6539">
                  <c:v>44482</c:v>
                </c:pt>
                <c:pt idx="6540">
                  <c:v>44483</c:v>
                </c:pt>
                <c:pt idx="6541">
                  <c:v>44484</c:v>
                </c:pt>
                <c:pt idx="6542">
                  <c:v>44487</c:v>
                </c:pt>
                <c:pt idx="6543">
                  <c:v>44488</c:v>
                </c:pt>
                <c:pt idx="6544">
                  <c:v>44489</c:v>
                </c:pt>
                <c:pt idx="6545">
                  <c:v>44490</c:v>
                </c:pt>
                <c:pt idx="6546">
                  <c:v>44491</c:v>
                </c:pt>
                <c:pt idx="6547">
                  <c:v>44494</c:v>
                </c:pt>
                <c:pt idx="6548">
                  <c:v>44495</c:v>
                </c:pt>
                <c:pt idx="6549">
                  <c:v>44496</c:v>
                </c:pt>
                <c:pt idx="6550">
                  <c:v>44497</c:v>
                </c:pt>
                <c:pt idx="6551">
                  <c:v>44498</c:v>
                </c:pt>
                <c:pt idx="6552">
                  <c:v>44501</c:v>
                </c:pt>
                <c:pt idx="6553">
                  <c:v>44502</c:v>
                </c:pt>
                <c:pt idx="6554">
                  <c:v>44503</c:v>
                </c:pt>
                <c:pt idx="6555">
                  <c:v>44505</c:v>
                </c:pt>
                <c:pt idx="6556">
                  <c:v>44508</c:v>
                </c:pt>
                <c:pt idx="6557">
                  <c:v>44509</c:v>
                </c:pt>
                <c:pt idx="6558">
                  <c:v>44510</c:v>
                </c:pt>
                <c:pt idx="6559">
                  <c:v>44511</c:v>
                </c:pt>
                <c:pt idx="6560">
                  <c:v>44512</c:v>
                </c:pt>
                <c:pt idx="6561">
                  <c:v>44515</c:v>
                </c:pt>
                <c:pt idx="6562">
                  <c:v>44516</c:v>
                </c:pt>
                <c:pt idx="6563">
                  <c:v>44517</c:v>
                </c:pt>
                <c:pt idx="6564">
                  <c:v>44518</c:v>
                </c:pt>
                <c:pt idx="6565">
                  <c:v>44519</c:v>
                </c:pt>
                <c:pt idx="6566">
                  <c:v>44522</c:v>
                </c:pt>
                <c:pt idx="6567">
                  <c:v>44523</c:v>
                </c:pt>
                <c:pt idx="6568">
                  <c:v>44524</c:v>
                </c:pt>
                <c:pt idx="6569">
                  <c:v>44525</c:v>
                </c:pt>
                <c:pt idx="6570">
                  <c:v>44526</c:v>
                </c:pt>
                <c:pt idx="6571">
                  <c:v>44529</c:v>
                </c:pt>
                <c:pt idx="6572">
                  <c:v>44530</c:v>
                </c:pt>
                <c:pt idx="6573">
                  <c:v>44531</c:v>
                </c:pt>
                <c:pt idx="6574">
                  <c:v>44532</c:v>
                </c:pt>
                <c:pt idx="6575">
                  <c:v>44533</c:v>
                </c:pt>
                <c:pt idx="6576">
                  <c:v>44536</c:v>
                </c:pt>
                <c:pt idx="6577">
                  <c:v>44537</c:v>
                </c:pt>
                <c:pt idx="6578">
                  <c:v>44538</c:v>
                </c:pt>
                <c:pt idx="6579">
                  <c:v>44539</c:v>
                </c:pt>
                <c:pt idx="6580">
                  <c:v>44540</c:v>
                </c:pt>
                <c:pt idx="6581">
                  <c:v>44543</c:v>
                </c:pt>
                <c:pt idx="6582">
                  <c:v>44544</c:v>
                </c:pt>
                <c:pt idx="6583">
                  <c:v>44545</c:v>
                </c:pt>
                <c:pt idx="6584">
                  <c:v>44546</c:v>
                </c:pt>
                <c:pt idx="6585">
                  <c:v>44547</c:v>
                </c:pt>
                <c:pt idx="6586">
                  <c:v>44550</c:v>
                </c:pt>
                <c:pt idx="6587">
                  <c:v>44551</c:v>
                </c:pt>
                <c:pt idx="6588">
                  <c:v>44552</c:v>
                </c:pt>
                <c:pt idx="6589">
                  <c:v>44553</c:v>
                </c:pt>
                <c:pt idx="6590">
                  <c:v>44554</c:v>
                </c:pt>
                <c:pt idx="6591">
                  <c:v>44557</c:v>
                </c:pt>
                <c:pt idx="6592">
                  <c:v>44558</c:v>
                </c:pt>
                <c:pt idx="6593">
                  <c:v>44559</c:v>
                </c:pt>
                <c:pt idx="6594">
                  <c:v>44560</c:v>
                </c:pt>
                <c:pt idx="6595">
                  <c:v>44564</c:v>
                </c:pt>
                <c:pt idx="6596">
                  <c:v>44565</c:v>
                </c:pt>
              </c:numCache>
            </c:numRef>
          </c:cat>
          <c:val>
            <c:numRef>
              <c:f>'Прошлые данные - Индекс РТС'!$B$3:$B$6599</c:f>
              <c:numCache>
                <c:formatCode>General</c:formatCode>
                <c:ptCount val="6597"/>
                <c:pt idx="0">
                  <c:v>99.8</c:v>
                </c:pt>
                <c:pt idx="1">
                  <c:v>100.42</c:v>
                </c:pt>
                <c:pt idx="2">
                  <c:v>99.74</c:v>
                </c:pt>
                <c:pt idx="3">
                  <c:v>101.3</c:v>
                </c:pt>
                <c:pt idx="4">
                  <c:v>101.3</c:v>
                </c:pt>
                <c:pt idx="5">
                  <c:v>100.84</c:v>
                </c:pt>
                <c:pt idx="6">
                  <c:v>100.24</c:v>
                </c:pt>
                <c:pt idx="7">
                  <c:v>99.16</c:v>
                </c:pt>
                <c:pt idx="8">
                  <c:v>98.8</c:v>
                </c:pt>
                <c:pt idx="9">
                  <c:v>99.3</c:v>
                </c:pt>
                <c:pt idx="10">
                  <c:v>99.84</c:v>
                </c:pt>
                <c:pt idx="11">
                  <c:v>99.54</c:v>
                </c:pt>
                <c:pt idx="12">
                  <c:v>99.19</c:v>
                </c:pt>
                <c:pt idx="13">
                  <c:v>96.27</c:v>
                </c:pt>
                <c:pt idx="14">
                  <c:v>94.03</c:v>
                </c:pt>
                <c:pt idx="15">
                  <c:v>91.16</c:v>
                </c:pt>
                <c:pt idx="16">
                  <c:v>87.98</c:v>
                </c:pt>
                <c:pt idx="17">
                  <c:v>88.17</c:v>
                </c:pt>
                <c:pt idx="18">
                  <c:v>89.07</c:v>
                </c:pt>
                <c:pt idx="19">
                  <c:v>86.09</c:v>
                </c:pt>
                <c:pt idx="20">
                  <c:v>83</c:v>
                </c:pt>
                <c:pt idx="21">
                  <c:v>78.39</c:v>
                </c:pt>
                <c:pt idx="22">
                  <c:v>72.06</c:v>
                </c:pt>
                <c:pt idx="23">
                  <c:v>75.03</c:v>
                </c:pt>
                <c:pt idx="24">
                  <c:v>74.16</c:v>
                </c:pt>
                <c:pt idx="25">
                  <c:v>77.27</c:v>
                </c:pt>
                <c:pt idx="26">
                  <c:v>76.42</c:v>
                </c:pt>
                <c:pt idx="27">
                  <c:v>75.8</c:v>
                </c:pt>
                <c:pt idx="28">
                  <c:v>76.47</c:v>
                </c:pt>
                <c:pt idx="29">
                  <c:v>77.48</c:v>
                </c:pt>
                <c:pt idx="30">
                  <c:v>78.099999999999994</c:v>
                </c:pt>
                <c:pt idx="31">
                  <c:v>78.66</c:v>
                </c:pt>
                <c:pt idx="32">
                  <c:v>79</c:v>
                </c:pt>
                <c:pt idx="33">
                  <c:v>79.260000000000005</c:v>
                </c:pt>
                <c:pt idx="34">
                  <c:v>79.349999999999994</c:v>
                </c:pt>
                <c:pt idx="35">
                  <c:v>79.16</c:v>
                </c:pt>
                <c:pt idx="36">
                  <c:v>79.08</c:v>
                </c:pt>
                <c:pt idx="37">
                  <c:v>79.14</c:v>
                </c:pt>
                <c:pt idx="38">
                  <c:v>78.11</c:v>
                </c:pt>
                <c:pt idx="39">
                  <c:v>75.86</c:v>
                </c:pt>
                <c:pt idx="40">
                  <c:v>74.88</c:v>
                </c:pt>
                <c:pt idx="41">
                  <c:v>73.56</c:v>
                </c:pt>
                <c:pt idx="42">
                  <c:v>72.7</c:v>
                </c:pt>
                <c:pt idx="43">
                  <c:v>68.09</c:v>
                </c:pt>
                <c:pt idx="44">
                  <c:v>69.98</c:v>
                </c:pt>
                <c:pt idx="45">
                  <c:v>70.53</c:v>
                </c:pt>
                <c:pt idx="46">
                  <c:v>71.27</c:v>
                </c:pt>
                <c:pt idx="47">
                  <c:v>71.760000000000005</c:v>
                </c:pt>
                <c:pt idx="48">
                  <c:v>71.540000000000006</c:v>
                </c:pt>
                <c:pt idx="49">
                  <c:v>72.180000000000007</c:v>
                </c:pt>
                <c:pt idx="50">
                  <c:v>71.87</c:v>
                </c:pt>
                <c:pt idx="51">
                  <c:v>71.52</c:v>
                </c:pt>
                <c:pt idx="52">
                  <c:v>70.98</c:v>
                </c:pt>
                <c:pt idx="53">
                  <c:v>71.28</c:v>
                </c:pt>
                <c:pt idx="54">
                  <c:v>72.59</c:v>
                </c:pt>
                <c:pt idx="55">
                  <c:v>72.19</c:v>
                </c:pt>
                <c:pt idx="56">
                  <c:v>73.75</c:v>
                </c:pt>
                <c:pt idx="57">
                  <c:v>73.69</c:v>
                </c:pt>
                <c:pt idx="58">
                  <c:v>72.56</c:v>
                </c:pt>
                <c:pt idx="59">
                  <c:v>72.349999999999994</c:v>
                </c:pt>
                <c:pt idx="60">
                  <c:v>72.42</c:v>
                </c:pt>
                <c:pt idx="61">
                  <c:v>71.12</c:v>
                </c:pt>
                <c:pt idx="62">
                  <c:v>70.47</c:v>
                </c:pt>
                <c:pt idx="63">
                  <c:v>70.95</c:v>
                </c:pt>
                <c:pt idx="64">
                  <c:v>71.900000000000006</c:v>
                </c:pt>
                <c:pt idx="65">
                  <c:v>73.91</c:v>
                </c:pt>
                <c:pt idx="66">
                  <c:v>74.86</c:v>
                </c:pt>
                <c:pt idx="67">
                  <c:v>76.14</c:v>
                </c:pt>
                <c:pt idx="68">
                  <c:v>76.45</c:v>
                </c:pt>
                <c:pt idx="69">
                  <c:v>76.36</c:v>
                </c:pt>
                <c:pt idx="70">
                  <c:v>78.040000000000006</c:v>
                </c:pt>
                <c:pt idx="71">
                  <c:v>82.04</c:v>
                </c:pt>
                <c:pt idx="72">
                  <c:v>82.04</c:v>
                </c:pt>
                <c:pt idx="73">
                  <c:v>81.03</c:v>
                </c:pt>
                <c:pt idx="74">
                  <c:v>83.2</c:v>
                </c:pt>
                <c:pt idx="75">
                  <c:v>83.83</c:v>
                </c:pt>
                <c:pt idx="76">
                  <c:v>81.010000000000005</c:v>
                </c:pt>
                <c:pt idx="77">
                  <c:v>80.37</c:v>
                </c:pt>
                <c:pt idx="78">
                  <c:v>81.489999999999995</c:v>
                </c:pt>
                <c:pt idx="79">
                  <c:v>81.849999999999994</c:v>
                </c:pt>
                <c:pt idx="80">
                  <c:v>82.45</c:v>
                </c:pt>
                <c:pt idx="81">
                  <c:v>82.92</c:v>
                </c:pt>
                <c:pt idx="82">
                  <c:v>87.35</c:v>
                </c:pt>
                <c:pt idx="83">
                  <c:v>90.78</c:v>
                </c:pt>
                <c:pt idx="84">
                  <c:v>91.19</c:v>
                </c:pt>
                <c:pt idx="85">
                  <c:v>89.99</c:v>
                </c:pt>
                <c:pt idx="86">
                  <c:v>90.73</c:v>
                </c:pt>
                <c:pt idx="87">
                  <c:v>87.57</c:v>
                </c:pt>
                <c:pt idx="88">
                  <c:v>81.650000000000006</c:v>
                </c:pt>
                <c:pt idx="89">
                  <c:v>83.59</c:v>
                </c:pt>
                <c:pt idx="90">
                  <c:v>85.04</c:v>
                </c:pt>
                <c:pt idx="91">
                  <c:v>85.27</c:v>
                </c:pt>
                <c:pt idx="92">
                  <c:v>82.83</c:v>
                </c:pt>
                <c:pt idx="93">
                  <c:v>81.739999999999995</c:v>
                </c:pt>
                <c:pt idx="94">
                  <c:v>77.97</c:v>
                </c:pt>
                <c:pt idx="95">
                  <c:v>80.2</c:v>
                </c:pt>
                <c:pt idx="96">
                  <c:v>80.36</c:v>
                </c:pt>
                <c:pt idx="97">
                  <c:v>80.95</c:v>
                </c:pt>
                <c:pt idx="98">
                  <c:v>80.709999999999994</c:v>
                </c:pt>
                <c:pt idx="99">
                  <c:v>81.19</c:v>
                </c:pt>
                <c:pt idx="100">
                  <c:v>83.56</c:v>
                </c:pt>
                <c:pt idx="101">
                  <c:v>83.56</c:v>
                </c:pt>
                <c:pt idx="102">
                  <c:v>83.56</c:v>
                </c:pt>
                <c:pt idx="103">
                  <c:v>80.81</c:v>
                </c:pt>
                <c:pt idx="104">
                  <c:v>80.88</c:v>
                </c:pt>
                <c:pt idx="105">
                  <c:v>80.42</c:v>
                </c:pt>
                <c:pt idx="106">
                  <c:v>78.790000000000006</c:v>
                </c:pt>
                <c:pt idx="107">
                  <c:v>77.69</c:v>
                </c:pt>
                <c:pt idx="108">
                  <c:v>77.83</c:v>
                </c:pt>
                <c:pt idx="109">
                  <c:v>77.86</c:v>
                </c:pt>
                <c:pt idx="110">
                  <c:v>77.34</c:v>
                </c:pt>
                <c:pt idx="111">
                  <c:v>76.150000000000006</c:v>
                </c:pt>
                <c:pt idx="112">
                  <c:v>74.53</c:v>
                </c:pt>
                <c:pt idx="113">
                  <c:v>72.23</c:v>
                </c:pt>
                <c:pt idx="114">
                  <c:v>70.84</c:v>
                </c:pt>
                <c:pt idx="115">
                  <c:v>74.400000000000006</c:v>
                </c:pt>
                <c:pt idx="116">
                  <c:v>73.7</c:v>
                </c:pt>
                <c:pt idx="117">
                  <c:v>72.790000000000006</c:v>
                </c:pt>
                <c:pt idx="118">
                  <c:v>72.47</c:v>
                </c:pt>
                <c:pt idx="119">
                  <c:v>71.31</c:v>
                </c:pt>
                <c:pt idx="120">
                  <c:v>70.23</c:v>
                </c:pt>
                <c:pt idx="121">
                  <c:v>69.22</c:v>
                </c:pt>
                <c:pt idx="122">
                  <c:v>70.150000000000006</c:v>
                </c:pt>
                <c:pt idx="123">
                  <c:v>70.099999999999994</c:v>
                </c:pt>
                <c:pt idx="124">
                  <c:v>69.94</c:v>
                </c:pt>
                <c:pt idx="125">
                  <c:v>69.930000000000007</c:v>
                </c:pt>
                <c:pt idx="126">
                  <c:v>69.56</c:v>
                </c:pt>
                <c:pt idx="127">
                  <c:v>67.7</c:v>
                </c:pt>
                <c:pt idx="128">
                  <c:v>68.459999999999994</c:v>
                </c:pt>
                <c:pt idx="129">
                  <c:v>67.92</c:v>
                </c:pt>
                <c:pt idx="130">
                  <c:v>66.69</c:v>
                </c:pt>
                <c:pt idx="131">
                  <c:v>67.28</c:v>
                </c:pt>
                <c:pt idx="132">
                  <c:v>68.91</c:v>
                </c:pt>
                <c:pt idx="133">
                  <c:v>71.95</c:v>
                </c:pt>
                <c:pt idx="134">
                  <c:v>74.73</c:v>
                </c:pt>
                <c:pt idx="135">
                  <c:v>76.23</c:v>
                </c:pt>
                <c:pt idx="136">
                  <c:v>77.92</c:v>
                </c:pt>
                <c:pt idx="137">
                  <c:v>75.91</c:v>
                </c:pt>
                <c:pt idx="138">
                  <c:v>75.16</c:v>
                </c:pt>
                <c:pt idx="139">
                  <c:v>75.63</c:v>
                </c:pt>
                <c:pt idx="140">
                  <c:v>77.56</c:v>
                </c:pt>
                <c:pt idx="141">
                  <c:v>80.58</c:v>
                </c:pt>
                <c:pt idx="142">
                  <c:v>84.67</c:v>
                </c:pt>
                <c:pt idx="143">
                  <c:v>83.95</c:v>
                </c:pt>
                <c:pt idx="144">
                  <c:v>81.5</c:v>
                </c:pt>
                <c:pt idx="145">
                  <c:v>83.02</c:v>
                </c:pt>
                <c:pt idx="146">
                  <c:v>84.25</c:v>
                </c:pt>
                <c:pt idx="147">
                  <c:v>83.9</c:v>
                </c:pt>
                <c:pt idx="148">
                  <c:v>85.73</c:v>
                </c:pt>
                <c:pt idx="149">
                  <c:v>86.57</c:v>
                </c:pt>
                <c:pt idx="150">
                  <c:v>87.43</c:v>
                </c:pt>
                <c:pt idx="151">
                  <c:v>93.19</c:v>
                </c:pt>
                <c:pt idx="152">
                  <c:v>95.08</c:v>
                </c:pt>
                <c:pt idx="153">
                  <c:v>92.3</c:v>
                </c:pt>
                <c:pt idx="154">
                  <c:v>89.65</c:v>
                </c:pt>
                <c:pt idx="155">
                  <c:v>91.41</c:v>
                </c:pt>
                <c:pt idx="156">
                  <c:v>94.08</c:v>
                </c:pt>
                <c:pt idx="157">
                  <c:v>98.7</c:v>
                </c:pt>
                <c:pt idx="158">
                  <c:v>108.63</c:v>
                </c:pt>
                <c:pt idx="159">
                  <c:v>105.15</c:v>
                </c:pt>
                <c:pt idx="160">
                  <c:v>104.28</c:v>
                </c:pt>
                <c:pt idx="161">
                  <c:v>103.97</c:v>
                </c:pt>
                <c:pt idx="162">
                  <c:v>103.52</c:v>
                </c:pt>
                <c:pt idx="163">
                  <c:v>105.81</c:v>
                </c:pt>
                <c:pt idx="164">
                  <c:v>109.42</c:v>
                </c:pt>
                <c:pt idx="165">
                  <c:v>111.03</c:v>
                </c:pt>
                <c:pt idx="166">
                  <c:v>110.66</c:v>
                </c:pt>
                <c:pt idx="167">
                  <c:v>116.84</c:v>
                </c:pt>
                <c:pt idx="168">
                  <c:v>112.82</c:v>
                </c:pt>
                <c:pt idx="169">
                  <c:v>109.22</c:v>
                </c:pt>
                <c:pt idx="170">
                  <c:v>109.97</c:v>
                </c:pt>
                <c:pt idx="171">
                  <c:v>109.34</c:v>
                </c:pt>
                <c:pt idx="172">
                  <c:v>110.88</c:v>
                </c:pt>
                <c:pt idx="173">
                  <c:v>113.67</c:v>
                </c:pt>
                <c:pt idx="174">
                  <c:v>116.18</c:v>
                </c:pt>
                <c:pt idx="175">
                  <c:v>121.18</c:v>
                </c:pt>
                <c:pt idx="176">
                  <c:v>131.66999999999999</c:v>
                </c:pt>
                <c:pt idx="177">
                  <c:v>144.76</c:v>
                </c:pt>
                <c:pt idx="178">
                  <c:v>164.49</c:v>
                </c:pt>
                <c:pt idx="179">
                  <c:v>149.55000000000001</c:v>
                </c:pt>
                <c:pt idx="180">
                  <c:v>141.04</c:v>
                </c:pt>
                <c:pt idx="181">
                  <c:v>146.91</c:v>
                </c:pt>
                <c:pt idx="182">
                  <c:v>149.15</c:v>
                </c:pt>
                <c:pt idx="183">
                  <c:v>144.69</c:v>
                </c:pt>
                <c:pt idx="184">
                  <c:v>136.86000000000001</c:v>
                </c:pt>
                <c:pt idx="185">
                  <c:v>138.12</c:v>
                </c:pt>
                <c:pt idx="186">
                  <c:v>140.72999999999999</c:v>
                </c:pt>
                <c:pt idx="187">
                  <c:v>150.4</c:v>
                </c:pt>
                <c:pt idx="188">
                  <c:v>151.63</c:v>
                </c:pt>
                <c:pt idx="189">
                  <c:v>148.56</c:v>
                </c:pt>
                <c:pt idx="190">
                  <c:v>146.86000000000001</c:v>
                </c:pt>
                <c:pt idx="191">
                  <c:v>170.13</c:v>
                </c:pt>
                <c:pt idx="192">
                  <c:v>179</c:v>
                </c:pt>
                <c:pt idx="193">
                  <c:v>171.28</c:v>
                </c:pt>
                <c:pt idx="194">
                  <c:v>171.7</c:v>
                </c:pt>
                <c:pt idx="195">
                  <c:v>180.66</c:v>
                </c:pt>
                <c:pt idx="196">
                  <c:v>195.64</c:v>
                </c:pt>
                <c:pt idx="197">
                  <c:v>205.03</c:v>
                </c:pt>
                <c:pt idx="198">
                  <c:v>213.82</c:v>
                </c:pt>
                <c:pt idx="199">
                  <c:v>227.7</c:v>
                </c:pt>
                <c:pt idx="200">
                  <c:v>204.13</c:v>
                </c:pt>
                <c:pt idx="201">
                  <c:v>198.63</c:v>
                </c:pt>
                <c:pt idx="202">
                  <c:v>209.35</c:v>
                </c:pt>
                <c:pt idx="203">
                  <c:v>227.79</c:v>
                </c:pt>
                <c:pt idx="204">
                  <c:v>216.38</c:v>
                </c:pt>
                <c:pt idx="205">
                  <c:v>190.15</c:v>
                </c:pt>
                <c:pt idx="206">
                  <c:v>181.57</c:v>
                </c:pt>
                <c:pt idx="207">
                  <c:v>168.79</c:v>
                </c:pt>
                <c:pt idx="208">
                  <c:v>156.08000000000001</c:v>
                </c:pt>
                <c:pt idx="209">
                  <c:v>159.9</c:v>
                </c:pt>
                <c:pt idx="210">
                  <c:v>174.59</c:v>
                </c:pt>
                <c:pt idx="211">
                  <c:v>173.92</c:v>
                </c:pt>
                <c:pt idx="212">
                  <c:v>164.04</c:v>
                </c:pt>
                <c:pt idx="213">
                  <c:v>161.38</c:v>
                </c:pt>
                <c:pt idx="214">
                  <c:v>163.15</c:v>
                </c:pt>
                <c:pt idx="215">
                  <c:v>159.51</c:v>
                </c:pt>
                <c:pt idx="216">
                  <c:v>155.57</c:v>
                </c:pt>
                <c:pt idx="217">
                  <c:v>146.41999999999999</c:v>
                </c:pt>
                <c:pt idx="218">
                  <c:v>147.94</c:v>
                </c:pt>
                <c:pt idx="219">
                  <c:v>147.82</c:v>
                </c:pt>
                <c:pt idx="220">
                  <c:v>153.88999999999999</c:v>
                </c:pt>
                <c:pt idx="221">
                  <c:v>152.24</c:v>
                </c:pt>
                <c:pt idx="222">
                  <c:v>152.15</c:v>
                </c:pt>
                <c:pt idx="223">
                  <c:v>158.05000000000001</c:v>
                </c:pt>
                <c:pt idx="224">
                  <c:v>164.57</c:v>
                </c:pt>
                <c:pt idx="225">
                  <c:v>172.02</c:v>
                </c:pt>
                <c:pt idx="226">
                  <c:v>166.11</c:v>
                </c:pt>
                <c:pt idx="227">
                  <c:v>166.11</c:v>
                </c:pt>
                <c:pt idx="228">
                  <c:v>168.51</c:v>
                </c:pt>
                <c:pt idx="229">
                  <c:v>170.68</c:v>
                </c:pt>
                <c:pt idx="230">
                  <c:v>172.59</c:v>
                </c:pt>
                <c:pt idx="231">
                  <c:v>177.11</c:v>
                </c:pt>
                <c:pt idx="232">
                  <c:v>182.77</c:v>
                </c:pt>
                <c:pt idx="233">
                  <c:v>189.39</c:v>
                </c:pt>
                <c:pt idx="234">
                  <c:v>187.67</c:v>
                </c:pt>
                <c:pt idx="235">
                  <c:v>183.34</c:v>
                </c:pt>
                <c:pt idx="236">
                  <c:v>182.02</c:v>
                </c:pt>
                <c:pt idx="237">
                  <c:v>175.88</c:v>
                </c:pt>
                <c:pt idx="238">
                  <c:v>180.87</c:v>
                </c:pt>
                <c:pt idx="239">
                  <c:v>182.07</c:v>
                </c:pt>
                <c:pt idx="240">
                  <c:v>181.95</c:v>
                </c:pt>
                <c:pt idx="241">
                  <c:v>183.39</c:v>
                </c:pt>
                <c:pt idx="242">
                  <c:v>180.38</c:v>
                </c:pt>
                <c:pt idx="243">
                  <c:v>180.96</c:v>
                </c:pt>
                <c:pt idx="244">
                  <c:v>182.64</c:v>
                </c:pt>
                <c:pt idx="245" formatCode="0.00">
                  <c:v>185.52</c:v>
                </c:pt>
                <c:pt idx="246" formatCode="0.00">
                  <c:v>183.9</c:v>
                </c:pt>
                <c:pt idx="247" formatCode="0.00">
                  <c:v>185</c:v>
                </c:pt>
                <c:pt idx="248" formatCode="0.00">
                  <c:v>182.83</c:v>
                </c:pt>
                <c:pt idx="249" formatCode="0.00">
                  <c:v>175.23</c:v>
                </c:pt>
                <c:pt idx="250" formatCode="0.00">
                  <c:v>175.97</c:v>
                </c:pt>
                <c:pt idx="251" formatCode="0.00">
                  <c:v>171.58</c:v>
                </c:pt>
                <c:pt idx="252" formatCode="0.00">
                  <c:v>166.73</c:v>
                </c:pt>
                <c:pt idx="253" formatCode="0.00">
                  <c:v>166.06</c:v>
                </c:pt>
                <c:pt idx="254" formatCode="0.00">
                  <c:v>171.72</c:v>
                </c:pt>
                <c:pt idx="255" formatCode="0.00">
                  <c:v>173.53</c:v>
                </c:pt>
                <c:pt idx="256" formatCode="0.00">
                  <c:v>174.28</c:v>
                </c:pt>
                <c:pt idx="257" formatCode="0.00">
                  <c:v>174.32</c:v>
                </c:pt>
                <c:pt idx="258" formatCode="0.00">
                  <c:v>174.26</c:v>
                </c:pt>
                <c:pt idx="259" formatCode="0.00">
                  <c:v>173.08</c:v>
                </c:pt>
                <c:pt idx="260" formatCode="0.00">
                  <c:v>167.47</c:v>
                </c:pt>
                <c:pt idx="261" formatCode="0.00">
                  <c:v>157.16</c:v>
                </c:pt>
                <c:pt idx="262" formatCode="0.00">
                  <c:v>159.69999999999999</c:v>
                </c:pt>
                <c:pt idx="263" formatCode="0.00">
                  <c:v>164.24</c:v>
                </c:pt>
                <c:pt idx="264" formatCode="0.00">
                  <c:v>162.52000000000001</c:v>
                </c:pt>
                <c:pt idx="265" formatCode="0.00">
                  <c:v>165.93</c:v>
                </c:pt>
                <c:pt idx="266" formatCode="0.00">
                  <c:v>165.57</c:v>
                </c:pt>
                <c:pt idx="267" formatCode="0.00">
                  <c:v>163.9</c:v>
                </c:pt>
                <c:pt idx="268" formatCode="0.00">
                  <c:v>163.44</c:v>
                </c:pt>
                <c:pt idx="269" formatCode="0.00">
                  <c:v>161.38</c:v>
                </c:pt>
                <c:pt idx="270" formatCode="0.00">
                  <c:v>163.51</c:v>
                </c:pt>
                <c:pt idx="271" formatCode="0.00">
                  <c:v>169.9</c:v>
                </c:pt>
                <c:pt idx="272" formatCode="0.00">
                  <c:v>181.64</c:v>
                </c:pt>
                <c:pt idx="273" formatCode="0.00">
                  <c:v>184.67</c:v>
                </c:pt>
                <c:pt idx="274" formatCode="0.00">
                  <c:v>181.75</c:v>
                </c:pt>
                <c:pt idx="275" formatCode="0.00">
                  <c:v>186.37</c:v>
                </c:pt>
                <c:pt idx="276" formatCode="0.00">
                  <c:v>186.14</c:v>
                </c:pt>
                <c:pt idx="277" formatCode="0.00">
                  <c:v>182.36</c:v>
                </c:pt>
                <c:pt idx="278" formatCode="0.00">
                  <c:v>177.81</c:v>
                </c:pt>
                <c:pt idx="279" formatCode="0.00">
                  <c:v>180.41</c:v>
                </c:pt>
                <c:pt idx="280" formatCode="0.00">
                  <c:v>184.02</c:v>
                </c:pt>
                <c:pt idx="281" formatCode="0.00">
                  <c:v>183.72</c:v>
                </c:pt>
                <c:pt idx="282" formatCode="0.00">
                  <c:v>187.56</c:v>
                </c:pt>
                <c:pt idx="283" formatCode="0.00">
                  <c:v>185.28</c:v>
                </c:pt>
                <c:pt idx="284" formatCode="0.00">
                  <c:v>179.49</c:v>
                </c:pt>
                <c:pt idx="285" formatCode="0.00">
                  <c:v>176.52</c:v>
                </c:pt>
                <c:pt idx="286" formatCode="0.00">
                  <c:v>175.7</c:v>
                </c:pt>
                <c:pt idx="287" formatCode="0.00">
                  <c:v>178.78</c:v>
                </c:pt>
                <c:pt idx="288" formatCode="0.00">
                  <c:v>177.99</c:v>
                </c:pt>
                <c:pt idx="289" formatCode="0.00">
                  <c:v>178.64</c:v>
                </c:pt>
                <c:pt idx="290" formatCode="0.00">
                  <c:v>180.54</c:v>
                </c:pt>
                <c:pt idx="291" formatCode="0.00">
                  <c:v>183.95</c:v>
                </c:pt>
                <c:pt idx="292" formatCode="0.00">
                  <c:v>184.35</c:v>
                </c:pt>
                <c:pt idx="293" formatCode="0.00">
                  <c:v>186.07</c:v>
                </c:pt>
                <c:pt idx="294" formatCode="0.00">
                  <c:v>188.74</c:v>
                </c:pt>
                <c:pt idx="295" formatCode="0.00">
                  <c:v>190.2</c:v>
                </c:pt>
                <c:pt idx="296" formatCode="0.00">
                  <c:v>190.74</c:v>
                </c:pt>
                <c:pt idx="297" formatCode="0.00">
                  <c:v>187.75</c:v>
                </c:pt>
                <c:pt idx="298" formatCode="0.00">
                  <c:v>188.28</c:v>
                </c:pt>
                <c:pt idx="299" formatCode="0.00">
                  <c:v>190.65</c:v>
                </c:pt>
                <c:pt idx="300" formatCode="0.00">
                  <c:v>190.88</c:v>
                </c:pt>
                <c:pt idx="301" formatCode="0.00">
                  <c:v>192.03</c:v>
                </c:pt>
                <c:pt idx="302" formatCode="0.00">
                  <c:v>192.82</c:v>
                </c:pt>
                <c:pt idx="303" formatCode="0.00">
                  <c:v>191.23</c:v>
                </c:pt>
                <c:pt idx="304" formatCode="0.00">
                  <c:v>191.94</c:v>
                </c:pt>
                <c:pt idx="305" formatCode="0.00">
                  <c:v>190.49</c:v>
                </c:pt>
                <c:pt idx="306" formatCode="0.00">
                  <c:v>187.14</c:v>
                </c:pt>
                <c:pt idx="307" formatCode="0.00">
                  <c:v>188.42</c:v>
                </c:pt>
                <c:pt idx="308" formatCode="0.00">
                  <c:v>187.9</c:v>
                </c:pt>
                <c:pt idx="309" formatCode="0.00">
                  <c:v>189.73</c:v>
                </c:pt>
                <c:pt idx="310" formatCode="0.00">
                  <c:v>190.51</c:v>
                </c:pt>
                <c:pt idx="311" formatCode="0.00">
                  <c:v>190.78</c:v>
                </c:pt>
                <c:pt idx="312" formatCode="0.00">
                  <c:v>190.16</c:v>
                </c:pt>
                <c:pt idx="313" formatCode="0.00">
                  <c:v>185.25</c:v>
                </c:pt>
                <c:pt idx="314" formatCode="0.00">
                  <c:v>185.14</c:v>
                </c:pt>
                <c:pt idx="315" formatCode="0.00">
                  <c:v>184.92</c:v>
                </c:pt>
                <c:pt idx="316" formatCode="0.00">
                  <c:v>186.02</c:v>
                </c:pt>
                <c:pt idx="317" formatCode="0.00">
                  <c:v>186.56</c:v>
                </c:pt>
                <c:pt idx="318" formatCode="0.00">
                  <c:v>186.03</c:v>
                </c:pt>
                <c:pt idx="319" formatCode="0.00">
                  <c:v>186.24</c:v>
                </c:pt>
                <c:pt idx="320" formatCode="0.00">
                  <c:v>184.99</c:v>
                </c:pt>
                <c:pt idx="321" formatCode="0.00">
                  <c:v>184.35</c:v>
                </c:pt>
                <c:pt idx="322" formatCode="0.00">
                  <c:v>185.27</c:v>
                </c:pt>
                <c:pt idx="323" formatCode="0.00">
                  <c:v>185.14</c:v>
                </c:pt>
                <c:pt idx="324" formatCode="0.00">
                  <c:v>186.95</c:v>
                </c:pt>
                <c:pt idx="325" formatCode="0.00">
                  <c:v>189.08</c:v>
                </c:pt>
                <c:pt idx="326" formatCode="0.00">
                  <c:v>189.85</c:v>
                </c:pt>
                <c:pt idx="327" formatCode="0.00">
                  <c:v>189.41</c:v>
                </c:pt>
                <c:pt idx="328" formatCode="0.00">
                  <c:v>193.64</c:v>
                </c:pt>
                <c:pt idx="329" formatCode="0.00">
                  <c:v>197.94</c:v>
                </c:pt>
                <c:pt idx="330" formatCode="0.00">
                  <c:v>200.5</c:v>
                </c:pt>
                <c:pt idx="331" formatCode="0.00">
                  <c:v>213.38</c:v>
                </c:pt>
                <c:pt idx="332" formatCode="0.00">
                  <c:v>219.86</c:v>
                </c:pt>
                <c:pt idx="333" formatCode="0.00">
                  <c:v>227.73</c:v>
                </c:pt>
                <c:pt idx="334" formatCode="0.00">
                  <c:v>231.48</c:v>
                </c:pt>
                <c:pt idx="335" formatCode="0.00">
                  <c:v>247.69</c:v>
                </c:pt>
                <c:pt idx="336" formatCode="0.00">
                  <c:v>250.55</c:v>
                </c:pt>
                <c:pt idx="337" formatCode="0.00">
                  <c:v>243.03</c:v>
                </c:pt>
                <c:pt idx="338" formatCode="0.00">
                  <c:v>243.46</c:v>
                </c:pt>
                <c:pt idx="339" formatCode="0.00">
                  <c:v>243.31</c:v>
                </c:pt>
                <c:pt idx="340" formatCode="0.00">
                  <c:v>251.07</c:v>
                </c:pt>
                <c:pt idx="341" formatCode="0.00">
                  <c:v>262.33999999999997</c:v>
                </c:pt>
                <c:pt idx="342" formatCode="0.00">
                  <c:v>279.11</c:v>
                </c:pt>
                <c:pt idx="343" formatCode="0.00">
                  <c:v>278.62</c:v>
                </c:pt>
                <c:pt idx="344" formatCode="0.00">
                  <c:v>288.49</c:v>
                </c:pt>
                <c:pt idx="345" formatCode="0.00">
                  <c:v>291.98</c:v>
                </c:pt>
                <c:pt idx="346" formatCode="0.00">
                  <c:v>277.39</c:v>
                </c:pt>
                <c:pt idx="347" formatCode="0.00">
                  <c:v>268.37</c:v>
                </c:pt>
                <c:pt idx="348" formatCode="0.00">
                  <c:v>276.7</c:v>
                </c:pt>
                <c:pt idx="349" formatCode="0.00">
                  <c:v>275.49</c:v>
                </c:pt>
                <c:pt idx="350" formatCode="0.00">
                  <c:v>274.68</c:v>
                </c:pt>
                <c:pt idx="351" formatCode="0.00">
                  <c:v>276.79000000000002</c:v>
                </c:pt>
                <c:pt idx="352" formatCode="0.00">
                  <c:v>279.55</c:v>
                </c:pt>
                <c:pt idx="353" formatCode="0.00">
                  <c:v>280.33</c:v>
                </c:pt>
                <c:pt idx="354" formatCode="0.00">
                  <c:v>286.47000000000003</c:v>
                </c:pt>
                <c:pt idx="355" formatCode="0.00">
                  <c:v>292.67</c:v>
                </c:pt>
                <c:pt idx="356" formatCode="0.00">
                  <c:v>304.89999999999998</c:v>
                </c:pt>
                <c:pt idx="357" formatCode="0.00">
                  <c:v>312.60000000000002</c:v>
                </c:pt>
                <c:pt idx="358" formatCode="0.00">
                  <c:v>306.79000000000002</c:v>
                </c:pt>
                <c:pt idx="359" formatCode="0.00">
                  <c:v>310.63</c:v>
                </c:pt>
                <c:pt idx="360" formatCode="0.00">
                  <c:v>313.5</c:v>
                </c:pt>
                <c:pt idx="361" formatCode="0.00">
                  <c:v>320.33999999999997</c:v>
                </c:pt>
                <c:pt idx="362" formatCode="0.00">
                  <c:v>329.83</c:v>
                </c:pt>
                <c:pt idx="363" formatCode="0.00">
                  <c:v>347.11</c:v>
                </c:pt>
                <c:pt idx="364" formatCode="0.00">
                  <c:v>347.2</c:v>
                </c:pt>
                <c:pt idx="365" formatCode="0.00">
                  <c:v>331.82</c:v>
                </c:pt>
                <c:pt idx="366" formatCode="0.00">
                  <c:v>329.48</c:v>
                </c:pt>
                <c:pt idx="367" formatCode="0.00">
                  <c:v>327.35000000000002</c:v>
                </c:pt>
                <c:pt idx="368" formatCode="0.00">
                  <c:v>326.29000000000002</c:v>
                </c:pt>
                <c:pt idx="369" formatCode="0.00">
                  <c:v>337.38</c:v>
                </c:pt>
                <c:pt idx="370" formatCode="0.00">
                  <c:v>329.97</c:v>
                </c:pt>
                <c:pt idx="371" formatCode="0.00">
                  <c:v>322.31</c:v>
                </c:pt>
                <c:pt idx="372" formatCode="0.00">
                  <c:v>320.33</c:v>
                </c:pt>
                <c:pt idx="373" formatCode="0.00">
                  <c:v>311.10000000000002</c:v>
                </c:pt>
                <c:pt idx="374" formatCode="0.00">
                  <c:v>314.07</c:v>
                </c:pt>
                <c:pt idx="375" formatCode="0.00">
                  <c:v>316.89</c:v>
                </c:pt>
                <c:pt idx="376" formatCode="0.00">
                  <c:v>327.37</c:v>
                </c:pt>
                <c:pt idx="377" formatCode="0.00">
                  <c:v>331.64</c:v>
                </c:pt>
                <c:pt idx="378" formatCode="0.00">
                  <c:v>334.48</c:v>
                </c:pt>
                <c:pt idx="379" formatCode="0.00">
                  <c:v>329.37</c:v>
                </c:pt>
                <c:pt idx="380" formatCode="0.00">
                  <c:v>330.38</c:v>
                </c:pt>
                <c:pt idx="381" formatCode="0.00">
                  <c:v>330.01</c:v>
                </c:pt>
                <c:pt idx="382" formatCode="0.00">
                  <c:v>320.23</c:v>
                </c:pt>
                <c:pt idx="383" formatCode="0.00">
                  <c:v>313.35000000000002</c:v>
                </c:pt>
                <c:pt idx="384" formatCode="0.00">
                  <c:v>309.41000000000003</c:v>
                </c:pt>
                <c:pt idx="385" formatCode="0.00">
                  <c:v>310.44</c:v>
                </c:pt>
                <c:pt idx="386" formatCode="0.00">
                  <c:v>303.33</c:v>
                </c:pt>
                <c:pt idx="387" formatCode="0.00">
                  <c:v>303.70999999999998</c:v>
                </c:pt>
                <c:pt idx="388" formatCode="0.00">
                  <c:v>298.68</c:v>
                </c:pt>
                <c:pt idx="389" formatCode="0.00">
                  <c:v>297.45999999999998</c:v>
                </c:pt>
                <c:pt idx="390" formatCode="0.00">
                  <c:v>301.3</c:v>
                </c:pt>
                <c:pt idx="391" formatCode="0.00">
                  <c:v>298.52</c:v>
                </c:pt>
                <c:pt idx="392" formatCode="0.00">
                  <c:v>297.83</c:v>
                </c:pt>
                <c:pt idx="393" formatCode="0.00">
                  <c:v>295.24</c:v>
                </c:pt>
                <c:pt idx="394" formatCode="0.00">
                  <c:v>286.02999999999997</c:v>
                </c:pt>
                <c:pt idx="395" formatCode="0.00">
                  <c:v>282.23</c:v>
                </c:pt>
                <c:pt idx="396" formatCode="0.00">
                  <c:v>288.63</c:v>
                </c:pt>
                <c:pt idx="397" formatCode="0.00">
                  <c:v>303.33999999999997</c:v>
                </c:pt>
                <c:pt idx="398" formatCode="0.00">
                  <c:v>298.24</c:v>
                </c:pt>
                <c:pt idx="399" formatCode="0.00">
                  <c:v>294.94</c:v>
                </c:pt>
                <c:pt idx="400" formatCode="0.00">
                  <c:v>286.07</c:v>
                </c:pt>
                <c:pt idx="401" formatCode="0.00">
                  <c:v>291.41000000000003</c:v>
                </c:pt>
                <c:pt idx="402" formatCode="0.00">
                  <c:v>298.81</c:v>
                </c:pt>
                <c:pt idx="403" formatCode="0.00">
                  <c:v>295.07</c:v>
                </c:pt>
                <c:pt idx="404" formatCode="0.00">
                  <c:v>299.06</c:v>
                </c:pt>
                <c:pt idx="405" formatCode="0.00">
                  <c:v>295.61</c:v>
                </c:pt>
                <c:pt idx="406" formatCode="0.00">
                  <c:v>291.31</c:v>
                </c:pt>
                <c:pt idx="407" formatCode="0.00">
                  <c:v>290.22000000000003</c:v>
                </c:pt>
                <c:pt idx="408" formatCode="0.00">
                  <c:v>290.66000000000003</c:v>
                </c:pt>
                <c:pt idx="409" formatCode="0.00">
                  <c:v>297.60000000000002</c:v>
                </c:pt>
                <c:pt idx="410" formatCode="0.00">
                  <c:v>301.52999999999997</c:v>
                </c:pt>
                <c:pt idx="411" formatCode="0.00">
                  <c:v>305.52999999999997</c:v>
                </c:pt>
                <c:pt idx="412" formatCode="0.00">
                  <c:v>321.19</c:v>
                </c:pt>
                <c:pt idx="413" formatCode="0.00">
                  <c:v>334.59</c:v>
                </c:pt>
                <c:pt idx="414" formatCode="0.00">
                  <c:v>339.04</c:v>
                </c:pt>
                <c:pt idx="415" formatCode="0.00">
                  <c:v>338.69</c:v>
                </c:pt>
                <c:pt idx="416" formatCode="0.00">
                  <c:v>337.53</c:v>
                </c:pt>
                <c:pt idx="417" formatCode="0.00">
                  <c:v>360.72</c:v>
                </c:pt>
                <c:pt idx="418" formatCode="0.00">
                  <c:v>353.99</c:v>
                </c:pt>
                <c:pt idx="419" formatCode="0.00">
                  <c:v>349.75</c:v>
                </c:pt>
                <c:pt idx="420" formatCode="0.00">
                  <c:v>357</c:v>
                </c:pt>
                <c:pt idx="421" formatCode="0.00">
                  <c:v>362.52</c:v>
                </c:pt>
                <c:pt idx="422" formatCode="0.00">
                  <c:v>366.22</c:v>
                </c:pt>
                <c:pt idx="423" formatCode="0.00">
                  <c:v>359.37</c:v>
                </c:pt>
                <c:pt idx="424" formatCode="0.00">
                  <c:v>365.96</c:v>
                </c:pt>
                <c:pt idx="425" formatCode="0.00">
                  <c:v>359.04</c:v>
                </c:pt>
                <c:pt idx="426" formatCode="0.00">
                  <c:v>356.27</c:v>
                </c:pt>
                <c:pt idx="427" formatCode="0.00">
                  <c:v>356.52</c:v>
                </c:pt>
                <c:pt idx="428" formatCode="0.00">
                  <c:v>355.3</c:v>
                </c:pt>
                <c:pt idx="429" formatCode="0.00">
                  <c:v>351.4</c:v>
                </c:pt>
                <c:pt idx="430" formatCode="0.00">
                  <c:v>353.41</c:v>
                </c:pt>
                <c:pt idx="431" formatCode="0.00">
                  <c:v>355.64</c:v>
                </c:pt>
                <c:pt idx="432" formatCode="0.00">
                  <c:v>355.46</c:v>
                </c:pt>
                <c:pt idx="433" formatCode="0.00">
                  <c:v>355.35</c:v>
                </c:pt>
                <c:pt idx="434" formatCode="0.00">
                  <c:v>359.76</c:v>
                </c:pt>
                <c:pt idx="435" formatCode="0.00">
                  <c:v>360.54</c:v>
                </c:pt>
                <c:pt idx="436" formatCode="0.00">
                  <c:v>360.94</c:v>
                </c:pt>
                <c:pt idx="437" formatCode="0.00">
                  <c:v>365.64</c:v>
                </c:pt>
                <c:pt idx="438" formatCode="0.00">
                  <c:v>365.25</c:v>
                </c:pt>
                <c:pt idx="439" formatCode="0.00">
                  <c:v>363.96</c:v>
                </c:pt>
                <c:pt idx="440" formatCode="0.00">
                  <c:v>364.78</c:v>
                </c:pt>
                <c:pt idx="441" formatCode="0.00">
                  <c:v>369</c:v>
                </c:pt>
                <c:pt idx="442" formatCode="0.00">
                  <c:v>369.17</c:v>
                </c:pt>
                <c:pt idx="443" formatCode="0.00">
                  <c:v>377.69</c:v>
                </c:pt>
                <c:pt idx="444" formatCode="0.00">
                  <c:v>388.99</c:v>
                </c:pt>
                <c:pt idx="445" formatCode="0.00">
                  <c:v>390.82</c:v>
                </c:pt>
                <c:pt idx="446" formatCode="0.00">
                  <c:v>400.59</c:v>
                </c:pt>
                <c:pt idx="447" formatCode="0.00">
                  <c:v>412.32</c:v>
                </c:pt>
                <c:pt idx="448" formatCode="0.00">
                  <c:v>433.12</c:v>
                </c:pt>
                <c:pt idx="449" formatCode="0.00">
                  <c:v>421.68</c:v>
                </c:pt>
                <c:pt idx="450" formatCode="0.00">
                  <c:v>421.46</c:v>
                </c:pt>
                <c:pt idx="451" formatCode="0.00">
                  <c:v>418.63</c:v>
                </c:pt>
                <c:pt idx="452" formatCode="0.00">
                  <c:v>423.87</c:v>
                </c:pt>
                <c:pt idx="453" formatCode="0.00">
                  <c:v>447.94</c:v>
                </c:pt>
                <c:pt idx="454" formatCode="0.00">
                  <c:v>481.13</c:v>
                </c:pt>
                <c:pt idx="455" formatCode="0.00">
                  <c:v>495.57</c:v>
                </c:pt>
                <c:pt idx="456" formatCode="0.00">
                  <c:v>504.55</c:v>
                </c:pt>
                <c:pt idx="457" formatCode="0.00">
                  <c:v>489.92</c:v>
                </c:pt>
                <c:pt idx="458" formatCode="0.00">
                  <c:v>503.97</c:v>
                </c:pt>
                <c:pt idx="459" formatCode="0.00">
                  <c:v>502.48</c:v>
                </c:pt>
                <c:pt idx="460" formatCode="0.00">
                  <c:v>493.34</c:v>
                </c:pt>
                <c:pt idx="461" formatCode="0.00">
                  <c:v>475.54</c:v>
                </c:pt>
                <c:pt idx="462" formatCode="0.00">
                  <c:v>469.7</c:v>
                </c:pt>
                <c:pt idx="463" formatCode="0.00">
                  <c:v>452.85</c:v>
                </c:pt>
                <c:pt idx="464" formatCode="0.00">
                  <c:v>462.37</c:v>
                </c:pt>
                <c:pt idx="465" formatCode="0.00">
                  <c:v>473.12</c:v>
                </c:pt>
                <c:pt idx="466" formatCode="0.00">
                  <c:v>468.66</c:v>
                </c:pt>
                <c:pt idx="467" formatCode="0.00">
                  <c:v>472.19</c:v>
                </c:pt>
                <c:pt idx="468" formatCode="0.00">
                  <c:v>492.6</c:v>
                </c:pt>
                <c:pt idx="469" formatCode="0.00">
                  <c:v>497.82</c:v>
                </c:pt>
                <c:pt idx="470" formatCode="0.00">
                  <c:v>509.47</c:v>
                </c:pt>
                <c:pt idx="471" formatCode="0.00">
                  <c:v>516.63</c:v>
                </c:pt>
                <c:pt idx="472" formatCode="0.00">
                  <c:v>517.54</c:v>
                </c:pt>
                <c:pt idx="473" formatCode="0.00">
                  <c:v>508.12</c:v>
                </c:pt>
                <c:pt idx="474" formatCode="0.00">
                  <c:v>506.45</c:v>
                </c:pt>
                <c:pt idx="475" formatCode="0.00">
                  <c:v>510.2</c:v>
                </c:pt>
                <c:pt idx="476" formatCode="0.00">
                  <c:v>518.30999999999995</c:v>
                </c:pt>
                <c:pt idx="477" formatCode="0.00">
                  <c:v>526.20000000000005</c:v>
                </c:pt>
                <c:pt idx="478" formatCode="0.00">
                  <c:v>533.86</c:v>
                </c:pt>
                <c:pt idx="479" formatCode="0.00">
                  <c:v>559.86</c:v>
                </c:pt>
                <c:pt idx="480" formatCode="0.00">
                  <c:v>569.23</c:v>
                </c:pt>
                <c:pt idx="481" formatCode="0.00">
                  <c:v>554.20000000000005</c:v>
                </c:pt>
                <c:pt idx="482" formatCode="0.00">
                  <c:v>557.99</c:v>
                </c:pt>
                <c:pt idx="483" formatCode="0.00">
                  <c:v>552.62</c:v>
                </c:pt>
                <c:pt idx="484" formatCode="0.00">
                  <c:v>555.23</c:v>
                </c:pt>
                <c:pt idx="485" formatCode="0.00">
                  <c:v>563.14</c:v>
                </c:pt>
                <c:pt idx="486" formatCode="0.00">
                  <c:v>544.69000000000005</c:v>
                </c:pt>
                <c:pt idx="487" formatCode="0.00">
                  <c:v>536.30999999999995</c:v>
                </c:pt>
                <c:pt idx="488" formatCode="0.00">
                  <c:v>527.72</c:v>
                </c:pt>
                <c:pt idx="489" formatCode="0.00">
                  <c:v>538.46</c:v>
                </c:pt>
                <c:pt idx="490" formatCode="0.00">
                  <c:v>525.25</c:v>
                </c:pt>
                <c:pt idx="491" formatCode="0.00">
                  <c:v>521.04</c:v>
                </c:pt>
                <c:pt idx="492" formatCode="0.00">
                  <c:v>516.23</c:v>
                </c:pt>
                <c:pt idx="493" formatCode="0.00">
                  <c:v>500</c:v>
                </c:pt>
                <c:pt idx="494" formatCode="0.00">
                  <c:v>495.73</c:v>
                </c:pt>
                <c:pt idx="495" formatCode="0.00">
                  <c:v>474.8</c:v>
                </c:pt>
                <c:pt idx="496" formatCode="0.00">
                  <c:v>453.22</c:v>
                </c:pt>
                <c:pt idx="497" formatCode="0.00">
                  <c:v>471.78</c:v>
                </c:pt>
                <c:pt idx="498" formatCode="0.00">
                  <c:v>501.79</c:v>
                </c:pt>
                <c:pt idx="499" formatCode="0.00">
                  <c:v>487.78</c:v>
                </c:pt>
                <c:pt idx="500" formatCode="0.00">
                  <c:v>488.46</c:v>
                </c:pt>
                <c:pt idx="501" formatCode="0.00">
                  <c:v>497.52</c:v>
                </c:pt>
                <c:pt idx="502" formatCode="0.00">
                  <c:v>505.83</c:v>
                </c:pt>
                <c:pt idx="503" formatCode="0.00">
                  <c:v>504.77</c:v>
                </c:pt>
                <c:pt idx="504" formatCode="0.00">
                  <c:v>489.44</c:v>
                </c:pt>
                <c:pt idx="505" formatCode="0.00">
                  <c:v>483.75</c:v>
                </c:pt>
                <c:pt idx="506" formatCode="0.00">
                  <c:v>486.9</c:v>
                </c:pt>
                <c:pt idx="507" formatCode="0.00">
                  <c:v>490.47</c:v>
                </c:pt>
                <c:pt idx="508" formatCode="0.00">
                  <c:v>494.48</c:v>
                </c:pt>
                <c:pt idx="509" formatCode="0.00">
                  <c:v>489.69</c:v>
                </c:pt>
                <c:pt idx="510" formatCode="0.00">
                  <c:v>492.89</c:v>
                </c:pt>
                <c:pt idx="511" formatCode="0.00">
                  <c:v>496.4</c:v>
                </c:pt>
                <c:pt idx="512" formatCode="0.00">
                  <c:v>501.25</c:v>
                </c:pt>
                <c:pt idx="513" formatCode="0.00">
                  <c:v>496.92</c:v>
                </c:pt>
                <c:pt idx="514" formatCode="0.00">
                  <c:v>495.15</c:v>
                </c:pt>
                <c:pt idx="515" formatCode="0.00">
                  <c:v>491.42</c:v>
                </c:pt>
                <c:pt idx="516" formatCode="0.00">
                  <c:v>492.86</c:v>
                </c:pt>
                <c:pt idx="517" formatCode="0.00">
                  <c:v>498.42</c:v>
                </c:pt>
                <c:pt idx="518" formatCode="0.00">
                  <c:v>503.96</c:v>
                </c:pt>
                <c:pt idx="519" formatCode="0.00">
                  <c:v>525.73</c:v>
                </c:pt>
                <c:pt idx="520" formatCode="0.00">
                  <c:v>552.14</c:v>
                </c:pt>
                <c:pt idx="521" formatCode="0.00">
                  <c:v>571.66</c:v>
                </c:pt>
                <c:pt idx="522" formatCode="0.00">
                  <c:v>559.51</c:v>
                </c:pt>
                <c:pt idx="523" formatCode="0.00">
                  <c:v>552.88</c:v>
                </c:pt>
                <c:pt idx="524" formatCode="0.00">
                  <c:v>533.62</c:v>
                </c:pt>
                <c:pt idx="525" formatCode="0.00">
                  <c:v>527.78</c:v>
                </c:pt>
                <c:pt idx="526" formatCode="0.00">
                  <c:v>535.65</c:v>
                </c:pt>
                <c:pt idx="527" formatCode="0.00">
                  <c:v>544.89</c:v>
                </c:pt>
                <c:pt idx="528" formatCode="0.00">
                  <c:v>539.55999999999995</c:v>
                </c:pt>
                <c:pt idx="529" formatCode="0.00">
                  <c:v>537.07000000000005</c:v>
                </c:pt>
                <c:pt idx="530" formatCode="0.00">
                  <c:v>532.9</c:v>
                </c:pt>
                <c:pt idx="531" formatCode="0.00">
                  <c:v>526.61</c:v>
                </c:pt>
                <c:pt idx="532" formatCode="0.00">
                  <c:v>538.01</c:v>
                </c:pt>
                <c:pt idx="533" formatCode="0.00">
                  <c:v>550.44000000000005</c:v>
                </c:pt>
                <c:pt idx="534" formatCode="0.00">
                  <c:v>528.5</c:v>
                </c:pt>
                <c:pt idx="535" formatCode="0.00">
                  <c:v>518.28</c:v>
                </c:pt>
                <c:pt idx="536" formatCode="0.00">
                  <c:v>485.16</c:v>
                </c:pt>
                <c:pt idx="537" formatCode="0.00">
                  <c:v>392.86</c:v>
                </c:pt>
                <c:pt idx="538" formatCode="0.00">
                  <c:v>454.34</c:v>
                </c:pt>
                <c:pt idx="539" formatCode="0.00">
                  <c:v>427.2</c:v>
                </c:pt>
                <c:pt idx="540" formatCode="0.00">
                  <c:v>422.26</c:v>
                </c:pt>
                <c:pt idx="541" formatCode="0.00">
                  <c:v>440.82</c:v>
                </c:pt>
                <c:pt idx="542" formatCode="0.00">
                  <c:v>441.61</c:v>
                </c:pt>
                <c:pt idx="543" formatCode="0.00">
                  <c:v>440.97</c:v>
                </c:pt>
                <c:pt idx="544" formatCode="0.00">
                  <c:v>438.34</c:v>
                </c:pt>
                <c:pt idx="545" formatCode="0.00">
                  <c:v>402.1</c:v>
                </c:pt>
                <c:pt idx="546" formatCode="0.00">
                  <c:v>385.69</c:v>
                </c:pt>
                <c:pt idx="547" formatCode="0.00">
                  <c:v>350.01</c:v>
                </c:pt>
                <c:pt idx="548" formatCode="0.00">
                  <c:v>344.8</c:v>
                </c:pt>
                <c:pt idx="549" formatCode="0.00">
                  <c:v>342.07</c:v>
                </c:pt>
                <c:pt idx="550" formatCode="0.00">
                  <c:v>339.39</c:v>
                </c:pt>
                <c:pt idx="551" formatCode="0.00">
                  <c:v>360.31</c:v>
                </c:pt>
                <c:pt idx="552" formatCode="0.00">
                  <c:v>352.1</c:v>
                </c:pt>
                <c:pt idx="553" formatCode="0.00">
                  <c:v>360.73</c:v>
                </c:pt>
                <c:pt idx="554" formatCode="0.00">
                  <c:v>382.59</c:v>
                </c:pt>
                <c:pt idx="555" formatCode="0.00">
                  <c:v>368.47</c:v>
                </c:pt>
                <c:pt idx="556" formatCode="0.00">
                  <c:v>347.04</c:v>
                </c:pt>
                <c:pt idx="557" formatCode="0.00">
                  <c:v>356.81</c:v>
                </c:pt>
                <c:pt idx="558" formatCode="0.00">
                  <c:v>340.03</c:v>
                </c:pt>
                <c:pt idx="559" formatCode="0.00">
                  <c:v>328.49</c:v>
                </c:pt>
                <c:pt idx="560" formatCode="0.00">
                  <c:v>322.91000000000003</c:v>
                </c:pt>
                <c:pt idx="561" formatCode="0.00">
                  <c:v>320.38</c:v>
                </c:pt>
                <c:pt idx="562" formatCode="0.00">
                  <c:v>340.22</c:v>
                </c:pt>
                <c:pt idx="563" formatCode="0.00">
                  <c:v>361.79</c:v>
                </c:pt>
                <c:pt idx="564" formatCode="0.00">
                  <c:v>382.42</c:v>
                </c:pt>
                <c:pt idx="565" formatCode="0.00">
                  <c:v>388.12</c:v>
                </c:pt>
                <c:pt idx="566" formatCode="0.00">
                  <c:v>387.34</c:v>
                </c:pt>
                <c:pt idx="567" formatCode="0.00">
                  <c:v>369.16</c:v>
                </c:pt>
                <c:pt idx="568" formatCode="0.00">
                  <c:v>339.25</c:v>
                </c:pt>
                <c:pt idx="569" formatCode="0.00">
                  <c:v>361.24</c:v>
                </c:pt>
                <c:pt idx="570" formatCode="0.00">
                  <c:v>373.91</c:v>
                </c:pt>
                <c:pt idx="571" formatCode="0.00">
                  <c:v>383.6</c:v>
                </c:pt>
                <c:pt idx="572" formatCode="0.00">
                  <c:v>379.86</c:v>
                </c:pt>
                <c:pt idx="573" formatCode="0.00">
                  <c:v>354.41</c:v>
                </c:pt>
                <c:pt idx="574" formatCode="0.00">
                  <c:v>355.91</c:v>
                </c:pt>
                <c:pt idx="575" formatCode="0.00">
                  <c:v>371.85</c:v>
                </c:pt>
                <c:pt idx="576" formatCode="0.00">
                  <c:v>370.41</c:v>
                </c:pt>
                <c:pt idx="577" formatCode="0.00">
                  <c:v>378.92</c:v>
                </c:pt>
                <c:pt idx="578" formatCode="0.00">
                  <c:v>380.11</c:v>
                </c:pt>
                <c:pt idx="579" formatCode="0.00">
                  <c:v>389.02</c:v>
                </c:pt>
                <c:pt idx="580" formatCode="0.00">
                  <c:v>396.41</c:v>
                </c:pt>
                <c:pt idx="581" formatCode="0.00">
                  <c:v>396.86</c:v>
                </c:pt>
                <c:pt idx="582" formatCode="0.00">
                  <c:v>411.61</c:v>
                </c:pt>
                <c:pt idx="583" formatCode="0.00">
                  <c:v>410.04</c:v>
                </c:pt>
                <c:pt idx="584" formatCode="0.00">
                  <c:v>382.06</c:v>
                </c:pt>
                <c:pt idx="585" formatCode="0.00">
                  <c:v>372.46</c:v>
                </c:pt>
                <c:pt idx="586" formatCode="0.00">
                  <c:v>319.02</c:v>
                </c:pt>
                <c:pt idx="587" formatCode="0.00">
                  <c:v>341.76</c:v>
                </c:pt>
                <c:pt idx="588" formatCode="0.00">
                  <c:v>338.42</c:v>
                </c:pt>
                <c:pt idx="589" formatCode="0.00">
                  <c:v>329.89</c:v>
                </c:pt>
                <c:pt idx="590" formatCode="0.00">
                  <c:v>334.54</c:v>
                </c:pt>
                <c:pt idx="591" formatCode="0.00">
                  <c:v>339.47</c:v>
                </c:pt>
                <c:pt idx="592" formatCode="0.00">
                  <c:v>338.32</c:v>
                </c:pt>
                <c:pt idx="593" formatCode="0.00">
                  <c:v>325.33999999999997</c:v>
                </c:pt>
                <c:pt idx="594" formatCode="0.00">
                  <c:v>308.8</c:v>
                </c:pt>
                <c:pt idx="595" formatCode="0.00">
                  <c:v>294.70999999999998</c:v>
                </c:pt>
                <c:pt idx="596" formatCode="0.00">
                  <c:v>280.58999999999997</c:v>
                </c:pt>
                <c:pt idx="597" formatCode="0.00">
                  <c:v>284.39</c:v>
                </c:pt>
                <c:pt idx="598" formatCode="0.00">
                  <c:v>276.88</c:v>
                </c:pt>
                <c:pt idx="599" formatCode="0.00">
                  <c:v>265.93</c:v>
                </c:pt>
                <c:pt idx="600" formatCode="0.00">
                  <c:v>284.35000000000002</c:v>
                </c:pt>
                <c:pt idx="601" formatCode="0.00">
                  <c:v>300.61</c:v>
                </c:pt>
                <c:pt idx="602" formatCode="0.00">
                  <c:v>291.31</c:v>
                </c:pt>
                <c:pt idx="603" formatCode="0.00">
                  <c:v>284.8</c:v>
                </c:pt>
                <c:pt idx="604" formatCode="0.00">
                  <c:v>299.58</c:v>
                </c:pt>
                <c:pt idx="605" formatCode="0.00">
                  <c:v>304.04000000000002</c:v>
                </c:pt>
                <c:pt idx="606" formatCode="0.00">
                  <c:v>307.70999999999998</c:v>
                </c:pt>
                <c:pt idx="607" formatCode="0.00">
                  <c:v>302.68</c:v>
                </c:pt>
                <c:pt idx="608" formatCode="0.00">
                  <c:v>311.60000000000002</c:v>
                </c:pt>
                <c:pt idx="609" formatCode="0.00">
                  <c:v>302.52999999999997</c:v>
                </c:pt>
                <c:pt idx="610" formatCode="0.00">
                  <c:v>302.24</c:v>
                </c:pt>
                <c:pt idx="611" formatCode="0.00">
                  <c:v>303.5</c:v>
                </c:pt>
                <c:pt idx="612" formatCode="0.00">
                  <c:v>309.64999999999998</c:v>
                </c:pt>
                <c:pt idx="613" formatCode="0.00">
                  <c:v>303.02</c:v>
                </c:pt>
                <c:pt idx="614" formatCode="0.00">
                  <c:v>305.24</c:v>
                </c:pt>
                <c:pt idx="615" formatCode="0.00">
                  <c:v>305.81</c:v>
                </c:pt>
                <c:pt idx="616" formatCode="0.00">
                  <c:v>311.93</c:v>
                </c:pt>
                <c:pt idx="617" formatCode="0.00">
                  <c:v>307.13</c:v>
                </c:pt>
                <c:pt idx="618" formatCode="0.00">
                  <c:v>306.74</c:v>
                </c:pt>
                <c:pt idx="619" formatCode="0.00">
                  <c:v>309.20999999999998</c:v>
                </c:pt>
                <c:pt idx="620" formatCode="0.00">
                  <c:v>309.56</c:v>
                </c:pt>
                <c:pt idx="621" formatCode="0.00">
                  <c:v>323.91000000000003</c:v>
                </c:pt>
                <c:pt idx="622" formatCode="0.00">
                  <c:v>321.44</c:v>
                </c:pt>
                <c:pt idx="623" formatCode="0.00">
                  <c:v>334.18</c:v>
                </c:pt>
                <c:pt idx="624" formatCode="0.00">
                  <c:v>328.12</c:v>
                </c:pt>
                <c:pt idx="625" formatCode="0.00">
                  <c:v>339.66</c:v>
                </c:pt>
                <c:pt idx="626" formatCode="0.00">
                  <c:v>354.56</c:v>
                </c:pt>
                <c:pt idx="627" formatCode="0.00">
                  <c:v>357.09</c:v>
                </c:pt>
                <c:pt idx="628" formatCode="0.00">
                  <c:v>350.31</c:v>
                </c:pt>
                <c:pt idx="629" formatCode="0.00">
                  <c:v>350.2</c:v>
                </c:pt>
                <c:pt idx="630" formatCode="0.00">
                  <c:v>349.35</c:v>
                </c:pt>
                <c:pt idx="631" formatCode="0.00">
                  <c:v>332.15</c:v>
                </c:pt>
                <c:pt idx="632" formatCode="0.00">
                  <c:v>325.06</c:v>
                </c:pt>
                <c:pt idx="633" formatCode="0.00">
                  <c:v>331.61</c:v>
                </c:pt>
                <c:pt idx="634" formatCode="0.00">
                  <c:v>335.78</c:v>
                </c:pt>
                <c:pt idx="635" formatCode="0.00">
                  <c:v>342.85</c:v>
                </c:pt>
                <c:pt idx="636" formatCode="0.00">
                  <c:v>344.75</c:v>
                </c:pt>
                <c:pt idx="637" formatCode="0.00">
                  <c:v>341.89</c:v>
                </c:pt>
                <c:pt idx="638" formatCode="0.00">
                  <c:v>335.03</c:v>
                </c:pt>
                <c:pt idx="639" formatCode="0.00">
                  <c:v>341.48</c:v>
                </c:pt>
                <c:pt idx="640" formatCode="0.00">
                  <c:v>331.28</c:v>
                </c:pt>
                <c:pt idx="641" formatCode="0.00">
                  <c:v>325.5</c:v>
                </c:pt>
                <c:pt idx="642" formatCode="0.00">
                  <c:v>321.91000000000003</c:v>
                </c:pt>
                <c:pt idx="643" formatCode="0.00">
                  <c:v>323.13</c:v>
                </c:pt>
                <c:pt idx="644" formatCode="0.00">
                  <c:v>313.48</c:v>
                </c:pt>
                <c:pt idx="645" formatCode="0.00">
                  <c:v>316.42</c:v>
                </c:pt>
                <c:pt idx="646" formatCode="0.00">
                  <c:v>316.33</c:v>
                </c:pt>
                <c:pt idx="647" formatCode="0.00">
                  <c:v>312.52</c:v>
                </c:pt>
                <c:pt idx="648" formatCode="0.00">
                  <c:v>306.39</c:v>
                </c:pt>
                <c:pt idx="649" formatCode="0.00">
                  <c:v>308.95999999999998</c:v>
                </c:pt>
                <c:pt idx="650" formatCode="0.00">
                  <c:v>310.07</c:v>
                </c:pt>
                <c:pt idx="651" formatCode="0.00">
                  <c:v>308.85000000000002</c:v>
                </c:pt>
                <c:pt idx="652" formatCode="0.00">
                  <c:v>313.12</c:v>
                </c:pt>
                <c:pt idx="653" formatCode="0.00">
                  <c:v>319.82</c:v>
                </c:pt>
                <c:pt idx="654" formatCode="0.00">
                  <c:v>312.69</c:v>
                </c:pt>
                <c:pt idx="655" formatCode="0.00">
                  <c:v>312.83999999999997</c:v>
                </c:pt>
                <c:pt idx="656" formatCode="0.00">
                  <c:v>314.26</c:v>
                </c:pt>
                <c:pt idx="657" formatCode="0.00">
                  <c:v>317.48</c:v>
                </c:pt>
                <c:pt idx="658" formatCode="0.00">
                  <c:v>322.10000000000002</c:v>
                </c:pt>
                <c:pt idx="659" formatCode="0.00">
                  <c:v>326.16000000000003</c:v>
                </c:pt>
                <c:pt idx="660" formatCode="0.00">
                  <c:v>309.63</c:v>
                </c:pt>
                <c:pt idx="661" formatCode="0.00">
                  <c:v>304.13</c:v>
                </c:pt>
                <c:pt idx="662" formatCode="0.00">
                  <c:v>306.20999999999998</c:v>
                </c:pt>
                <c:pt idx="663" formatCode="0.00">
                  <c:v>312.37</c:v>
                </c:pt>
                <c:pt idx="664" formatCode="0.00">
                  <c:v>315.2</c:v>
                </c:pt>
                <c:pt idx="665" formatCode="0.00">
                  <c:v>310.61</c:v>
                </c:pt>
                <c:pt idx="666" formatCode="0.00">
                  <c:v>304.74</c:v>
                </c:pt>
                <c:pt idx="667" formatCode="0.00">
                  <c:v>302.82</c:v>
                </c:pt>
                <c:pt idx="668" formatCode="0.00">
                  <c:v>290.72000000000003</c:v>
                </c:pt>
                <c:pt idx="669" formatCode="0.00">
                  <c:v>279.19</c:v>
                </c:pt>
                <c:pt idx="670" formatCode="0.00">
                  <c:v>263.66000000000003</c:v>
                </c:pt>
                <c:pt idx="671" formatCode="0.00">
                  <c:v>258.10000000000002</c:v>
                </c:pt>
                <c:pt idx="672" formatCode="0.00">
                  <c:v>227.61</c:v>
                </c:pt>
                <c:pt idx="673" formatCode="0.00">
                  <c:v>236.58</c:v>
                </c:pt>
                <c:pt idx="674" formatCode="0.00">
                  <c:v>233.15</c:v>
                </c:pt>
                <c:pt idx="675" formatCode="0.00">
                  <c:v>230.23</c:v>
                </c:pt>
                <c:pt idx="676" formatCode="0.00">
                  <c:v>225.41</c:v>
                </c:pt>
                <c:pt idx="677" formatCode="0.00">
                  <c:v>213.44</c:v>
                </c:pt>
                <c:pt idx="678" formatCode="0.00">
                  <c:v>209.33</c:v>
                </c:pt>
                <c:pt idx="679" formatCode="0.00">
                  <c:v>187.23</c:v>
                </c:pt>
                <c:pt idx="680" formatCode="0.00">
                  <c:v>198.74</c:v>
                </c:pt>
                <c:pt idx="681" formatCode="0.00">
                  <c:v>191.29</c:v>
                </c:pt>
                <c:pt idx="682" formatCode="0.00">
                  <c:v>171.71</c:v>
                </c:pt>
                <c:pt idx="683" formatCode="0.00">
                  <c:v>192.75</c:v>
                </c:pt>
                <c:pt idx="684" formatCode="0.00">
                  <c:v>209.07</c:v>
                </c:pt>
                <c:pt idx="685" formatCode="0.00">
                  <c:v>208.61</c:v>
                </c:pt>
                <c:pt idx="686" formatCode="0.00">
                  <c:v>207.65</c:v>
                </c:pt>
                <c:pt idx="687" formatCode="0.00">
                  <c:v>205.31</c:v>
                </c:pt>
                <c:pt idx="688" formatCode="0.00">
                  <c:v>196.45</c:v>
                </c:pt>
                <c:pt idx="689" formatCode="0.00">
                  <c:v>184.26</c:v>
                </c:pt>
                <c:pt idx="690" formatCode="0.00">
                  <c:v>178.13</c:v>
                </c:pt>
                <c:pt idx="691" formatCode="0.00">
                  <c:v>165.11</c:v>
                </c:pt>
                <c:pt idx="692" formatCode="0.00">
                  <c:v>169.01</c:v>
                </c:pt>
                <c:pt idx="693" formatCode="0.00">
                  <c:v>181.99</c:v>
                </c:pt>
                <c:pt idx="694" formatCode="0.00">
                  <c:v>177.24</c:v>
                </c:pt>
                <c:pt idx="695" formatCode="0.00">
                  <c:v>174.65</c:v>
                </c:pt>
                <c:pt idx="696" formatCode="0.00">
                  <c:v>172.37</c:v>
                </c:pt>
                <c:pt idx="697" formatCode="0.00">
                  <c:v>172.61</c:v>
                </c:pt>
                <c:pt idx="698" formatCode="0.00">
                  <c:v>178.21</c:v>
                </c:pt>
                <c:pt idx="699" formatCode="0.00">
                  <c:v>172.57</c:v>
                </c:pt>
                <c:pt idx="700" formatCode="0.00">
                  <c:v>163.99</c:v>
                </c:pt>
                <c:pt idx="701" formatCode="0.00">
                  <c:v>153.97</c:v>
                </c:pt>
                <c:pt idx="702" formatCode="0.00">
                  <c:v>151.35</c:v>
                </c:pt>
                <c:pt idx="703" formatCode="0.00">
                  <c:v>145.72</c:v>
                </c:pt>
                <c:pt idx="704" formatCode="0.00">
                  <c:v>144.21</c:v>
                </c:pt>
                <c:pt idx="705" formatCode="0.00">
                  <c:v>151.33000000000001</c:v>
                </c:pt>
                <c:pt idx="706" formatCode="0.00">
                  <c:v>145.01</c:v>
                </c:pt>
                <c:pt idx="707" formatCode="0.00">
                  <c:v>138.47</c:v>
                </c:pt>
                <c:pt idx="708" formatCode="0.00">
                  <c:v>134.81</c:v>
                </c:pt>
                <c:pt idx="709" formatCode="0.00">
                  <c:v>136.19</c:v>
                </c:pt>
                <c:pt idx="710" formatCode="0.00">
                  <c:v>144.02000000000001</c:v>
                </c:pt>
                <c:pt idx="711" formatCode="0.00">
                  <c:v>157.19999999999999</c:v>
                </c:pt>
                <c:pt idx="712" formatCode="0.00">
                  <c:v>183.65</c:v>
                </c:pt>
                <c:pt idx="713" formatCode="0.00">
                  <c:v>190.56</c:v>
                </c:pt>
                <c:pt idx="714" formatCode="0.00">
                  <c:v>181.32</c:v>
                </c:pt>
                <c:pt idx="715" formatCode="0.00">
                  <c:v>193.35</c:v>
                </c:pt>
                <c:pt idx="716" formatCode="0.00">
                  <c:v>193.02</c:v>
                </c:pt>
                <c:pt idx="717" formatCode="0.00">
                  <c:v>183.95</c:v>
                </c:pt>
                <c:pt idx="718" formatCode="0.00">
                  <c:v>171.73</c:v>
                </c:pt>
                <c:pt idx="719" formatCode="0.00">
                  <c:v>159.86000000000001</c:v>
                </c:pt>
                <c:pt idx="720" formatCode="0.00">
                  <c:v>157.74</c:v>
                </c:pt>
                <c:pt idx="721" formatCode="0.00">
                  <c:v>143.46</c:v>
                </c:pt>
                <c:pt idx="722" formatCode="0.00">
                  <c:v>147.28</c:v>
                </c:pt>
                <c:pt idx="723" formatCode="0.00">
                  <c:v>147.96</c:v>
                </c:pt>
                <c:pt idx="724" formatCode="0.00">
                  <c:v>150.16999999999999</c:v>
                </c:pt>
                <c:pt idx="725" formatCode="0.00">
                  <c:v>149.65</c:v>
                </c:pt>
                <c:pt idx="726" formatCode="0.00">
                  <c:v>145.63999999999999</c:v>
                </c:pt>
                <c:pt idx="727" formatCode="0.00">
                  <c:v>147.21</c:v>
                </c:pt>
                <c:pt idx="728" formatCode="0.00">
                  <c:v>141.68</c:v>
                </c:pt>
                <c:pt idx="729" formatCode="0.00">
                  <c:v>135.88</c:v>
                </c:pt>
                <c:pt idx="730" formatCode="0.00">
                  <c:v>132.86000000000001</c:v>
                </c:pt>
                <c:pt idx="731" formatCode="0.00">
                  <c:v>120.91</c:v>
                </c:pt>
                <c:pt idx="732" formatCode="0.00">
                  <c:v>109.9</c:v>
                </c:pt>
                <c:pt idx="733" formatCode="0.00">
                  <c:v>108.19</c:v>
                </c:pt>
                <c:pt idx="734" formatCode="0.00">
                  <c:v>101.17</c:v>
                </c:pt>
                <c:pt idx="735" formatCode="0.00">
                  <c:v>115</c:v>
                </c:pt>
                <c:pt idx="736" formatCode="0.00">
                  <c:v>109.43</c:v>
                </c:pt>
                <c:pt idx="737" formatCode="0.00">
                  <c:v>99.58</c:v>
                </c:pt>
                <c:pt idx="738" formatCode="0.00">
                  <c:v>90.19</c:v>
                </c:pt>
                <c:pt idx="739" formatCode="0.00">
                  <c:v>86.57</c:v>
                </c:pt>
                <c:pt idx="740" formatCode="0.00">
                  <c:v>81.760000000000005</c:v>
                </c:pt>
                <c:pt idx="741" formatCode="0.00">
                  <c:v>86.4</c:v>
                </c:pt>
                <c:pt idx="742" formatCode="0.00">
                  <c:v>88.5</c:v>
                </c:pt>
                <c:pt idx="743" formatCode="0.00">
                  <c:v>76.260000000000005</c:v>
                </c:pt>
                <c:pt idx="744" formatCode="0.00">
                  <c:v>63.2</c:v>
                </c:pt>
                <c:pt idx="745" formatCode="0.00">
                  <c:v>66.77</c:v>
                </c:pt>
                <c:pt idx="746" formatCode="0.00">
                  <c:v>65.61</c:v>
                </c:pt>
                <c:pt idx="747" formatCode="0.00">
                  <c:v>65.66</c:v>
                </c:pt>
                <c:pt idx="748" formatCode="0.00">
                  <c:v>65.63</c:v>
                </c:pt>
                <c:pt idx="749" formatCode="0.00">
                  <c:v>61.43</c:v>
                </c:pt>
                <c:pt idx="750" formatCode="0.00">
                  <c:v>63.13</c:v>
                </c:pt>
                <c:pt idx="751" formatCode="0.00">
                  <c:v>63.28</c:v>
                </c:pt>
                <c:pt idx="752" formatCode="0.00">
                  <c:v>62.61</c:v>
                </c:pt>
                <c:pt idx="753" formatCode="0.00">
                  <c:v>61.63</c:v>
                </c:pt>
                <c:pt idx="754" formatCode="0.00">
                  <c:v>64.599999999999994</c:v>
                </c:pt>
                <c:pt idx="755" formatCode="0.00">
                  <c:v>62.31</c:v>
                </c:pt>
                <c:pt idx="756" formatCode="0.00">
                  <c:v>63.88</c:v>
                </c:pt>
                <c:pt idx="757" formatCode="0.00">
                  <c:v>62.03</c:v>
                </c:pt>
                <c:pt idx="758" formatCode="0.00">
                  <c:v>58.86</c:v>
                </c:pt>
                <c:pt idx="759" formatCode="0.00">
                  <c:v>52.31</c:v>
                </c:pt>
                <c:pt idx="760" formatCode="0.00">
                  <c:v>50.12</c:v>
                </c:pt>
                <c:pt idx="761" formatCode="0.00">
                  <c:v>47.81</c:v>
                </c:pt>
                <c:pt idx="762" formatCode="0.00">
                  <c:v>49.65</c:v>
                </c:pt>
                <c:pt idx="763" formatCode="0.00">
                  <c:v>47.65</c:v>
                </c:pt>
                <c:pt idx="764" formatCode="0.00">
                  <c:v>48.31</c:v>
                </c:pt>
                <c:pt idx="765" formatCode="0.00">
                  <c:v>47.08</c:v>
                </c:pt>
                <c:pt idx="766" formatCode="0.00">
                  <c:v>46.24</c:v>
                </c:pt>
                <c:pt idx="767" formatCode="0.00">
                  <c:v>45.86</c:v>
                </c:pt>
                <c:pt idx="768" formatCode="0.00">
                  <c:v>43.81</c:v>
                </c:pt>
                <c:pt idx="769" formatCode="0.00">
                  <c:v>41.18</c:v>
                </c:pt>
                <c:pt idx="770" formatCode="0.00">
                  <c:v>38.81</c:v>
                </c:pt>
                <c:pt idx="771" formatCode="0.00">
                  <c:v>38.53</c:v>
                </c:pt>
                <c:pt idx="772" formatCode="0.00">
                  <c:v>41.05</c:v>
                </c:pt>
                <c:pt idx="773" formatCode="0.00">
                  <c:v>42.94</c:v>
                </c:pt>
                <c:pt idx="774" formatCode="0.00">
                  <c:v>41.35</c:v>
                </c:pt>
                <c:pt idx="775" formatCode="0.00">
                  <c:v>42.55</c:v>
                </c:pt>
                <c:pt idx="776" formatCode="0.00">
                  <c:v>44.75</c:v>
                </c:pt>
                <c:pt idx="777" formatCode="0.00">
                  <c:v>47.67</c:v>
                </c:pt>
                <c:pt idx="778" formatCode="0.00">
                  <c:v>51.89</c:v>
                </c:pt>
                <c:pt idx="779" formatCode="0.00">
                  <c:v>58.73</c:v>
                </c:pt>
                <c:pt idx="780" formatCode="0.00">
                  <c:v>55.32</c:v>
                </c:pt>
                <c:pt idx="781" formatCode="0.00">
                  <c:v>55.91</c:v>
                </c:pt>
                <c:pt idx="782" formatCode="0.00">
                  <c:v>56.68</c:v>
                </c:pt>
                <c:pt idx="783" formatCode="0.00">
                  <c:v>61.94</c:v>
                </c:pt>
                <c:pt idx="784" formatCode="0.00">
                  <c:v>60.96</c:v>
                </c:pt>
                <c:pt idx="785" formatCode="0.00">
                  <c:v>60.42</c:v>
                </c:pt>
                <c:pt idx="786" formatCode="0.00">
                  <c:v>59.54</c:v>
                </c:pt>
                <c:pt idx="787" formatCode="0.00">
                  <c:v>56.89</c:v>
                </c:pt>
                <c:pt idx="788" formatCode="0.00">
                  <c:v>53.54</c:v>
                </c:pt>
                <c:pt idx="789" formatCode="0.00">
                  <c:v>55.39</c:v>
                </c:pt>
                <c:pt idx="790" formatCode="0.00">
                  <c:v>57.54</c:v>
                </c:pt>
                <c:pt idx="791" formatCode="0.00">
                  <c:v>58.38</c:v>
                </c:pt>
                <c:pt idx="792" formatCode="0.00">
                  <c:v>59.36</c:v>
                </c:pt>
                <c:pt idx="793" formatCode="0.00">
                  <c:v>61.07</c:v>
                </c:pt>
                <c:pt idx="794" formatCode="0.00">
                  <c:v>60.38</c:v>
                </c:pt>
                <c:pt idx="795" formatCode="0.00">
                  <c:v>61.13</c:v>
                </c:pt>
                <c:pt idx="796" formatCode="0.00">
                  <c:v>60.67</c:v>
                </c:pt>
                <c:pt idx="797" formatCode="0.00">
                  <c:v>60.76</c:v>
                </c:pt>
                <c:pt idx="798" formatCode="0.00">
                  <c:v>60.53</c:v>
                </c:pt>
                <c:pt idx="799" formatCode="0.00">
                  <c:v>59.32</c:v>
                </c:pt>
                <c:pt idx="800" formatCode="0.00">
                  <c:v>59.55</c:v>
                </c:pt>
                <c:pt idx="801" formatCode="0.00">
                  <c:v>60.02</c:v>
                </c:pt>
                <c:pt idx="802" formatCode="0.00">
                  <c:v>59.76</c:v>
                </c:pt>
                <c:pt idx="803" formatCode="0.00">
                  <c:v>60.04</c:v>
                </c:pt>
                <c:pt idx="804" formatCode="0.00">
                  <c:v>63.36</c:v>
                </c:pt>
                <c:pt idx="805" formatCode="0.00">
                  <c:v>70.13</c:v>
                </c:pt>
                <c:pt idx="806" formatCode="0.00">
                  <c:v>70.849999999999994</c:v>
                </c:pt>
                <c:pt idx="807" formatCode="0.00">
                  <c:v>69.150000000000006</c:v>
                </c:pt>
                <c:pt idx="808" formatCode="0.00">
                  <c:v>72</c:v>
                </c:pt>
                <c:pt idx="809" formatCode="0.00">
                  <c:v>71.569999999999993</c:v>
                </c:pt>
                <c:pt idx="810" formatCode="0.00">
                  <c:v>71.459999999999994</c:v>
                </c:pt>
                <c:pt idx="811" formatCode="0.00">
                  <c:v>67.739999999999995</c:v>
                </c:pt>
                <c:pt idx="812" formatCode="0.00">
                  <c:v>68.069999999999993</c:v>
                </c:pt>
                <c:pt idx="813" formatCode="0.00">
                  <c:v>65.38</c:v>
                </c:pt>
                <c:pt idx="814" formatCode="0.00">
                  <c:v>64</c:v>
                </c:pt>
                <c:pt idx="815" formatCode="0.00">
                  <c:v>63.32</c:v>
                </c:pt>
                <c:pt idx="816" formatCode="0.00">
                  <c:v>60.44</c:v>
                </c:pt>
                <c:pt idx="817" formatCode="0.00">
                  <c:v>58.71</c:v>
                </c:pt>
                <c:pt idx="818" formatCode="0.00">
                  <c:v>60.95</c:v>
                </c:pt>
                <c:pt idx="819" formatCode="0.00">
                  <c:v>58.67</c:v>
                </c:pt>
                <c:pt idx="820" formatCode="0.00">
                  <c:v>58.79</c:v>
                </c:pt>
                <c:pt idx="821" formatCode="0.00">
                  <c:v>60.95</c:v>
                </c:pt>
                <c:pt idx="822" formatCode="0.00">
                  <c:v>60.42</c:v>
                </c:pt>
                <c:pt idx="823" formatCode="0.00">
                  <c:v>59.23</c:v>
                </c:pt>
                <c:pt idx="824" formatCode="0.00">
                  <c:v>60.25</c:v>
                </c:pt>
                <c:pt idx="825" formatCode="0.00">
                  <c:v>60.16</c:v>
                </c:pt>
                <c:pt idx="826" formatCode="0.00">
                  <c:v>60.44</c:v>
                </c:pt>
                <c:pt idx="827" formatCode="0.00">
                  <c:v>60.11</c:v>
                </c:pt>
                <c:pt idx="828" formatCode="0.00">
                  <c:v>59.94</c:v>
                </c:pt>
                <c:pt idx="829" formatCode="0.00">
                  <c:v>59.95</c:v>
                </c:pt>
                <c:pt idx="830" formatCode="0.00">
                  <c:v>59.68</c:v>
                </c:pt>
                <c:pt idx="831" formatCode="0.00">
                  <c:v>59.39</c:v>
                </c:pt>
                <c:pt idx="832" formatCode="0.00">
                  <c:v>58.93</c:v>
                </c:pt>
                <c:pt idx="833" formatCode="0.00">
                  <c:v>59.7</c:v>
                </c:pt>
                <c:pt idx="834" formatCode="0.00">
                  <c:v>61.27</c:v>
                </c:pt>
                <c:pt idx="835" formatCode="0.00">
                  <c:v>62.93</c:v>
                </c:pt>
                <c:pt idx="836" formatCode="0.00">
                  <c:v>61.35</c:v>
                </c:pt>
                <c:pt idx="837" formatCode="0.00">
                  <c:v>60.17</c:v>
                </c:pt>
                <c:pt idx="838" formatCode="0.00">
                  <c:v>55.64</c:v>
                </c:pt>
                <c:pt idx="839" formatCode="0.00">
                  <c:v>56.94</c:v>
                </c:pt>
                <c:pt idx="840" formatCode="0.00">
                  <c:v>55.4</c:v>
                </c:pt>
                <c:pt idx="841" formatCode="0.00">
                  <c:v>55.71</c:v>
                </c:pt>
                <c:pt idx="842" formatCode="0.00">
                  <c:v>56.1</c:v>
                </c:pt>
                <c:pt idx="843" formatCode="0.00">
                  <c:v>56.99</c:v>
                </c:pt>
                <c:pt idx="844" formatCode="0.00">
                  <c:v>57.59</c:v>
                </c:pt>
                <c:pt idx="845" formatCode="0.00">
                  <c:v>55.68</c:v>
                </c:pt>
                <c:pt idx="846" formatCode="0.00">
                  <c:v>55.6</c:v>
                </c:pt>
                <c:pt idx="847" formatCode="0.00">
                  <c:v>55.55</c:v>
                </c:pt>
                <c:pt idx="848" formatCode="0.00">
                  <c:v>55.02</c:v>
                </c:pt>
                <c:pt idx="849" formatCode="0.00">
                  <c:v>54.49</c:v>
                </c:pt>
                <c:pt idx="850" formatCode="0.00">
                  <c:v>55.12</c:v>
                </c:pt>
                <c:pt idx="851" formatCode="0.00">
                  <c:v>55.09</c:v>
                </c:pt>
                <c:pt idx="852" formatCode="0.00">
                  <c:v>55.14</c:v>
                </c:pt>
                <c:pt idx="853" formatCode="0.00">
                  <c:v>55.3</c:v>
                </c:pt>
                <c:pt idx="854" formatCode="0.00">
                  <c:v>55.96</c:v>
                </c:pt>
                <c:pt idx="855" formatCode="0.00">
                  <c:v>55.69</c:v>
                </c:pt>
                <c:pt idx="856" formatCode="0.00">
                  <c:v>56.6</c:v>
                </c:pt>
                <c:pt idx="857" formatCode="0.00">
                  <c:v>58.94</c:v>
                </c:pt>
                <c:pt idx="858" formatCode="0.00">
                  <c:v>62.98</c:v>
                </c:pt>
                <c:pt idx="859" formatCode="0.00">
                  <c:v>67.53</c:v>
                </c:pt>
                <c:pt idx="860" formatCode="0.00">
                  <c:v>65.16</c:v>
                </c:pt>
                <c:pt idx="861" formatCode="0.00">
                  <c:v>64.010000000000005</c:v>
                </c:pt>
                <c:pt idx="862" formatCode="0.00">
                  <c:v>65.599999999999994</c:v>
                </c:pt>
                <c:pt idx="863" formatCode="0.00">
                  <c:v>65.790000000000006</c:v>
                </c:pt>
                <c:pt idx="864" formatCode="0.00">
                  <c:v>66.52</c:v>
                </c:pt>
                <c:pt idx="865" formatCode="0.00">
                  <c:v>70.22</c:v>
                </c:pt>
                <c:pt idx="866" formatCode="0.00">
                  <c:v>75.400000000000006</c:v>
                </c:pt>
                <c:pt idx="867" formatCode="0.00">
                  <c:v>73.930000000000007</c:v>
                </c:pt>
                <c:pt idx="868" formatCode="0.00">
                  <c:v>75.5</c:v>
                </c:pt>
                <c:pt idx="869" formatCode="0.00">
                  <c:v>71.36</c:v>
                </c:pt>
                <c:pt idx="870" formatCode="0.00">
                  <c:v>70.03</c:v>
                </c:pt>
                <c:pt idx="871" formatCode="0.00">
                  <c:v>73.5</c:v>
                </c:pt>
                <c:pt idx="872" formatCode="0.00">
                  <c:v>76.069999999999993</c:v>
                </c:pt>
                <c:pt idx="873" formatCode="0.00">
                  <c:v>73.33</c:v>
                </c:pt>
                <c:pt idx="874" formatCode="0.00">
                  <c:v>70.930000000000007</c:v>
                </c:pt>
                <c:pt idx="875" formatCode="0.00">
                  <c:v>72.61</c:v>
                </c:pt>
                <c:pt idx="876" formatCode="0.00">
                  <c:v>73.709999999999994</c:v>
                </c:pt>
                <c:pt idx="877" formatCode="0.00">
                  <c:v>76.52</c:v>
                </c:pt>
                <c:pt idx="878" formatCode="0.00">
                  <c:v>82.24</c:v>
                </c:pt>
                <c:pt idx="879" formatCode="0.00">
                  <c:v>82.98</c:v>
                </c:pt>
                <c:pt idx="880" formatCode="0.00">
                  <c:v>83.84</c:v>
                </c:pt>
                <c:pt idx="881" formatCode="0.00">
                  <c:v>86.63</c:v>
                </c:pt>
                <c:pt idx="882" formatCode="0.00">
                  <c:v>90.02</c:v>
                </c:pt>
                <c:pt idx="883" formatCode="0.00">
                  <c:v>84.53</c:v>
                </c:pt>
                <c:pt idx="884" formatCode="0.00">
                  <c:v>85.7</c:v>
                </c:pt>
                <c:pt idx="885" formatCode="0.00">
                  <c:v>81.98</c:v>
                </c:pt>
                <c:pt idx="886" formatCode="0.00">
                  <c:v>80.959999999999994</c:v>
                </c:pt>
                <c:pt idx="887" formatCode="0.00">
                  <c:v>76.819999999999993</c:v>
                </c:pt>
                <c:pt idx="888" formatCode="0.00">
                  <c:v>80.650000000000006</c:v>
                </c:pt>
                <c:pt idx="889" formatCode="0.00">
                  <c:v>79.94</c:v>
                </c:pt>
                <c:pt idx="890" formatCode="0.00">
                  <c:v>79.849999999999994</c:v>
                </c:pt>
                <c:pt idx="891" formatCode="0.00">
                  <c:v>81.180000000000007</c:v>
                </c:pt>
                <c:pt idx="892" formatCode="0.00">
                  <c:v>80.36</c:v>
                </c:pt>
                <c:pt idx="893" formatCode="0.00">
                  <c:v>78.7</c:v>
                </c:pt>
                <c:pt idx="894" formatCode="0.00">
                  <c:v>79.31</c:v>
                </c:pt>
                <c:pt idx="895" formatCode="0.00">
                  <c:v>79.239999999999995</c:v>
                </c:pt>
                <c:pt idx="896" formatCode="0.00">
                  <c:v>75.510000000000005</c:v>
                </c:pt>
                <c:pt idx="897" formatCode="0.00">
                  <c:v>72.98</c:v>
                </c:pt>
                <c:pt idx="898" formatCode="0.00">
                  <c:v>70.900000000000006</c:v>
                </c:pt>
                <c:pt idx="899" formatCode="0.00">
                  <c:v>66.88</c:v>
                </c:pt>
                <c:pt idx="900" formatCode="0.00">
                  <c:v>68.59</c:v>
                </c:pt>
                <c:pt idx="901" formatCode="0.00">
                  <c:v>69.150000000000006</c:v>
                </c:pt>
                <c:pt idx="902" formatCode="0.00">
                  <c:v>73.569999999999993</c:v>
                </c:pt>
                <c:pt idx="903" formatCode="0.00">
                  <c:v>75.680000000000007</c:v>
                </c:pt>
                <c:pt idx="904" formatCode="0.00">
                  <c:v>79.59</c:v>
                </c:pt>
                <c:pt idx="905" formatCode="0.00">
                  <c:v>81.099999999999994</c:v>
                </c:pt>
                <c:pt idx="906" formatCode="0.00">
                  <c:v>76.58</c:v>
                </c:pt>
                <c:pt idx="907" formatCode="0.00">
                  <c:v>76.91</c:v>
                </c:pt>
                <c:pt idx="908" formatCode="0.00">
                  <c:v>80.33</c:v>
                </c:pt>
                <c:pt idx="909" formatCode="0.00">
                  <c:v>82.83</c:v>
                </c:pt>
                <c:pt idx="910" formatCode="0.00">
                  <c:v>83.92</c:v>
                </c:pt>
                <c:pt idx="911" formatCode="0.00">
                  <c:v>83.72</c:v>
                </c:pt>
                <c:pt idx="912" formatCode="0.00">
                  <c:v>81.47</c:v>
                </c:pt>
                <c:pt idx="913" formatCode="0.00">
                  <c:v>87.16</c:v>
                </c:pt>
                <c:pt idx="914" formatCode="0.00">
                  <c:v>91.83</c:v>
                </c:pt>
                <c:pt idx="915" formatCode="0.00">
                  <c:v>102.69</c:v>
                </c:pt>
                <c:pt idx="916" formatCode="0.00">
                  <c:v>104.67</c:v>
                </c:pt>
                <c:pt idx="917" formatCode="0.00">
                  <c:v>100.97</c:v>
                </c:pt>
                <c:pt idx="918" formatCode="0.00">
                  <c:v>97.11</c:v>
                </c:pt>
                <c:pt idx="919" formatCode="0.00">
                  <c:v>81.39</c:v>
                </c:pt>
                <c:pt idx="920" formatCode="0.00">
                  <c:v>83.58</c:v>
                </c:pt>
                <c:pt idx="921" formatCode="0.00">
                  <c:v>82.58</c:v>
                </c:pt>
                <c:pt idx="922" formatCode="0.00">
                  <c:v>92.13</c:v>
                </c:pt>
                <c:pt idx="923" formatCode="0.00">
                  <c:v>99.15</c:v>
                </c:pt>
                <c:pt idx="924" formatCode="0.00">
                  <c:v>98.23</c:v>
                </c:pt>
                <c:pt idx="925" formatCode="0.00">
                  <c:v>98.49</c:v>
                </c:pt>
                <c:pt idx="926" formatCode="0.00">
                  <c:v>98.16</c:v>
                </c:pt>
                <c:pt idx="927" formatCode="0.00">
                  <c:v>101.6</c:v>
                </c:pt>
                <c:pt idx="928" formatCode="0.00">
                  <c:v>98.62</c:v>
                </c:pt>
                <c:pt idx="929" formatCode="0.00">
                  <c:v>99.9</c:v>
                </c:pt>
                <c:pt idx="930" formatCode="0.00">
                  <c:v>100.32</c:v>
                </c:pt>
                <c:pt idx="931" formatCode="0.00">
                  <c:v>99.1</c:v>
                </c:pt>
                <c:pt idx="932" formatCode="0.00">
                  <c:v>97.64</c:v>
                </c:pt>
                <c:pt idx="933" formatCode="0.00">
                  <c:v>96.76</c:v>
                </c:pt>
                <c:pt idx="934" formatCode="0.00">
                  <c:v>94.18</c:v>
                </c:pt>
                <c:pt idx="935" formatCode="0.00">
                  <c:v>99.7</c:v>
                </c:pt>
                <c:pt idx="936" formatCode="0.00">
                  <c:v>100.27</c:v>
                </c:pt>
                <c:pt idx="937" formatCode="0.00">
                  <c:v>102.72</c:v>
                </c:pt>
                <c:pt idx="938" formatCode="0.00">
                  <c:v>106.4</c:v>
                </c:pt>
                <c:pt idx="939" formatCode="0.00">
                  <c:v>107.47</c:v>
                </c:pt>
                <c:pt idx="940" formatCode="0.00">
                  <c:v>110.66</c:v>
                </c:pt>
                <c:pt idx="941" formatCode="0.00">
                  <c:v>113.86</c:v>
                </c:pt>
                <c:pt idx="942" formatCode="0.00">
                  <c:v>112.77</c:v>
                </c:pt>
                <c:pt idx="943" formatCode="0.00">
                  <c:v>117.72</c:v>
                </c:pt>
                <c:pt idx="944" formatCode="0.00">
                  <c:v>117.57</c:v>
                </c:pt>
                <c:pt idx="945" formatCode="0.00">
                  <c:v>121.13</c:v>
                </c:pt>
                <c:pt idx="946" formatCode="0.00">
                  <c:v>129.28</c:v>
                </c:pt>
                <c:pt idx="947" formatCode="0.00">
                  <c:v>129.83000000000001</c:v>
                </c:pt>
                <c:pt idx="948" formatCode="0.00">
                  <c:v>125.5</c:v>
                </c:pt>
                <c:pt idx="949" formatCode="0.00">
                  <c:v>126.12</c:v>
                </c:pt>
                <c:pt idx="950" formatCode="0.00">
                  <c:v>123.06</c:v>
                </c:pt>
                <c:pt idx="951" formatCode="0.00">
                  <c:v>122.8</c:v>
                </c:pt>
                <c:pt idx="952" formatCode="0.00">
                  <c:v>123.9</c:v>
                </c:pt>
                <c:pt idx="953" formatCode="0.00">
                  <c:v>125.65</c:v>
                </c:pt>
                <c:pt idx="954" formatCode="0.00">
                  <c:v>131.47999999999999</c:v>
                </c:pt>
                <c:pt idx="955" formatCode="0.00">
                  <c:v>133.66999999999999</c:v>
                </c:pt>
                <c:pt idx="956" formatCode="0.00">
                  <c:v>139.03</c:v>
                </c:pt>
                <c:pt idx="957" formatCode="0.00">
                  <c:v>146.61000000000001</c:v>
                </c:pt>
                <c:pt idx="958" formatCode="0.00">
                  <c:v>144.27000000000001</c:v>
                </c:pt>
                <c:pt idx="959" formatCode="0.00">
                  <c:v>147.37</c:v>
                </c:pt>
                <c:pt idx="960" formatCode="0.00">
                  <c:v>144</c:v>
                </c:pt>
                <c:pt idx="961" formatCode="0.00">
                  <c:v>141.91999999999999</c:v>
                </c:pt>
                <c:pt idx="962" formatCode="0.00">
                  <c:v>137.26</c:v>
                </c:pt>
                <c:pt idx="963" formatCode="0.00">
                  <c:v>141.31</c:v>
                </c:pt>
                <c:pt idx="964" formatCode="0.00">
                  <c:v>139.13</c:v>
                </c:pt>
                <c:pt idx="965" formatCode="0.00">
                  <c:v>137.83000000000001</c:v>
                </c:pt>
                <c:pt idx="966" formatCode="0.00">
                  <c:v>133.65</c:v>
                </c:pt>
                <c:pt idx="967" formatCode="0.00">
                  <c:v>130.66999999999999</c:v>
                </c:pt>
                <c:pt idx="968" formatCode="0.00">
                  <c:v>127.13</c:v>
                </c:pt>
                <c:pt idx="969" formatCode="0.00">
                  <c:v>128.85</c:v>
                </c:pt>
                <c:pt idx="970" formatCode="0.00">
                  <c:v>127.34</c:v>
                </c:pt>
                <c:pt idx="971" formatCode="0.00">
                  <c:v>126.64</c:v>
                </c:pt>
                <c:pt idx="972" formatCode="0.00">
                  <c:v>125.17</c:v>
                </c:pt>
                <c:pt idx="973" formatCode="0.00">
                  <c:v>123.66</c:v>
                </c:pt>
                <c:pt idx="974" formatCode="0.00">
                  <c:v>114.54</c:v>
                </c:pt>
                <c:pt idx="975" formatCode="0.00">
                  <c:v>116.49</c:v>
                </c:pt>
                <c:pt idx="976" formatCode="0.00">
                  <c:v>115.77</c:v>
                </c:pt>
                <c:pt idx="977" formatCode="0.00">
                  <c:v>114.47</c:v>
                </c:pt>
                <c:pt idx="978" formatCode="0.00">
                  <c:v>105.46</c:v>
                </c:pt>
                <c:pt idx="979" formatCode="0.00">
                  <c:v>101.34</c:v>
                </c:pt>
                <c:pt idx="980" formatCode="0.00">
                  <c:v>103.15</c:v>
                </c:pt>
                <c:pt idx="981" formatCode="0.00">
                  <c:v>101.72</c:v>
                </c:pt>
                <c:pt idx="982" formatCode="0.00">
                  <c:v>102.42</c:v>
                </c:pt>
                <c:pt idx="983" formatCode="0.00">
                  <c:v>102.78</c:v>
                </c:pt>
                <c:pt idx="984" formatCode="0.00">
                  <c:v>104.87</c:v>
                </c:pt>
                <c:pt idx="985" formatCode="0.00">
                  <c:v>103.11</c:v>
                </c:pt>
                <c:pt idx="986" formatCode="0.00">
                  <c:v>103.96</c:v>
                </c:pt>
                <c:pt idx="987" formatCode="0.00">
                  <c:v>104.59</c:v>
                </c:pt>
                <c:pt idx="988" formatCode="0.00">
                  <c:v>104.87</c:v>
                </c:pt>
                <c:pt idx="989" formatCode="0.00">
                  <c:v>105.83</c:v>
                </c:pt>
                <c:pt idx="990" formatCode="0.00">
                  <c:v>109.09</c:v>
                </c:pt>
                <c:pt idx="991" formatCode="0.00">
                  <c:v>116.85</c:v>
                </c:pt>
                <c:pt idx="992" formatCode="0.00">
                  <c:v>115.75</c:v>
                </c:pt>
                <c:pt idx="993" formatCode="0.00">
                  <c:v>115.44</c:v>
                </c:pt>
                <c:pt idx="994" formatCode="0.00">
                  <c:v>111.12</c:v>
                </c:pt>
                <c:pt idx="995" formatCode="0.00">
                  <c:v>107.73</c:v>
                </c:pt>
                <c:pt idx="996" formatCode="0.00">
                  <c:v>103.8</c:v>
                </c:pt>
                <c:pt idx="997" formatCode="0.00">
                  <c:v>102.5</c:v>
                </c:pt>
                <c:pt idx="998" formatCode="0.00">
                  <c:v>102.95</c:v>
                </c:pt>
                <c:pt idx="999" formatCode="0.00">
                  <c:v>101.6</c:v>
                </c:pt>
                <c:pt idx="1000" formatCode="0.00">
                  <c:v>104.13</c:v>
                </c:pt>
                <c:pt idx="1001" formatCode="0.00">
                  <c:v>104.91</c:v>
                </c:pt>
                <c:pt idx="1002" formatCode="0.00">
                  <c:v>104.69</c:v>
                </c:pt>
                <c:pt idx="1003" formatCode="0.00">
                  <c:v>101.65</c:v>
                </c:pt>
                <c:pt idx="1004" formatCode="0.00">
                  <c:v>101.17</c:v>
                </c:pt>
                <c:pt idx="1005" formatCode="0.00">
                  <c:v>103.84</c:v>
                </c:pt>
                <c:pt idx="1006" formatCode="0.00">
                  <c:v>97.13</c:v>
                </c:pt>
                <c:pt idx="1007" formatCode="0.00">
                  <c:v>95.41</c:v>
                </c:pt>
                <c:pt idx="1008" formatCode="0.00">
                  <c:v>92.77</c:v>
                </c:pt>
                <c:pt idx="1009" formatCode="0.00">
                  <c:v>87.53</c:v>
                </c:pt>
                <c:pt idx="1010" formatCode="0.00">
                  <c:v>84.58</c:v>
                </c:pt>
                <c:pt idx="1011" formatCode="0.00">
                  <c:v>80.540000000000006</c:v>
                </c:pt>
                <c:pt idx="1012" formatCode="0.00">
                  <c:v>76.150000000000006</c:v>
                </c:pt>
                <c:pt idx="1013" formatCode="0.00">
                  <c:v>80.14</c:v>
                </c:pt>
                <c:pt idx="1014" formatCode="0.00">
                  <c:v>84.94</c:v>
                </c:pt>
                <c:pt idx="1015" formatCode="0.00">
                  <c:v>84.2</c:v>
                </c:pt>
                <c:pt idx="1016" formatCode="0.00">
                  <c:v>87.67</c:v>
                </c:pt>
                <c:pt idx="1017" formatCode="0.00">
                  <c:v>86.51</c:v>
                </c:pt>
                <c:pt idx="1018" formatCode="0.00">
                  <c:v>85.15</c:v>
                </c:pt>
                <c:pt idx="1019" formatCode="0.00">
                  <c:v>83.12</c:v>
                </c:pt>
                <c:pt idx="1020" formatCode="0.00">
                  <c:v>84.5</c:v>
                </c:pt>
                <c:pt idx="1021" formatCode="0.00">
                  <c:v>86.65</c:v>
                </c:pt>
                <c:pt idx="1022" formatCode="0.00">
                  <c:v>88.42</c:v>
                </c:pt>
                <c:pt idx="1023" formatCode="0.00">
                  <c:v>88.16</c:v>
                </c:pt>
                <c:pt idx="1024" formatCode="0.00">
                  <c:v>89.34</c:v>
                </c:pt>
                <c:pt idx="1025" formatCode="0.00">
                  <c:v>93.31</c:v>
                </c:pt>
                <c:pt idx="1026" formatCode="0.00">
                  <c:v>97.19</c:v>
                </c:pt>
                <c:pt idx="1027" formatCode="0.00">
                  <c:v>96.25</c:v>
                </c:pt>
                <c:pt idx="1028" formatCode="0.00">
                  <c:v>96.03</c:v>
                </c:pt>
                <c:pt idx="1029" formatCode="0.00">
                  <c:v>100.31</c:v>
                </c:pt>
                <c:pt idx="1030" formatCode="0.00">
                  <c:v>95.1</c:v>
                </c:pt>
                <c:pt idx="1031" formatCode="0.00">
                  <c:v>94.19</c:v>
                </c:pt>
                <c:pt idx="1032" formatCode="0.00">
                  <c:v>96.46</c:v>
                </c:pt>
                <c:pt idx="1033" formatCode="0.00">
                  <c:v>98.39</c:v>
                </c:pt>
                <c:pt idx="1034" formatCode="0.00">
                  <c:v>95.85</c:v>
                </c:pt>
                <c:pt idx="1035" formatCode="0.00">
                  <c:v>98.2</c:v>
                </c:pt>
                <c:pt idx="1036" formatCode="0.00">
                  <c:v>97.11</c:v>
                </c:pt>
                <c:pt idx="1037" formatCode="0.00">
                  <c:v>97.93</c:v>
                </c:pt>
                <c:pt idx="1038" formatCode="0.00">
                  <c:v>97.02</c:v>
                </c:pt>
                <c:pt idx="1039" formatCode="0.00">
                  <c:v>97.63</c:v>
                </c:pt>
                <c:pt idx="1040" formatCode="0.00">
                  <c:v>97.8</c:v>
                </c:pt>
                <c:pt idx="1041" formatCode="0.00">
                  <c:v>97.25</c:v>
                </c:pt>
                <c:pt idx="1042" formatCode="0.00">
                  <c:v>97.81</c:v>
                </c:pt>
                <c:pt idx="1043" formatCode="0.00">
                  <c:v>95.5</c:v>
                </c:pt>
                <c:pt idx="1044" formatCode="0.00">
                  <c:v>96.48</c:v>
                </c:pt>
                <c:pt idx="1045" formatCode="0.00">
                  <c:v>99.83</c:v>
                </c:pt>
                <c:pt idx="1046" formatCode="0.00">
                  <c:v>106.01</c:v>
                </c:pt>
                <c:pt idx="1047" formatCode="0.00">
                  <c:v>110.98</c:v>
                </c:pt>
                <c:pt idx="1048" formatCode="0.00">
                  <c:v>113.03</c:v>
                </c:pt>
                <c:pt idx="1049" formatCode="0.00">
                  <c:v>111.56</c:v>
                </c:pt>
                <c:pt idx="1050" formatCode="0.00">
                  <c:v>112.87</c:v>
                </c:pt>
                <c:pt idx="1051" formatCode="0.00">
                  <c:v>115.32</c:v>
                </c:pt>
                <c:pt idx="1052" formatCode="0.00">
                  <c:v>116.08</c:v>
                </c:pt>
                <c:pt idx="1053" formatCode="0.00">
                  <c:v>113.9</c:v>
                </c:pt>
                <c:pt idx="1054" formatCode="0.00">
                  <c:v>118.26</c:v>
                </c:pt>
                <c:pt idx="1055" formatCode="0.00">
                  <c:v>120.92</c:v>
                </c:pt>
                <c:pt idx="1056" formatCode="0.00">
                  <c:v>124.91</c:v>
                </c:pt>
                <c:pt idx="1057" formatCode="0.00">
                  <c:v>119.5</c:v>
                </c:pt>
                <c:pt idx="1058" formatCode="0.00">
                  <c:v>120.06</c:v>
                </c:pt>
                <c:pt idx="1059" formatCode="0.00">
                  <c:v>119.75</c:v>
                </c:pt>
                <c:pt idx="1060" formatCode="0.00">
                  <c:v>116.64</c:v>
                </c:pt>
                <c:pt idx="1061" formatCode="0.00">
                  <c:v>112.36</c:v>
                </c:pt>
                <c:pt idx="1062" formatCode="0.00">
                  <c:v>113.41</c:v>
                </c:pt>
                <c:pt idx="1063" formatCode="0.00">
                  <c:v>114.75</c:v>
                </c:pt>
                <c:pt idx="1064" formatCode="0.00">
                  <c:v>118.17</c:v>
                </c:pt>
                <c:pt idx="1065" formatCode="0.00">
                  <c:v>118.15</c:v>
                </c:pt>
                <c:pt idx="1066" formatCode="0.00">
                  <c:v>113.14</c:v>
                </c:pt>
                <c:pt idx="1067" formatCode="0.00">
                  <c:v>110.45</c:v>
                </c:pt>
                <c:pt idx="1068" formatCode="0.00">
                  <c:v>110.36</c:v>
                </c:pt>
                <c:pt idx="1069" formatCode="0.00">
                  <c:v>107.57</c:v>
                </c:pt>
                <c:pt idx="1070" formatCode="0.00">
                  <c:v>109.03</c:v>
                </c:pt>
                <c:pt idx="1071" formatCode="0.00">
                  <c:v>118.03</c:v>
                </c:pt>
                <c:pt idx="1072" formatCode="0.00">
                  <c:v>118.46</c:v>
                </c:pt>
                <c:pt idx="1073" formatCode="0.00">
                  <c:v>120.21</c:v>
                </c:pt>
                <c:pt idx="1074" formatCode="0.00">
                  <c:v>132.16999999999999</c:v>
                </c:pt>
                <c:pt idx="1075" formatCode="0.00">
                  <c:v>142.66999999999999</c:v>
                </c:pt>
                <c:pt idx="1076" formatCode="0.00">
                  <c:v>146.06</c:v>
                </c:pt>
                <c:pt idx="1077" formatCode="0.00">
                  <c:v>147.29</c:v>
                </c:pt>
                <c:pt idx="1078" formatCode="0.00">
                  <c:v>150.71</c:v>
                </c:pt>
                <c:pt idx="1079" formatCode="0.00">
                  <c:v>156.61000000000001</c:v>
                </c:pt>
                <c:pt idx="1080" formatCode="0.00">
                  <c:v>151.72999999999999</c:v>
                </c:pt>
                <c:pt idx="1081" formatCode="0.00">
                  <c:v>147.28</c:v>
                </c:pt>
                <c:pt idx="1082" formatCode="0.00">
                  <c:v>150.01</c:v>
                </c:pt>
                <c:pt idx="1083" formatCode="0.00">
                  <c:v>175.26</c:v>
                </c:pt>
                <c:pt idx="1084" formatCode="0.00">
                  <c:v>179.01</c:v>
                </c:pt>
                <c:pt idx="1085" formatCode="0.00">
                  <c:v>185.52</c:v>
                </c:pt>
                <c:pt idx="1086" formatCode="0.00">
                  <c:v>192.25</c:v>
                </c:pt>
                <c:pt idx="1087" formatCode="0.00">
                  <c:v>182.33</c:v>
                </c:pt>
                <c:pt idx="1088" formatCode="0.00">
                  <c:v>189.2</c:v>
                </c:pt>
                <c:pt idx="1089" formatCode="0.00">
                  <c:v>195.86</c:v>
                </c:pt>
                <c:pt idx="1090" formatCode="0.00">
                  <c:v>202.71</c:v>
                </c:pt>
                <c:pt idx="1091" formatCode="0.00">
                  <c:v>197.91</c:v>
                </c:pt>
                <c:pt idx="1092" formatCode="0.00">
                  <c:v>194.58</c:v>
                </c:pt>
                <c:pt idx="1093" formatCode="0.00">
                  <c:v>183.63</c:v>
                </c:pt>
                <c:pt idx="1094" formatCode="0.00">
                  <c:v>192.16</c:v>
                </c:pt>
                <c:pt idx="1095" formatCode="0.00">
                  <c:v>202.14</c:v>
                </c:pt>
                <c:pt idx="1096" formatCode="0.00">
                  <c:v>194.51</c:v>
                </c:pt>
                <c:pt idx="1097" formatCode="0.00">
                  <c:v>183.76</c:v>
                </c:pt>
                <c:pt idx="1098" formatCode="0.00">
                  <c:v>182.3</c:v>
                </c:pt>
                <c:pt idx="1099" formatCode="0.00">
                  <c:v>188.47</c:v>
                </c:pt>
                <c:pt idx="1100" formatCode="0.00">
                  <c:v>181.84</c:v>
                </c:pt>
                <c:pt idx="1101" formatCode="0.00">
                  <c:v>172.31</c:v>
                </c:pt>
                <c:pt idx="1102" formatCode="0.00">
                  <c:v>171.29</c:v>
                </c:pt>
                <c:pt idx="1103" formatCode="0.00">
                  <c:v>168.92</c:v>
                </c:pt>
                <c:pt idx="1104" formatCode="0.00">
                  <c:v>173.23</c:v>
                </c:pt>
                <c:pt idx="1105" formatCode="0.00">
                  <c:v>178.39</c:v>
                </c:pt>
                <c:pt idx="1106" formatCode="0.00">
                  <c:v>178.13</c:v>
                </c:pt>
                <c:pt idx="1107" formatCode="0.00">
                  <c:v>186.25</c:v>
                </c:pt>
                <c:pt idx="1108" formatCode="0.00">
                  <c:v>193.24</c:v>
                </c:pt>
                <c:pt idx="1109" formatCode="0.00">
                  <c:v>189.33</c:v>
                </c:pt>
                <c:pt idx="1110" formatCode="0.00">
                  <c:v>187.61</c:v>
                </c:pt>
                <c:pt idx="1111" formatCode="0.00">
                  <c:v>187.29</c:v>
                </c:pt>
                <c:pt idx="1112" formatCode="0.00">
                  <c:v>179.18</c:v>
                </c:pt>
                <c:pt idx="1113" formatCode="0.00">
                  <c:v>180.26</c:v>
                </c:pt>
                <c:pt idx="1114" formatCode="0.00">
                  <c:v>182.26</c:v>
                </c:pt>
                <c:pt idx="1115" formatCode="0.00">
                  <c:v>179.82</c:v>
                </c:pt>
                <c:pt idx="1116" formatCode="0.00">
                  <c:v>176.63</c:v>
                </c:pt>
                <c:pt idx="1117" formatCode="0.00">
                  <c:v>178.37</c:v>
                </c:pt>
                <c:pt idx="1118" formatCode="0.00">
                  <c:v>181.13</c:v>
                </c:pt>
                <c:pt idx="1119" formatCode="0.00">
                  <c:v>182.88</c:v>
                </c:pt>
                <c:pt idx="1120" formatCode="0.00">
                  <c:v>174.21</c:v>
                </c:pt>
                <c:pt idx="1121" formatCode="0.00">
                  <c:v>164.32</c:v>
                </c:pt>
                <c:pt idx="1122" formatCode="0.00">
                  <c:v>170.93</c:v>
                </c:pt>
                <c:pt idx="1123" formatCode="0.00">
                  <c:v>180.47</c:v>
                </c:pt>
                <c:pt idx="1124" formatCode="0.00">
                  <c:v>184.8</c:v>
                </c:pt>
                <c:pt idx="1125" formatCode="0.00">
                  <c:v>189.93</c:v>
                </c:pt>
                <c:pt idx="1126" formatCode="0.00">
                  <c:v>190.87</c:v>
                </c:pt>
                <c:pt idx="1127" formatCode="0.00">
                  <c:v>197.33</c:v>
                </c:pt>
                <c:pt idx="1128" formatCode="0.00">
                  <c:v>211.25</c:v>
                </c:pt>
                <c:pt idx="1129" formatCode="0.00">
                  <c:v>224.82</c:v>
                </c:pt>
                <c:pt idx="1130" formatCode="0.00">
                  <c:v>209.67</c:v>
                </c:pt>
                <c:pt idx="1131" formatCode="0.00">
                  <c:v>223.07</c:v>
                </c:pt>
                <c:pt idx="1132" formatCode="0.00">
                  <c:v>222.4</c:v>
                </c:pt>
                <c:pt idx="1133" formatCode="0.00">
                  <c:v>222.48</c:v>
                </c:pt>
                <c:pt idx="1134" formatCode="0.00">
                  <c:v>218.88</c:v>
                </c:pt>
                <c:pt idx="1135" formatCode="0.00">
                  <c:v>215.85</c:v>
                </c:pt>
                <c:pt idx="1136" formatCode="0.00">
                  <c:v>212.57</c:v>
                </c:pt>
                <c:pt idx="1137" formatCode="0.00">
                  <c:v>222.4</c:v>
                </c:pt>
                <c:pt idx="1138" formatCode="0.00">
                  <c:v>231.65</c:v>
                </c:pt>
                <c:pt idx="1139" formatCode="0.00">
                  <c:v>243.92</c:v>
                </c:pt>
                <c:pt idx="1140" formatCode="0.00">
                  <c:v>239.86</c:v>
                </c:pt>
                <c:pt idx="1141" formatCode="0.00">
                  <c:v>229.88</c:v>
                </c:pt>
                <c:pt idx="1142" formatCode="0.00">
                  <c:v>232.45</c:v>
                </c:pt>
                <c:pt idx="1143" formatCode="0.00">
                  <c:v>223.92</c:v>
                </c:pt>
                <c:pt idx="1144" formatCode="0.00">
                  <c:v>231.88</c:v>
                </c:pt>
                <c:pt idx="1145" formatCode="0.00">
                  <c:v>226.22</c:v>
                </c:pt>
                <c:pt idx="1146" formatCode="0.00">
                  <c:v>228.17</c:v>
                </c:pt>
                <c:pt idx="1147" formatCode="0.00">
                  <c:v>214.59</c:v>
                </c:pt>
                <c:pt idx="1148" formatCode="0.00">
                  <c:v>222.43</c:v>
                </c:pt>
                <c:pt idx="1149" formatCode="0.00">
                  <c:v>221.26</c:v>
                </c:pt>
                <c:pt idx="1150" formatCode="0.00">
                  <c:v>229.14</c:v>
                </c:pt>
                <c:pt idx="1151" formatCode="0.00">
                  <c:v>222.32</c:v>
                </c:pt>
                <c:pt idx="1152" formatCode="0.00">
                  <c:v>224.92</c:v>
                </c:pt>
                <c:pt idx="1153" formatCode="0.00">
                  <c:v>222.04</c:v>
                </c:pt>
                <c:pt idx="1154" formatCode="0.00">
                  <c:v>220.67</c:v>
                </c:pt>
                <c:pt idx="1155" formatCode="0.00">
                  <c:v>203.38</c:v>
                </c:pt>
                <c:pt idx="1156" formatCode="0.00">
                  <c:v>202.95</c:v>
                </c:pt>
                <c:pt idx="1157" formatCode="0.00">
                  <c:v>204.63</c:v>
                </c:pt>
                <c:pt idx="1158" formatCode="0.00">
                  <c:v>208.73</c:v>
                </c:pt>
                <c:pt idx="1159" formatCode="0.00">
                  <c:v>213.29</c:v>
                </c:pt>
                <c:pt idx="1160" formatCode="0.00">
                  <c:v>206.19</c:v>
                </c:pt>
                <c:pt idx="1161" formatCode="0.00">
                  <c:v>213.05</c:v>
                </c:pt>
                <c:pt idx="1162" formatCode="0.00">
                  <c:v>221.17</c:v>
                </c:pt>
                <c:pt idx="1163" formatCode="0.00">
                  <c:v>218</c:v>
                </c:pt>
                <c:pt idx="1164" formatCode="0.00">
                  <c:v>226.87</c:v>
                </c:pt>
                <c:pt idx="1165" formatCode="0.00">
                  <c:v>227.46</c:v>
                </c:pt>
                <c:pt idx="1166" formatCode="0.00">
                  <c:v>225.38</c:v>
                </c:pt>
                <c:pt idx="1167" formatCode="0.00">
                  <c:v>225.38</c:v>
                </c:pt>
                <c:pt idx="1168" formatCode="0.00">
                  <c:v>228.97</c:v>
                </c:pt>
                <c:pt idx="1169" formatCode="0.00">
                  <c:v>227.15</c:v>
                </c:pt>
                <c:pt idx="1170" formatCode="0.00">
                  <c:v>222.93</c:v>
                </c:pt>
                <c:pt idx="1171" formatCode="0.00">
                  <c:v>219.52</c:v>
                </c:pt>
                <c:pt idx="1172" formatCode="0.00">
                  <c:v>215.27</c:v>
                </c:pt>
                <c:pt idx="1173" formatCode="0.00">
                  <c:v>220.01</c:v>
                </c:pt>
                <c:pt idx="1174" formatCode="0.00">
                  <c:v>209.8</c:v>
                </c:pt>
                <c:pt idx="1175" formatCode="0.00">
                  <c:v>204.62</c:v>
                </c:pt>
                <c:pt idx="1176" formatCode="0.00">
                  <c:v>190.5</c:v>
                </c:pt>
                <c:pt idx="1177" formatCode="0.00">
                  <c:v>184.78</c:v>
                </c:pt>
                <c:pt idx="1178" formatCode="0.00">
                  <c:v>171.82</c:v>
                </c:pt>
                <c:pt idx="1179" formatCode="0.00">
                  <c:v>167.05</c:v>
                </c:pt>
                <c:pt idx="1180" formatCode="0.00">
                  <c:v>177.59</c:v>
                </c:pt>
                <c:pt idx="1181" formatCode="0.00">
                  <c:v>185.53</c:v>
                </c:pt>
                <c:pt idx="1182" formatCode="0.00">
                  <c:v>184.11</c:v>
                </c:pt>
                <c:pt idx="1183" formatCode="0.00">
                  <c:v>188.58</c:v>
                </c:pt>
                <c:pt idx="1184" formatCode="0.00">
                  <c:v>190.21</c:v>
                </c:pt>
                <c:pt idx="1185" formatCode="0.00">
                  <c:v>194.75</c:v>
                </c:pt>
                <c:pt idx="1186" formatCode="0.00">
                  <c:v>202.25</c:v>
                </c:pt>
                <c:pt idx="1187" formatCode="0.00">
                  <c:v>200.95</c:v>
                </c:pt>
                <c:pt idx="1188" formatCode="0.00">
                  <c:v>194.8</c:v>
                </c:pt>
                <c:pt idx="1189" formatCode="0.00">
                  <c:v>193.92</c:v>
                </c:pt>
                <c:pt idx="1190" formatCode="0.00">
                  <c:v>199.64</c:v>
                </c:pt>
                <c:pt idx="1191" formatCode="0.00">
                  <c:v>200.21</c:v>
                </c:pt>
                <c:pt idx="1192" formatCode="0.00">
                  <c:v>195.31</c:v>
                </c:pt>
                <c:pt idx="1193" formatCode="0.00">
                  <c:v>191.25</c:v>
                </c:pt>
                <c:pt idx="1194" formatCode="0.00">
                  <c:v>193.17</c:v>
                </c:pt>
                <c:pt idx="1195" formatCode="0.00">
                  <c:v>194.63</c:v>
                </c:pt>
                <c:pt idx="1196" formatCode="0.00">
                  <c:v>190.58</c:v>
                </c:pt>
                <c:pt idx="1197" formatCode="0.00">
                  <c:v>184.13</c:v>
                </c:pt>
                <c:pt idx="1198" formatCode="0.00">
                  <c:v>179.3</c:v>
                </c:pt>
                <c:pt idx="1199" formatCode="0.00">
                  <c:v>180.9</c:v>
                </c:pt>
                <c:pt idx="1200" formatCode="0.00">
                  <c:v>182.86</c:v>
                </c:pt>
                <c:pt idx="1201" formatCode="0.00">
                  <c:v>180.08</c:v>
                </c:pt>
                <c:pt idx="1202" formatCode="0.00">
                  <c:v>172.68</c:v>
                </c:pt>
                <c:pt idx="1203" formatCode="0.00">
                  <c:v>170.17</c:v>
                </c:pt>
                <c:pt idx="1204" formatCode="0.00">
                  <c:v>163.02000000000001</c:v>
                </c:pt>
                <c:pt idx="1205" formatCode="0.00">
                  <c:v>171.4</c:v>
                </c:pt>
                <c:pt idx="1206" formatCode="0.00">
                  <c:v>176.38</c:v>
                </c:pt>
                <c:pt idx="1207" formatCode="0.00">
                  <c:v>178.66</c:v>
                </c:pt>
                <c:pt idx="1208" formatCode="0.00">
                  <c:v>175.98</c:v>
                </c:pt>
                <c:pt idx="1209" formatCode="0.00">
                  <c:v>182.66</c:v>
                </c:pt>
                <c:pt idx="1210" formatCode="0.00">
                  <c:v>184.96</c:v>
                </c:pt>
                <c:pt idx="1211" formatCode="0.00">
                  <c:v>185.06</c:v>
                </c:pt>
                <c:pt idx="1212" formatCode="0.00">
                  <c:v>180.48</c:v>
                </c:pt>
                <c:pt idx="1213" formatCode="0.00">
                  <c:v>185.52</c:v>
                </c:pt>
                <c:pt idx="1214" formatCode="0.00">
                  <c:v>187.7</c:v>
                </c:pt>
                <c:pt idx="1215" formatCode="0.00">
                  <c:v>188.32</c:v>
                </c:pt>
                <c:pt idx="1216" formatCode="0.00">
                  <c:v>189.28</c:v>
                </c:pt>
                <c:pt idx="1217" formatCode="0.00">
                  <c:v>187.67</c:v>
                </c:pt>
                <c:pt idx="1218" formatCode="0.00">
                  <c:v>187.63</c:v>
                </c:pt>
                <c:pt idx="1219" formatCode="0.00">
                  <c:v>189.34</c:v>
                </c:pt>
                <c:pt idx="1220" formatCode="0.00">
                  <c:v>189.52</c:v>
                </c:pt>
                <c:pt idx="1221" formatCode="0.00">
                  <c:v>189.63</c:v>
                </c:pt>
                <c:pt idx="1222" formatCode="0.00">
                  <c:v>188.26</c:v>
                </c:pt>
                <c:pt idx="1223" formatCode="0.00">
                  <c:v>187.47</c:v>
                </c:pt>
                <c:pt idx="1224" formatCode="0.00">
                  <c:v>187.63</c:v>
                </c:pt>
                <c:pt idx="1225" formatCode="0.00">
                  <c:v>191.3</c:v>
                </c:pt>
                <c:pt idx="1226" formatCode="0.00">
                  <c:v>194.09</c:v>
                </c:pt>
                <c:pt idx="1227" formatCode="0.00">
                  <c:v>200.3</c:v>
                </c:pt>
                <c:pt idx="1228" formatCode="0.00">
                  <c:v>202.69</c:v>
                </c:pt>
                <c:pt idx="1229" formatCode="0.00">
                  <c:v>202.99</c:v>
                </c:pt>
                <c:pt idx="1230" formatCode="0.00">
                  <c:v>210.64</c:v>
                </c:pt>
                <c:pt idx="1231" formatCode="0.00">
                  <c:v>211.89</c:v>
                </c:pt>
                <c:pt idx="1232" formatCode="0.00">
                  <c:v>212.99</c:v>
                </c:pt>
                <c:pt idx="1233" formatCode="0.00">
                  <c:v>217.38</c:v>
                </c:pt>
                <c:pt idx="1234" formatCode="0.00">
                  <c:v>216.26</c:v>
                </c:pt>
                <c:pt idx="1235" formatCode="0.00">
                  <c:v>222.89</c:v>
                </c:pt>
                <c:pt idx="1236" formatCode="0.00">
                  <c:v>228.89</c:v>
                </c:pt>
                <c:pt idx="1237" formatCode="0.00">
                  <c:v>232.05</c:v>
                </c:pt>
                <c:pt idx="1238" formatCode="0.00">
                  <c:v>228.47</c:v>
                </c:pt>
                <c:pt idx="1239" formatCode="0.00">
                  <c:v>224.57</c:v>
                </c:pt>
                <c:pt idx="1240" formatCode="0.00">
                  <c:v>223.81</c:v>
                </c:pt>
                <c:pt idx="1241" formatCode="0.00">
                  <c:v>222.59</c:v>
                </c:pt>
                <c:pt idx="1242" formatCode="0.00">
                  <c:v>227.69</c:v>
                </c:pt>
                <c:pt idx="1243" formatCode="0.00">
                  <c:v>227.97</c:v>
                </c:pt>
                <c:pt idx="1244" formatCode="0.00">
                  <c:v>238.06</c:v>
                </c:pt>
                <c:pt idx="1245" formatCode="0.00">
                  <c:v>240.66</c:v>
                </c:pt>
                <c:pt idx="1246" formatCode="0.00">
                  <c:v>239.33</c:v>
                </c:pt>
                <c:pt idx="1247" formatCode="0.00">
                  <c:v>245.49</c:v>
                </c:pt>
                <c:pt idx="1248" formatCode="0.00">
                  <c:v>240.01</c:v>
                </c:pt>
                <c:pt idx="1249" formatCode="0.00">
                  <c:v>239.99</c:v>
                </c:pt>
                <c:pt idx="1250" formatCode="0.00">
                  <c:v>237.15</c:v>
                </c:pt>
                <c:pt idx="1251" formatCode="0.00">
                  <c:v>236.74</c:v>
                </c:pt>
                <c:pt idx="1252" formatCode="0.00">
                  <c:v>237.77</c:v>
                </c:pt>
                <c:pt idx="1253" formatCode="0.00">
                  <c:v>237.85</c:v>
                </c:pt>
                <c:pt idx="1254" formatCode="0.00">
                  <c:v>232.97</c:v>
                </c:pt>
                <c:pt idx="1255" formatCode="0.00">
                  <c:v>227.62</c:v>
                </c:pt>
                <c:pt idx="1256" formatCode="0.00">
                  <c:v>220.44</c:v>
                </c:pt>
                <c:pt idx="1257" formatCode="0.00">
                  <c:v>220.71</c:v>
                </c:pt>
                <c:pt idx="1258" formatCode="0.00">
                  <c:v>213.07</c:v>
                </c:pt>
                <c:pt idx="1259" formatCode="0.00">
                  <c:v>215.59</c:v>
                </c:pt>
                <c:pt idx="1260" formatCode="0.00">
                  <c:v>210.54</c:v>
                </c:pt>
                <c:pt idx="1261" formatCode="0.00">
                  <c:v>198.61</c:v>
                </c:pt>
                <c:pt idx="1262" formatCode="0.00">
                  <c:v>200.19</c:v>
                </c:pt>
                <c:pt idx="1263" formatCode="0.00">
                  <c:v>193.19</c:v>
                </c:pt>
                <c:pt idx="1264" formatCode="0.00">
                  <c:v>194.37</c:v>
                </c:pt>
                <c:pt idx="1265" formatCode="0.00">
                  <c:v>179.98</c:v>
                </c:pt>
                <c:pt idx="1266" formatCode="0.00">
                  <c:v>194.18</c:v>
                </c:pt>
                <c:pt idx="1267" formatCode="0.00">
                  <c:v>192.99</c:v>
                </c:pt>
                <c:pt idx="1268" formatCode="0.00">
                  <c:v>199.88</c:v>
                </c:pt>
                <c:pt idx="1269" formatCode="0.00">
                  <c:v>197.4</c:v>
                </c:pt>
                <c:pt idx="1270" formatCode="0.00">
                  <c:v>199.08</c:v>
                </c:pt>
                <c:pt idx="1271" formatCode="0.00">
                  <c:v>203.83</c:v>
                </c:pt>
                <c:pt idx="1272" formatCode="0.00">
                  <c:v>212.91</c:v>
                </c:pt>
                <c:pt idx="1273" formatCode="0.00">
                  <c:v>204.5</c:v>
                </c:pt>
                <c:pt idx="1274" formatCode="0.00">
                  <c:v>197.97</c:v>
                </c:pt>
                <c:pt idx="1275" formatCode="0.00">
                  <c:v>197.2</c:v>
                </c:pt>
                <c:pt idx="1276" formatCode="0.00">
                  <c:v>193.61</c:v>
                </c:pt>
                <c:pt idx="1277" formatCode="0.00">
                  <c:v>192.99</c:v>
                </c:pt>
                <c:pt idx="1278" formatCode="0.00">
                  <c:v>187.22</c:v>
                </c:pt>
                <c:pt idx="1279" formatCode="0.00">
                  <c:v>187.33</c:v>
                </c:pt>
                <c:pt idx="1280" formatCode="0.00">
                  <c:v>184.24</c:v>
                </c:pt>
                <c:pt idx="1281" formatCode="0.00">
                  <c:v>194.88</c:v>
                </c:pt>
                <c:pt idx="1282" formatCode="0.00">
                  <c:v>196.1</c:v>
                </c:pt>
                <c:pt idx="1283" formatCode="0.00">
                  <c:v>183.98</c:v>
                </c:pt>
                <c:pt idx="1284" formatCode="0.00">
                  <c:v>193.33</c:v>
                </c:pt>
                <c:pt idx="1285" formatCode="0.00">
                  <c:v>198.88</c:v>
                </c:pt>
                <c:pt idx="1286" formatCode="0.00">
                  <c:v>196.85</c:v>
                </c:pt>
                <c:pt idx="1287" formatCode="0.00">
                  <c:v>196.52</c:v>
                </c:pt>
                <c:pt idx="1288" formatCode="0.00">
                  <c:v>191.11</c:v>
                </c:pt>
                <c:pt idx="1289" formatCode="0.00">
                  <c:v>188.86</c:v>
                </c:pt>
                <c:pt idx="1290" formatCode="0.00">
                  <c:v>190.75</c:v>
                </c:pt>
                <c:pt idx="1291" formatCode="0.00">
                  <c:v>187.98</c:v>
                </c:pt>
                <c:pt idx="1292" formatCode="0.00">
                  <c:v>189</c:v>
                </c:pt>
                <c:pt idx="1293" formatCode="0.00">
                  <c:v>194.09</c:v>
                </c:pt>
                <c:pt idx="1294" formatCode="0.00">
                  <c:v>192.75</c:v>
                </c:pt>
                <c:pt idx="1295" formatCode="0.00">
                  <c:v>189.54</c:v>
                </c:pt>
                <c:pt idx="1296" formatCode="0.00">
                  <c:v>189.04</c:v>
                </c:pt>
                <c:pt idx="1297" formatCode="0.00">
                  <c:v>184.54</c:v>
                </c:pt>
                <c:pt idx="1298" formatCode="0.00">
                  <c:v>178.33</c:v>
                </c:pt>
                <c:pt idx="1299" formatCode="0.00">
                  <c:v>178.4</c:v>
                </c:pt>
                <c:pt idx="1300" formatCode="0.00">
                  <c:v>174.74</c:v>
                </c:pt>
                <c:pt idx="1301" formatCode="0.00">
                  <c:v>179.35</c:v>
                </c:pt>
                <c:pt idx="1302" formatCode="0.00">
                  <c:v>177.72</c:v>
                </c:pt>
                <c:pt idx="1303" formatCode="0.00">
                  <c:v>178.16</c:v>
                </c:pt>
                <c:pt idx="1304" formatCode="0.00">
                  <c:v>178.73</c:v>
                </c:pt>
                <c:pt idx="1305" formatCode="0.00">
                  <c:v>173.31</c:v>
                </c:pt>
                <c:pt idx="1306" formatCode="0.00">
                  <c:v>172.16</c:v>
                </c:pt>
                <c:pt idx="1307" formatCode="0.00">
                  <c:v>166.24</c:v>
                </c:pt>
                <c:pt idx="1308" formatCode="0.00">
                  <c:v>165.92</c:v>
                </c:pt>
                <c:pt idx="1309" formatCode="0.00">
                  <c:v>167.36</c:v>
                </c:pt>
                <c:pt idx="1310" formatCode="0.00">
                  <c:v>171.8</c:v>
                </c:pt>
                <c:pt idx="1311" formatCode="0.00">
                  <c:v>165.16</c:v>
                </c:pt>
                <c:pt idx="1312" formatCode="0.00">
                  <c:v>160.94999999999999</c:v>
                </c:pt>
                <c:pt idx="1313" formatCode="0.00">
                  <c:v>143.41999999999999</c:v>
                </c:pt>
                <c:pt idx="1314" formatCode="0.00">
                  <c:v>141.71</c:v>
                </c:pt>
                <c:pt idx="1315" formatCode="0.00">
                  <c:v>141.58000000000001</c:v>
                </c:pt>
                <c:pt idx="1316" formatCode="0.00">
                  <c:v>155.1</c:v>
                </c:pt>
                <c:pt idx="1317" formatCode="0.00">
                  <c:v>161.16</c:v>
                </c:pt>
                <c:pt idx="1318" formatCode="0.00">
                  <c:v>151.34</c:v>
                </c:pt>
                <c:pt idx="1319" formatCode="0.00">
                  <c:v>163.03</c:v>
                </c:pt>
                <c:pt idx="1320" formatCode="0.00">
                  <c:v>159.69</c:v>
                </c:pt>
                <c:pt idx="1321" formatCode="0.00">
                  <c:v>160.5</c:v>
                </c:pt>
                <c:pt idx="1322" formatCode="0.00">
                  <c:v>149.88999999999999</c:v>
                </c:pt>
                <c:pt idx="1323" formatCode="0.00">
                  <c:v>136.71</c:v>
                </c:pt>
                <c:pt idx="1324" formatCode="0.00">
                  <c:v>142.80000000000001</c:v>
                </c:pt>
                <c:pt idx="1325" formatCode="0.00">
                  <c:v>141.25</c:v>
                </c:pt>
                <c:pt idx="1326" formatCode="0.00">
                  <c:v>135.31</c:v>
                </c:pt>
                <c:pt idx="1327" formatCode="0.00">
                  <c:v>132.07</c:v>
                </c:pt>
                <c:pt idx="1328" formatCode="0.00">
                  <c:v>138.16999999999999</c:v>
                </c:pt>
                <c:pt idx="1329" formatCode="0.00">
                  <c:v>140.71</c:v>
                </c:pt>
                <c:pt idx="1330" formatCode="0.00">
                  <c:v>141.16999999999999</c:v>
                </c:pt>
                <c:pt idx="1331" formatCode="0.00">
                  <c:v>139.82</c:v>
                </c:pt>
                <c:pt idx="1332" formatCode="0.00">
                  <c:v>140.82</c:v>
                </c:pt>
                <c:pt idx="1333" formatCode="0.00">
                  <c:v>143.29</c:v>
                </c:pt>
                <c:pt idx="1334" formatCode="0.00">
                  <c:v>131.02000000000001</c:v>
                </c:pt>
                <c:pt idx="1335" formatCode="0.00">
                  <c:v>142.15</c:v>
                </c:pt>
                <c:pt idx="1336" formatCode="0.00">
                  <c:v>145.68</c:v>
                </c:pt>
                <c:pt idx="1337" formatCode="0.00">
                  <c:v>146.88</c:v>
                </c:pt>
                <c:pt idx="1338" formatCode="0.00">
                  <c:v>154.68</c:v>
                </c:pt>
                <c:pt idx="1339" formatCode="0.00">
                  <c:v>158.77000000000001</c:v>
                </c:pt>
                <c:pt idx="1340" formatCode="0.00">
                  <c:v>160.62</c:v>
                </c:pt>
                <c:pt idx="1341" formatCode="0.00">
                  <c:v>163.55000000000001</c:v>
                </c:pt>
                <c:pt idx="1342" formatCode="0.00">
                  <c:v>163.34</c:v>
                </c:pt>
                <c:pt idx="1343" formatCode="0.00">
                  <c:v>170</c:v>
                </c:pt>
                <c:pt idx="1344" formatCode="0.00">
                  <c:v>168.09</c:v>
                </c:pt>
                <c:pt idx="1345" formatCode="0.00">
                  <c:v>172</c:v>
                </c:pt>
                <c:pt idx="1346" formatCode="0.00">
                  <c:v>166.33</c:v>
                </c:pt>
                <c:pt idx="1347" formatCode="0.00">
                  <c:v>168.59</c:v>
                </c:pt>
                <c:pt idx="1348" formatCode="0.00">
                  <c:v>174.43</c:v>
                </c:pt>
                <c:pt idx="1349" formatCode="0.00">
                  <c:v>176.76</c:v>
                </c:pt>
                <c:pt idx="1350" formatCode="0.00">
                  <c:v>178.9</c:v>
                </c:pt>
                <c:pt idx="1351" formatCode="0.00">
                  <c:v>173.12</c:v>
                </c:pt>
                <c:pt idx="1352" formatCode="0.00">
                  <c:v>173.64</c:v>
                </c:pt>
                <c:pt idx="1353" formatCode="0.00">
                  <c:v>173.53</c:v>
                </c:pt>
                <c:pt idx="1354" formatCode="0.00">
                  <c:v>170.33</c:v>
                </c:pt>
                <c:pt idx="1355" formatCode="0.00">
                  <c:v>170.84</c:v>
                </c:pt>
                <c:pt idx="1356" formatCode="0.00">
                  <c:v>165.37</c:v>
                </c:pt>
                <c:pt idx="1357" formatCode="0.00">
                  <c:v>168.84</c:v>
                </c:pt>
                <c:pt idx="1358" formatCode="0.00">
                  <c:v>166.6</c:v>
                </c:pt>
                <c:pt idx="1359" formatCode="0.00">
                  <c:v>170.4</c:v>
                </c:pt>
                <c:pt idx="1360" formatCode="0.00">
                  <c:v>168.67</c:v>
                </c:pt>
                <c:pt idx="1361" formatCode="0.00">
                  <c:v>169.07</c:v>
                </c:pt>
                <c:pt idx="1362" formatCode="0.00">
                  <c:v>177.05</c:v>
                </c:pt>
                <c:pt idx="1363" formatCode="0.00">
                  <c:v>178.61</c:v>
                </c:pt>
                <c:pt idx="1364" formatCode="0.00">
                  <c:v>186.74</c:v>
                </c:pt>
                <c:pt idx="1365" formatCode="0.00">
                  <c:v>180.11</c:v>
                </c:pt>
                <c:pt idx="1366" formatCode="0.00">
                  <c:v>177.3</c:v>
                </c:pt>
                <c:pt idx="1367" formatCode="0.00">
                  <c:v>176.27</c:v>
                </c:pt>
                <c:pt idx="1368" formatCode="0.00">
                  <c:v>162.38999999999999</c:v>
                </c:pt>
                <c:pt idx="1369" formatCode="0.00">
                  <c:v>168.83</c:v>
                </c:pt>
                <c:pt idx="1370" formatCode="0.00">
                  <c:v>161.94999999999999</c:v>
                </c:pt>
                <c:pt idx="1371" formatCode="0.00">
                  <c:v>166.82</c:v>
                </c:pt>
                <c:pt idx="1372" formatCode="0.00">
                  <c:v>162.86000000000001</c:v>
                </c:pt>
                <c:pt idx="1373" formatCode="0.00">
                  <c:v>164.76</c:v>
                </c:pt>
                <c:pt idx="1374" formatCode="0.00">
                  <c:v>161.55000000000001</c:v>
                </c:pt>
                <c:pt idx="1375" formatCode="0.00">
                  <c:v>162.4</c:v>
                </c:pt>
                <c:pt idx="1376" formatCode="0.00">
                  <c:v>168.56</c:v>
                </c:pt>
                <c:pt idx="1377" formatCode="0.00">
                  <c:v>178.16</c:v>
                </c:pt>
                <c:pt idx="1378" formatCode="0.00">
                  <c:v>180.48</c:v>
                </c:pt>
                <c:pt idx="1379" formatCode="0.00">
                  <c:v>177.34</c:v>
                </c:pt>
                <c:pt idx="1380" formatCode="0.00">
                  <c:v>174.03</c:v>
                </c:pt>
                <c:pt idx="1381" formatCode="0.00">
                  <c:v>174.75</c:v>
                </c:pt>
                <c:pt idx="1382" formatCode="0.00">
                  <c:v>167.46</c:v>
                </c:pt>
                <c:pt idx="1383" formatCode="0.00">
                  <c:v>173.32</c:v>
                </c:pt>
                <c:pt idx="1384" formatCode="0.00">
                  <c:v>174.24</c:v>
                </c:pt>
                <c:pt idx="1385" formatCode="0.00">
                  <c:v>178.38</c:v>
                </c:pt>
                <c:pt idx="1386" formatCode="0.00">
                  <c:v>178.81</c:v>
                </c:pt>
                <c:pt idx="1387" formatCode="0.00">
                  <c:v>174.86</c:v>
                </c:pt>
                <c:pt idx="1388" formatCode="0.00">
                  <c:v>173.21</c:v>
                </c:pt>
                <c:pt idx="1389" formatCode="0.00">
                  <c:v>174</c:v>
                </c:pt>
                <c:pt idx="1390" formatCode="0.00">
                  <c:v>175.38</c:v>
                </c:pt>
                <c:pt idx="1391" formatCode="0.00">
                  <c:v>175.18</c:v>
                </c:pt>
                <c:pt idx="1392" formatCode="0.00">
                  <c:v>173.46</c:v>
                </c:pt>
                <c:pt idx="1393" formatCode="0.00">
                  <c:v>169.2</c:v>
                </c:pt>
                <c:pt idx="1394" formatCode="0.00">
                  <c:v>169.46</c:v>
                </c:pt>
                <c:pt idx="1395" formatCode="0.00">
                  <c:v>167.58</c:v>
                </c:pt>
                <c:pt idx="1396" formatCode="0.00">
                  <c:v>163.65</c:v>
                </c:pt>
                <c:pt idx="1397" formatCode="0.00">
                  <c:v>161.27000000000001</c:v>
                </c:pt>
                <c:pt idx="1398" formatCode="0.00">
                  <c:v>167.33</c:v>
                </c:pt>
                <c:pt idx="1399" formatCode="0.00">
                  <c:v>166.17</c:v>
                </c:pt>
                <c:pt idx="1400" formatCode="0.00">
                  <c:v>166.93</c:v>
                </c:pt>
                <c:pt idx="1401" formatCode="0.00">
                  <c:v>168.63</c:v>
                </c:pt>
                <c:pt idx="1402" formatCode="0.00">
                  <c:v>171.2</c:v>
                </c:pt>
                <c:pt idx="1403" formatCode="0.00">
                  <c:v>169.21</c:v>
                </c:pt>
                <c:pt idx="1404" formatCode="0.00">
                  <c:v>171.36</c:v>
                </c:pt>
                <c:pt idx="1405" formatCode="0.00">
                  <c:v>169.26</c:v>
                </c:pt>
                <c:pt idx="1406" formatCode="0.00">
                  <c:v>166.8</c:v>
                </c:pt>
                <c:pt idx="1407" formatCode="0.00">
                  <c:v>171.51</c:v>
                </c:pt>
                <c:pt idx="1408" formatCode="0.00">
                  <c:v>174.92</c:v>
                </c:pt>
                <c:pt idx="1409" formatCode="0.00">
                  <c:v>171.84</c:v>
                </c:pt>
                <c:pt idx="1410" formatCode="0.00">
                  <c:v>168.42</c:v>
                </c:pt>
                <c:pt idx="1411" formatCode="0.00">
                  <c:v>170.14</c:v>
                </c:pt>
                <c:pt idx="1412" formatCode="0.00">
                  <c:v>171.74</c:v>
                </c:pt>
                <c:pt idx="1413" formatCode="0.00">
                  <c:v>177.36</c:v>
                </c:pt>
                <c:pt idx="1414" formatCode="0.00">
                  <c:v>182.53</c:v>
                </c:pt>
                <c:pt idx="1415" formatCode="0.00">
                  <c:v>180.68</c:v>
                </c:pt>
                <c:pt idx="1416" formatCode="0.00">
                  <c:v>184.86</c:v>
                </c:pt>
                <c:pt idx="1417" formatCode="0.00">
                  <c:v>185.95</c:v>
                </c:pt>
                <c:pt idx="1418" formatCode="0.00">
                  <c:v>189.19</c:v>
                </c:pt>
                <c:pt idx="1419" formatCode="0.00">
                  <c:v>194.99</c:v>
                </c:pt>
                <c:pt idx="1420" formatCode="0.00">
                  <c:v>198.07</c:v>
                </c:pt>
                <c:pt idx="1421" formatCode="0.00">
                  <c:v>195.33</c:v>
                </c:pt>
                <c:pt idx="1422" formatCode="0.00">
                  <c:v>192.96</c:v>
                </c:pt>
                <c:pt idx="1423" formatCode="0.00">
                  <c:v>192.94</c:v>
                </c:pt>
                <c:pt idx="1424" formatCode="0.00">
                  <c:v>192.06</c:v>
                </c:pt>
                <c:pt idx="1425" formatCode="0.00">
                  <c:v>200.38</c:v>
                </c:pt>
                <c:pt idx="1426" formatCode="0.00">
                  <c:v>203.09</c:v>
                </c:pt>
                <c:pt idx="1427" formatCode="0.00">
                  <c:v>207.17</c:v>
                </c:pt>
                <c:pt idx="1428" formatCode="0.00">
                  <c:v>205.67</c:v>
                </c:pt>
                <c:pt idx="1429" formatCode="0.00">
                  <c:v>207.9</c:v>
                </c:pt>
                <c:pt idx="1430" formatCode="0.00">
                  <c:v>205.08</c:v>
                </c:pt>
                <c:pt idx="1431" formatCode="0.00">
                  <c:v>201.95</c:v>
                </c:pt>
                <c:pt idx="1432" formatCode="0.00">
                  <c:v>201.6</c:v>
                </c:pt>
                <c:pt idx="1433" formatCode="0.00">
                  <c:v>202.28</c:v>
                </c:pt>
                <c:pt idx="1434" formatCode="0.00">
                  <c:v>205.55</c:v>
                </c:pt>
                <c:pt idx="1435" formatCode="0.00">
                  <c:v>208.8</c:v>
                </c:pt>
                <c:pt idx="1436" formatCode="0.00">
                  <c:v>213.47</c:v>
                </c:pt>
                <c:pt idx="1437" formatCode="0.00">
                  <c:v>218.18</c:v>
                </c:pt>
                <c:pt idx="1438" formatCode="0.00">
                  <c:v>212.38</c:v>
                </c:pt>
                <c:pt idx="1439" formatCode="0.00">
                  <c:v>213.41</c:v>
                </c:pt>
                <c:pt idx="1440" formatCode="0.00">
                  <c:v>209.3</c:v>
                </c:pt>
                <c:pt idx="1441" formatCode="0.00">
                  <c:v>211.45</c:v>
                </c:pt>
                <c:pt idx="1442" formatCode="0.00">
                  <c:v>211.61</c:v>
                </c:pt>
                <c:pt idx="1443" formatCode="0.00">
                  <c:v>210.14</c:v>
                </c:pt>
                <c:pt idx="1444" formatCode="0.00">
                  <c:v>207.97</c:v>
                </c:pt>
                <c:pt idx="1445" formatCode="0.00">
                  <c:v>210.33</c:v>
                </c:pt>
                <c:pt idx="1446" formatCode="0.00">
                  <c:v>214.94</c:v>
                </c:pt>
                <c:pt idx="1447" formatCode="0.00">
                  <c:v>220.08</c:v>
                </c:pt>
                <c:pt idx="1448" formatCode="0.00">
                  <c:v>219.42</c:v>
                </c:pt>
                <c:pt idx="1449" formatCode="0.00">
                  <c:v>221.82</c:v>
                </c:pt>
                <c:pt idx="1450" formatCode="0.00">
                  <c:v>227.87</c:v>
                </c:pt>
                <c:pt idx="1451" formatCode="0.00">
                  <c:v>224.95</c:v>
                </c:pt>
                <c:pt idx="1452" formatCode="0.00">
                  <c:v>222.4</c:v>
                </c:pt>
                <c:pt idx="1453" formatCode="0.00">
                  <c:v>222</c:v>
                </c:pt>
                <c:pt idx="1454" formatCode="0.00">
                  <c:v>218.91</c:v>
                </c:pt>
                <c:pt idx="1455" formatCode="0.00">
                  <c:v>216.11</c:v>
                </c:pt>
                <c:pt idx="1456" formatCode="0.00">
                  <c:v>214.79</c:v>
                </c:pt>
                <c:pt idx="1457" formatCode="0.00">
                  <c:v>212.54</c:v>
                </c:pt>
                <c:pt idx="1458" formatCode="0.00">
                  <c:v>214.42</c:v>
                </c:pt>
                <c:pt idx="1459" formatCode="0.00">
                  <c:v>218.08</c:v>
                </c:pt>
                <c:pt idx="1460" formatCode="0.00">
                  <c:v>212.74</c:v>
                </c:pt>
                <c:pt idx="1461" formatCode="0.00">
                  <c:v>209.19</c:v>
                </c:pt>
                <c:pt idx="1462" formatCode="0.00">
                  <c:v>207.88</c:v>
                </c:pt>
                <c:pt idx="1463" formatCode="0.00">
                  <c:v>196.13</c:v>
                </c:pt>
                <c:pt idx="1464" formatCode="0.00">
                  <c:v>200.76</c:v>
                </c:pt>
                <c:pt idx="1465" formatCode="0.00">
                  <c:v>200.63</c:v>
                </c:pt>
                <c:pt idx="1466" formatCode="0.00">
                  <c:v>202.06</c:v>
                </c:pt>
                <c:pt idx="1467" formatCode="0.00">
                  <c:v>198.97</c:v>
                </c:pt>
                <c:pt idx="1468" formatCode="0.00">
                  <c:v>195.43</c:v>
                </c:pt>
                <c:pt idx="1469" formatCode="0.00">
                  <c:v>196.31</c:v>
                </c:pt>
                <c:pt idx="1470" formatCode="0.00">
                  <c:v>196.2</c:v>
                </c:pt>
                <c:pt idx="1471" formatCode="0.00">
                  <c:v>197.98</c:v>
                </c:pt>
                <c:pt idx="1472" formatCode="0.00">
                  <c:v>195.04</c:v>
                </c:pt>
                <c:pt idx="1473" formatCode="0.00">
                  <c:v>198.35</c:v>
                </c:pt>
                <c:pt idx="1474" formatCode="0.00">
                  <c:v>203.82</c:v>
                </c:pt>
                <c:pt idx="1475" formatCode="0.00">
                  <c:v>201.05</c:v>
                </c:pt>
                <c:pt idx="1476" formatCode="0.00">
                  <c:v>199.82</c:v>
                </c:pt>
                <c:pt idx="1477" formatCode="0.00">
                  <c:v>196.12</c:v>
                </c:pt>
                <c:pt idx="1478" formatCode="0.00">
                  <c:v>195.08</c:v>
                </c:pt>
                <c:pt idx="1479" formatCode="0.00">
                  <c:v>196.39</c:v>
                </c:pt>
                <c:pt idx="1480" formatCode="0.00">
                  <c:v>195.61</c:v>
                </c:pt>
                <c:pt idx="1481" formatCode="0.00">
                  <c:v>192.69</c:v>
                </c:pt>
                <c:pt idx="1482" formatCode="0.00">
                  <c:v>189.38</c:v>
                </c:pt>
                <c:pt idx="1483" formatCode="0.00">
                  <c:v>190.34</c:v>
                </c:pt>
                <c:pt idx="1484" formatCode="0.00">
                  <c:v>191.56</c:v>
                </c:pt>
                <c:pt idx="1485" formatCode="0.00">
                  <c:v>194.21</c:v>
                </c:pt>
                <c:pt idx="1486" formatCode="0.00">
                  <c:v>193.54</c:v>
                </c:pt>
                <c:pt idx="1487" formatCode="0.00">
                  <c:v>196.35</c:v>
                </c:pt>
                <c:pt idx="1488" formatCode="0.00">
                  <c:v>193.99</c:v>
                </c:pt>
                <c:pt idx="1489" formatCode="0.00">
                  <c:v>192.68</c:v>
                </c:pt>
                <c:pt idx="1490" formatCode="0.00">
                  <c:v>192.01</c:v>
                </c:pt>
                <c:pt idx="1491" formatCode="0.00">
                  <c:v>193.26</c:v>
                </c:pt>
                <c:pt idx="1492" formatCode="0.00">
                  <c:v>193.73</c:v>
                </c:pt>
                <c:pt idx="1493" formatCode="0.00">
                  <c:v>199.94</c:v>
                </c:pt>
                <c:pt idx="1494" formatCode="0.00">
                  <c:v>201.25</c:v>
                </c:pt>
                <c:pt idx="1495" formatCode="0.00">
                  <c:v>205.54</c:v>
                </c:pt>
                <c:pt idx="1496" formatCode="0.00">
                  <c:v>210.11</c:v>
                </c:pt>
                <c:pt idx="1497" formatCode="0.00">
                  <c:v>211.59</c:v>
                </c:pt>
                <c:pt idx="1498" formatCode="0.00">
                  <c:v>207.54</c:v>
                </c:pt>
                <c:pt idx="1499" formatCode="0.00">
                  <c:v>202.86</c:v>
                </c:pt>
                <c:pt idx="1500" formatCode="0.00">
                  <c:v>205.41</c:v>
                </c:pt>
                <c:pt idx="1501" formatCode="0.00">
                  <c:v>209.57</c:v>
                </c:pt>
                <c:pt idx="1502" formatCode="0.00">
                  <c:v>210.79</c:v>
                </c:pt>
                <c:pt idx="1503" formatCode="0.00">
                  <c:v>209.79</c:v>
                </c:pt>
                <c:pt idx="1504" formatCode="0.00">
                  <c:v>208.78</c:v>
                </c:pt>
                <c:pt idx="1505" formatCode="0.00">
                  <c:v>207.21</c:v>
                </c:pt>
                <c:pt idx="1506" formatCode="0.00">
                  <c:v>205.59</c:v>
                </c:pt>
                <c:pt idx="1507" formatCode="0.00">
                  <c:v>206.13</c:v>
                </c:pt>
                <c:pt idx="1508" formatCode="0.00">
                  <c:v>195.11</c:v>
                </c:pt>
                <c:pt idx="1509" formatCode="0.00">
                  <c:v>198.61</c:v>
                </c:pt>
                <c:pt idx="1510" formatCode="0.00">
                  <c:v>192.03</c:v>
                </c:pt>
                <c:pt idx="1511" formatCode="0.00">
                  <c:v>189.93</c:v>
                </c:pt>
                <c:pt idx="1512" formatCode="0.00">
                  <c:v>193.98</c:v>
                </c:pt>
                <c:pt idx="1513" formatCode="0.00">
                  <c:v>199.21</c:v>
                </c:pt>
                <c:pt idx="1514" formatCode="0.00">
                  <c:v>193.6</c:v>
                </c:pt>
                <c:pt idx="1515" formatCode="0.00">
                  <c:v>183.67</c:v>
                </c:pt>
                <c:pt idx="1516" formatCode="0.00">
                  <c:v>186.02</c:v>
                </c:pt>
                <c:pt idx="1517" formatCode="0.00">
                  <c:v>179.2</c:v>
                </c:pt>
                <c:pt idx="1518" formatCode="0.00">
                  <c:v>176.79</c:v>
                </c:pt>
                <c:pt idx="1519" formatCode="0.00">
                  <c:v>176.49</c:v>
                </c:pt>
                <c:pt idx="1520" formatCode="0.00">
                  <c:v>180.25</c:v>
                </c:pt>
                <c:pt idx="1521" formatCode="0.00">
                  <c:v>179.9</c:v>
                </c:pt>
                <c:pt idx="1522" formatCode="0.00">
                  <c:v>178.12</c:v>
                </c:pt>
                <c:pt idx="1523" formatCode="0.00">
                  <c:v>174.2</c:v>
                </c:pt>
                <c:pt idx="1524" formatCode="0.00">
                  <c:v>175.9</c:v>
                </c:pt>
                <c:pt idx="1525" formatCode="0.00">
                  <c:v>176.76</c:v>
                </c:pt>
                <c:pt idx="1526" formatCode="0.00">
                  <c:v>175.83</c:v>
                </c:pt>
                <c:pt idx="1527" formatCode="0.00">
                  <c:v>178.59</c:v>
                </c:pt>
                <c:pt idx="1528" formatCode="0.00">
                  <c:v>183.88</c:v>
                </c:pt>
                <c:pt idx="1529" formatCode="0.00">
                  <c:v>191.45</c:v>
                </c:pt>
                <c:pt idx="1530" formatCode="0.00">
                  <c:v>190.89</c:v>
                </c:pt>
                <c:pt idx="1531" formatCode="0.00">
                  <c:v>188.75</c:v>
                </c:pt>
                <c:pt idx="1532" formatCode="0.00">
                  <c:v>192.21</c:v>
                </c:pt>
                <c:pt idx="1533" formatCode="0.00">
                  <c:v>197.55</c:v>
                </c:pt>
                <c:pt idx="1534" formatCode="0.00">
                  <c:v>191.4</c:v>
                </c:pt>
                <c:pt idx="1535" formatCode="0.00">
                  <c:v>190.98</c:v>
                </c:pt>
                <c:pt idx="1536" formatCode="0.00">
                  <c:v>196.89</c:v>
                </c:pt>
                <c:pt idx="1537" formatCode="0.00">
                  <c:v>198.16</c:v>
                </c:pt>
                <c:pt idx="1538" formatCode="0.00">
                  <c:v>198.57</c:v>
                </c:pt>
                <c:pt idx="1539" formatCode="0.00">
                  <c:v>195.81</c:v>
                </c:pt>
                <c:pt idx="1540" formatCode="0.00">
                  <c:v>199.09</c:v>
                </c:pt>
                <c:pt idx="1541" formatCode="0.00">
                  <c:v>201.04</c:v>
                </c:pt>
                <c:pt idx="1542" formatCode="0.00">
                  <c:v>204.71</c:v>
                </c:pt>
                <c:pt idx="1543" formatCode="0.00">
                  <c:v>204.04</c:v>
                </c:pt>
                <c:pt idx="1544" formatCode="0.00">
                  <c:v>204.13</c:v>
                </c:pt>
                <c:pt idx="1545" formatCode="0.00">
                  <c:v>203.52</c:v>
                </c:pt>
                <c:pt idx="1546" formatCode="0.00">
                  <c:v>211.53</c:v>
                </c:pt>
                <c:pt idx="1547" formatCode="0.00">
                  <c:v>207.36</c:v>
                </c:pt>
                <c:pt idx="1548" formatCode="0.00">
                  <c:v>219</c:v>
                </c:pt>
                <c:pt idx="1549" formatCode="0.00">
                  <c:v>225.04</c:v>
                </c:pt>
                <c:pt idx="1550" formatCode="0.00">
                  <c:v>223.97</c:v>
                </c:pt>
                <c:pt idx="1551" formatCode="0.00">
                  <c:v>236.53</c:v>
                </c:pt>
                <c:pt idx="1552" formatCode="0.00">
                  <c:v>229.33</c:v>
                </c:pt>
                <c:pt idx="1553" formatCode="0.00">
                  <c:v>215.56</c:v>
                </c:pt>
                <c:pt idx="1554" formatCode="0.00">
                  <c:v>212.73</c:v>
                </c:pt>
                <c:pt idx="1555" formatCode="0.00">
                  <c:v>216.15</c:v>
                </c:pt>
                <c:pt idx="1556" formatCode="0.00">
                  <c:v>221.06</c:v>
                </c:pt>
                <c:pt idx="1557" formatCode="0.00">
                  <c:v>218.37</c:v>
                </c:pt>
                <c:pt idx="1558" formatCode="0.00">
                  <c:v>229.61</c:v>
                </c:pt>
                <c:pt idx="1559" formatCode="0.00">
                  <c:v>225.72</c:v>
                </c:pt>
                <c:pt idx="1560" formatCode="0.00">
                  <c:v>226.12</c:v>
                </c:pt>
                <c:pt idx="1561" formatCode="0.00">
                  <c:v>226.67</c:v>
                </c:pt>
                <c:pt idx="1562" formatCode="0.00">
                  <c:v>223.88</c:v>
                </c:pt>
                <c:pt idx="1563" formatCode="0.00">
                  <c:v>223.58</c:v>
                </c:pt>
                <c:pt idx="1564" formatCode="0.00">
                  <c:v>226.49</c:v>
                </c:pt>
                <c:pt idx="1565" formatCode="0.00">
                  <c:v>227.01</c:v>
                </c:pt>
                <c:pt idx="1566" formatCode="0.00">
                  <c:v>234.99</c:v>
                </c:pt>
                <c:pt idx="1567" formatCode="0.00">
                  <c:v>234.42</c:v>
                </c:pt>
                <c:pt idx="1568" formatCode="0.00">
                  <c:v>241.3</c:v>
                </c:pt>
                <c:pt idx="1569" formatCode="0.00">
                  <c:v>238.42</c:v>
                </c:pt>
                <c:pt idx="1570" formatCode="0.00">
                  <c:v>240.56</c:v>
                </c:pt>
                <c:pt idx="1571" formatCode="0.00">
                  <c:v>241.92</c:v>
                </c:pt>
                <c:pt idx="1572" formatCode="0.00">
                  <c:v>231.15</c:v>
                </c:pt>
                <c:pt idx="1573" formatCode="0.00">
                  <c:v>229.39</c:v>
                </c:pt>
                <c:pt idx="1574" formatCode="0.00">
                  <c:v>235.48</c:v>
                </c:pt>
                <c:pt idx="1575" formatCode="0.00">
                  <c:v>237.68</c:v>
                </c:pt>
                <c:pt idx="1576" formatCode="0.00">
                  <c:v>242.84</c:v>
                </c:pt>
                <c:pt idx="1577" formatCode="0.00">
                  <c:v>247.24</c:v>
                </c:pt>
                <c:pt idx="1578" formatCode="0.00">
                  <c:v>248.47</c:v>
                </c:pt>
                <c:pt idx="1579" formatCode="0.00">
                  <c:v>252.73</c:v>
                </c:pt>
                <c:pt idx="1580" formatCode="0.00">
                  <c:v>250.2</c:v>
                </c:pt>
                <c:pt idx="1581" formatCode="0.00">
                  <c:v>251.95</c:v>
                </c:pt>
                <c:pt idx="1582" formatCode="0.00">
                  <c:v>254.38</c:v>
                </c:pt>
                <c:pt idx="1583" formatCode="0.00">
                  <c:v>256.75</c:v>
                </c:pt>
                <c:pt idx="1584" formatCode="0.00">
                  <c:v>260.05</c:v>
                </c:pt>
                <c:pt idx="1585" formatCode="0.00">
                  <c:v>267.7</c:v>
                </c:pt>
                <c:pt idx="1586" formatCode="0.00">
                  <c:v>276.85000000000002</c:v>
                </c:pt>
                <c:pt idx="1587" formatCode="0.00">
                  <c:v>288.72000000000003</c:v>
                </c:pt>
                <c:pt idx="1588" formatCode="0.00">
                  <c:v>290.67</c:v>
                </c:pt>
                <c:pt idx="1589" formatCode="0.00">
                  <c:v>286.58999999999997</c:v>
                </c:pt>
                <c:pt idx="1590" formatCode="0.00">
                  <c:v>290.86</c:v>
                </c:pt>
                <c:pt idx="1591" formatCode="0.00">
                  <c:v>281.99</c:v>
                </c:pt>
                <c:pt idx="1592" formatCode="0.00">
                  <c:v>283.8</c:v>
                </c:pt>
                <c:pt idx="1593" formatCode="0.00">
                  <c:v>282.98</c:v>
                </c:pt>
                <c:pt idx="1594" formatCode="0.00">
                  <c:v>289.52999999999997</c:v>
                </c:pt>
                <c:pt idx="1595" formatCode="0.00">
                  <c:v>289.75</c:v>
                </c:pt>
                <c:pt idx="1596" formatCode="0.00">
                  <c:v>293.13</c:v>
                </c:pt>
                <c:pt idx="1597" formatCode="0.00">
                  <c:v>301.45</c:v>
                </c:pt>
                <c:pt idx="1598" formatCode="0.00">
                  <c:v>295.95999999999998</c:v>
                </c:pt>
                <c:pt idx="1599" formatCode="0.00">
                  <c:v>282.79000000000002</c:v>
                </c:pt>
                <c:pt idx="1600" formatCode="0.00">
                  <c:v>278.33999999999997</c:v>
                </c:pt>
                <c:pt idx="1601" formatCode="0.00">
                  <c:v>283.39</c:v>
                </c:pt>
                <c:pt idx="1602" formatCode="0.00">
                  <c:v>294.22000000000003</c:v>
                </c:pt>
                <c:pt idx="1603" formatCode="0.00">
                  <c:v>283.68</c:v>
                </c:pt>
                <c:pt idx="1604" formatCode="0.00">
                  <c:v>287.52999999999997</c:v>
                </c:pt>
                <c:pt idx="1605" formatCode="0.00">
                  <c:v>288.01</c:v>
                </c:pt>
                <c:pt idx="1606" formatCode="0.00">
                  <c:v>288.64999999999998</c:v>
                </c:pt>
                <c:pt idx="1607" formatCode="0.00">
                  <c:v>285.82</c:v>
                </c:pt>
                <c:pt idx="1608" formatCode="0.00">
                  <c:v>292.76</c:v>
                </c:pt>
                <c:pt idx="1609" formatCode="0.00">
                  <c:v>294.41000000000003</c:v>
                </c:pt>
                <c:pt idx="1610" formatCode="0.00">
                  <c:v>293.82</c:v>
                </c:pt>
                <c:pt idx="1611" formatCode="0.00">
                  <c:v>294.35000000000002</c:v>
                </c:pt>
                <c:pt idx="1612" formatCode="0.00">
                  <c:v>298.32</c:v>
                </c:pt>
                <c:pt idx="1613" formatCode="0.00">
                  <c:v>295.86</c:v>
                </c:pt>
                <c:pt idx="1614" formatCode="0.00">
                  <c:v>294.83</c:v>
                </c:pt>
                <c:pt idx="1615" formatCode="0.00">
                  <c:v>293.55</c:v>
                </c:pt>
                <c:pt idx="1616" formatCode="0.00">
                  <c:v>290.98</c:v>
                </c:pt>
                <c:pt idx="1617" formatCode="0.00">
                  <c:v>288.86</c:v>
                </c:pt>
                <c:pt idx="1618" formatCode="0.00">
                  <c:v>282.56</c:v>
                </c:pt>
                <c:pt idx="1619" formatCode="0.00">
                  <c:v>288.97000000000003</c:v>
                </c:pt>
                <c:pt idx="1620" formatCode="0.00">
                  <c:v>295.35000000000002</c:v>
                </c:pt>
                <c:pt idx="1621" formatCode="0.00">
                  <c:v>294.33</c:v>
                </c:pt>
                <c:pt idx="1622" formatCode="0.00">
                  <c:v>291.64</c:v>
                </c:pt>
                <c:pt idx="1623" formatCode="0.00">
                  <c:v>290.75</c:v>
                </c:pt>
                <c:pt idx="1624" formatCode="0.00">
                  <c:v>305.47000000000003</c:v>
                </c:pt>
                <c:pt idx="1625" formatCode="0.00">
                  <c:v>319.05</c:v>
                </c:pt>
                <c:pt idx="1626" formatCode="0.00">
                  <c:v>319.86</c:v>
                </c:pt>
                <c:pt idx="1627" formatCode="0.00">
                  <c:v>319.3</c:v>
                </c:pt>
                <c:pt idx="1628" formatCode="0.00">
                  <c:v>331.41</c:v>
                </c:pt>
                <c:pt idx="1629" formatCode="0.00">
                  <c:v>319.49</c:v>
                </c:pt>
                <c:pt idx="1630" formatCode="0.00">
                  <c:v>316.83999999999997</c:v>
                </c:pt>
                <c:pt idx="1631" formatCode="0.00">
                  <c:v>322.79000000000002</c:v>
                </c:pt>
                <c:pt idx="1632" formatCode="0.00">
                  <c:v>332.24</c:v>
                </c:pt>
                <c:pt idx="1633" formatCode="0.00">
                  <c:v>340.26</c:v>
                </c:pt>
                <c:pt idx="1634" formatCode="0.00">
                  <c:v>348.44</c:v>
                </c:pt>
                <c:pt idx="1635" formatCode="0.00">
                  <c:v>349.73</c:v>
                </c:pt>
                <c:pt idx="1636" formatCode="0.00">
                  <c:v>340.79</c:v>
                </c:pt>
                <c:pt idx="1637" formatCode="0.00">
                  <c:v>345.58</c:v>
                </c:pt>
                <c:pt idx="1638" formatCode="0.00">
                  <c:v>347.55</c:v>
                </c:pt>
                <c:pt idx="1639" formatCode="0.00">
                  <c:v>338.74</c:v>
                </c:pt>
                <c:pt idx="1640" formatCode="0.00">
                  <c:v>334.24</c:v>
                </c:pt>
                <c:pt idx="1641" formatCode="0.00">
                  <c:v>339.37</c:v>
                </c:pt>
                <c:pt idx="1642" formatCode="0.00">
                  <c:v>349.16</c:v>
                </c:pt>
                <c:pt idx="1643" formatCode="0.00">
                  <c:v>350.75</c:v>
                </c:pt>
                <c:pt idx="1644" formatCode="0.00">
                  <c:v>349.77</c:v>
                </c:pt>
                <c:pt idx="1645" formatCode="0.00">
                  <c:v>346.36</c:v>
                </c:pt>
                <c:pt idx="1646" formatCode="0.00">
                  <c:v>339.79</c:v>
                </c:pt>
                <c:pt idx="1647" formatCode="0.00">
                  <c:v>340.03</c:v>
                </c:pt>
                <c:pt idx="1648" formatCode="0.00">
                  <c:v>343.16</c:v>
                </c:pt>
                <c:pt idx="1649" formatCode="0.00">
                  <c:v>346.44</c:v>
                </c:pt>
                <c:pt idx="1650" formatCode="0.00">
                  <c:v>357.79</c:v>
                </c:pt>
                <c:pt idx="1651" formatCode="0.00">
                  <c:v>367.6</c:v>
                </c:pt>
                <c:pt idx="1652" formatCode="0.00">
                  <c:v>366.38</c:v>
                </c:pt>
                <c:pt idx="1653" formatCode="0.00">
                  <c:v>358.91</c:v>
                </c:pt>
                <c:pt idx="1654" formatCode="0.00">
                  <c:v>372.27</c:v>
                </c:pt>
                <c:pt idx="1655" formatCode="0.00">
                  <c:v>371.25</c:v>
                </c:pt>
                <c:pt idx="1656" formatCode="0.00">
                  <c:v>376.11</c:v>
                </c:pt>
                <c:pt idx="1657" formatCode="0.00">
                  <c:v>386.85</c:v>
                </c:pt>
                <c:pt idx="1658" formatCode="0.00">
                  <c:v>386.71</c:v>
                </c:pt>
                <c:pt idx="1659" formatCode="0.00">
                  <c:v>379.77</c:v>
                </c:pt>
                <c:pt idx="1660" formatCode="0.00">
                  <c:v>381.11</c:v>
                </c:pt>
                <c:pt idx="1661" formatCode="0.00">
                  <c:v>385.02</c:v>
                </c:pt>
                <c:pt idx="1662" formatCode="0.00">
                  <c:v>382.81</c:v>
                </c:pt>
                <c:pt idx="1663" formatCode="0.00">
                  <c:v>393.95</c:v>
                </c:pt>
                <c:pt idx="1664" formatCode="0.00">
                  <c:v>391.51</c:v>
                </c:pt>
                <c:pt idx="1665" formatCode="0.00">
                  <c:v>391.85</c:v>
                </c:pt>
                <c:pt idx="1666" formatCode="0.00">
                  <c:v>386.1</c:v>
                </c:pt>
                <c:pt idx="1667" formatCode="0.00">
                  <c:v>386.25</c:v>
                </c:pt>
                <c:pt idx="1668" formatCode="0.00">
                  <c:v>372.96</c:v>
                </c:pt>
                <c:pt idx="1669" formatCode="0.00">
                  <c:v>381.39</c:v>
                </c:pt>
                <c:pt idx="1670" formatCode="0.00">
                  <c:v>383.28</c:v>
                </c:pt>
                <c:pt idx="1671" formatCode="0.00">
                  <c:v>402.91</c:v>
                </c:pt>
                <c:pt idx="1672" formatCode="0.00">
                  <c:v>402.36</c:v>
                </c:pt>
                <c:pt idx="1673" formatCode="0.00">
                  <c:v>406</c:v>
                </c:pt>
                <c:pt idx="1674" formatCode="0.00">
                  <c:v>417.05</c:v>
                </c:pt>
                <c:pt idx="1675" formatCode="0.00">
                  <c:v>419.71</c:v>
                </c:pt>
                <c:pt idx="1676" formatCode="0.00">
                  <c:v>425.43</c:v>
                </c:pt>
                <c:pt idx="1677" formatCode="0.00">
                  <c:v>421.02</c:v>
                </c:pt>
                <c:pt idx="1678" formatCode="0.00">
                  <c:v>414.07</c:v>
                </c:pt>
                <c:pt idx="1679" formatCode="0.00">
                  <c:v>415.5</c:v>
                </c:pt>
                <c:pt idx="1680" formatCode="0.00">
                  <c:v>402.89</c:v>
                </c:pt>
                <c:pt idx="1681" formatCode="0.00">
                  <c:v>405.79</c:v>
                </c:pt>
                <c:pt idx="1682" formatCode="0.00">
                  <c:v>389.5</c:v>
                </c:pt>
                <c:pt idx="1683" formatCode="0.00">
                  <c:v>381.26</c:v>
                </c:pt>
                <c:pt idx="1684" formatCode="0.00">
                  <c:v>379</c:v>
                </c:pt>
                <c:pt idx="1685" formatCode="0.00">
                  <c:v>391.26</c:v>
                </c:pt>
                <c:pt idx="1686" formatCode="0.00">
                  <c:v>391.37</c:v>
                </c:pt>
                <c:pt idx="1687" formatCode="0.00">
                  <c:v>384.19</c:v>
                </c:pt>
                <c:pt idx="1688" formatCode="0.00">
                  <c:v>387.2</c:v>
                </c:pt>
                <c:pt idx="1689" formatCode="0.00">
                  <c:v>395.22</c:v>
                </c:pt>
                <c:pt idx="1690" formatCode="0.00">
                  <c:v>389.74</c:v>
                </c:pt>
                <c:pt idx="1691" formatCode="0.00">
                  <c:v>396.7</c:v>
                </c:pt>
                <c:pt idx="1692" formatCode="0.00">
                  <c:v>396.15</c:v>
                </c:pt>
                <c:pt idx="1693" formatCode="0.00">
                  <c:v>391.06</c:v>
                </c:pt>
                <c:pt idx="1694" formatCode="0.00">
                  <c:v>378.65</c:v>
                </c:pt>
                <c:pt idx="1695" formatCode="0.00">
                  <c:v>376.09</c:v>
                </c:pt>
                <c:pt idx="1696" formatCode="0.00">
                  <c:v>367.51</c:v>
                </c:pt>
                <c:pt idx="1697" formatCode="0.00">
                  <c:v>358.22</c:v>
                </c:pt>
                <c:pt idx="1698" formatCode="0.00">
                  <c:v>350.15</c:v>
                </c:pt>
                <c:pt idx="1699" formatCode="0.00">
                  <c:v>349.22</c:v>
                </c:pt>
                <c:pt idx="1700" formatCode="0.00">
                  <c:v>343.97</c:v>
                </c:pt>
                <c:pt idx="1701" formatCode="0.00">
                  <c:v>345.44</c:v>
                </c:pt>
                <c:pt idx="1702" formatCode="0.00">
                  <c:v>335.89</c:v>
                </c:pt>
                <c:pt idx="1703" formatCode="0.00">
                  <c:v>352.94</c:v>
                </c:pt>
                <c:pt idx="1704" formatCode="0.00">
                  <c:v>353.79</c:v>
                </c:pt>
                <c:pt idx="1705" formatCode="0.00">
                  <c:v>361.78</c:v>
                </c:pt>
                <c:pt idx="1706" formatCode="0.00">
                  <c:v>356.29</c:v>
                </c:pt>
                <c:pt idx="1707" formatCode="0.00">
                  <c:v>359.25</c:v>
                </c:pt>
                <c:pt idx="1708" formatCode="0.00">
                  <c:v>364.37</c:v>
                </c:pt>
                <c:pt idx="1709" formatCode="0.00">
                  <c:v>377.22</c:v>
                </c:pt>
                <c:pt idx="1710" formatCode="0.00">
                  <c:v>380.03</c:v>
                </c:pt>
                <c:pt idx="1711" formatCode="0.00">
                  <c:v>383.88</c:v>
                </c:pt>
                <c:pt idx="1712" formatCode="0.00">
                  <c:v>391.17</c:v>
                </c:pt>
                <c:pt idx="1713" formatCode="0.00">
                  <c:v>379.33</c:v>
                </c:pt>
                <c:pt idx="1714" formatCode="0.00">
                  <c:v>379.01</c:v>
                </c:pt>
                <c:pt idx="1715" formatCode="0.00">
                  <c:v>373.97</c:v>
                </c:pt>
                <c:pt idx="1716" formatCode="0.00">
                  <c:v>369.34</c:v>
                </c:pt>
                <c:pt idx="1717" formatCode="0.00">
                  <c:v>376.56</c:v>
                </c:pt>
                <c:pt idx="1718" formatCode="0.00">
                  <c:v>377.29</c:v>
                </c:pt>
                <c:pt idx="1719" formatCode="0.00">
                  <c:v>368.7</c:v>
                </c:pt>
                <c:pt idx="1720" formatCode="0.00">
                  <c:v>356.59</c:v>
                </c:pt>
                <c:pt idx="1721" formatCode="0.00">
                  <c:v>350.89</c:v>
                </c:pt>
                <c:pt idx="1722" formatCode="0.00">
                  <c:v>324.95999999999998</c:v>
                </c:pt>
                <c:pt idx="1723" formatCode="0.00">
                  <c:v>320.67</c:v>
                </c:pt>
                <c:pt idx="1724" formatCode="0.00">
                  <c:v>322.8</c:v>
                </c:pt>
                <c:pt idx="1725" formatCode="0.00">
                  <c:v>335.66</c:v>
                </c:pt>
                <c:pt idx="1726" formatCode="0.00">
                  <c:v>332.48</c:v>
                </c:pt>
                <c:pt idx="1727" formatCode="0.00">
                  <c:v>326.23</c:v>
                </c:pt>
                <c:pt idx="1728" formatCode="0.00">
                  <c:v>332.3</c:v>
                </c:pt>
                <c:pt idx="1729" formatCode="0.00">
                  <c:v>327.96</c:v>
                </c:pt>
                <c:pt idx="1730" formatCode="0.00">
                  <c:v>316.39999999999998</c:v>
                </c:pt>
                <c:pt idx="1731" formatCode="0.00">
                  <c:v>313.99</c:v>
                </c:pt>
                <c:pt idx="1732" formatCode="0.00">
                  <c:v>325.81</c:v>
                </c:pt>
                <c:pt idx="1733" formatCode="0.00">
                  <c:v>329.91</c:v>
                </c:pt>
                <c:pt idx="1734" formatCode="0.00">
                  <c:v>324.77999999999997</c:v>
                </c:pt>
                <c:pt idx="1735" formatCode="0.00">
                  <c:v>324.97000000000003</c:v>
                </c:pt>
                <c:pt idx="1736" formatCode="0.00">
                  <c:v>329.96</c:v>
                </c:pt>
                <c:pt idx="1737" formatCode="0.00">
                  <c:v>335.09</c:v>
                </c:pt>
                <c:pt idx="1738" formatCode="0.00">
                  <c:v>339.89</c:v>
                </c:pt>
                <c:pt idx="1739" formatCode="0.00">
                  <c:v>340.18</c:v>
                </c:pt>
                <c:pt idx="1740" formatCode="0.00">
                  <c:v>347.94</c:v>
                </c:pt>
                <c:pt idx="1741" formatCode="0.00">
                  <c:v>347.76</c:v>
                </c:pt>
                <c:pt idx="1742" formatCode="0.00">
                  <c:v>350.43</c:v>
                </c:pt>
                <c:pt idx="1743" formatCode="0.00">
                  <c:v>354.19</c:v>
                </c:pt>
                <c:pt idx="1744" formatCode="0.00">
                  <c:v>347.39</c:v>
                </c:pt>
                <c:pt idx="1745" formatCode="0.00">
                  <c:v>344.46</c:v>
                </c:pt>
                <c:pt idx="1746" formatCode="0.00">
                  <c:v>353.09</c:v>
                </c:pt>
                <c:pt idx="1747" formatCode="0.00">
                  <c:v>347.54</c:v>
                </c:pt>
                <c:pt idx="1748" formatCode="0.00">
                  <c:v>334.44</c:v>
                </c:pt>
                <c:pt idx="1749" formatCode="0.00">
                  <c:v>332.9</c:v>
                </c:pt>
                <c:pt idx="1750" formatCode="0.00">
                  <c:v>329.44</c:v>
                </c:pt>
                <c:pt idx="1751" formatCode="0.00">
                  <c:v>328.93</c:v>
                </c:pt>
                <c:pt idx="1752" formatCode="0.00">
                  <c:v>334.3</c:v>
                </c:pt>
                <c:pt idx="1753" formatCode="0.00">
                  <c:v>331.77</c:v>
                </c:pt>
                <c:pt idx="1754" formatCode="0.00">
                  <c:v>335.47</c:v>
                </c:pt>
                <c:pt idx="1755" formatCode="0.00">
                  <c:v>334.7</c:v>
                </c:pt>
                <c:pt idx="1756" formatCode="0.00">
                  <c:v>343.59</c:v>
                </c:pt>
                <c:pt idx="1757" formatCode="0.00">
                  <c:v>346.94</c:v>
                </c:pt>
                <c:pt idx="1758" formatCode="0.00">
                  <c:v>344.47</c:v>
                </c:pt>
                <c:pt idx="1759" formatCode="0.00">
                  <c:v>337.11</c:v>
                </c:pt>
                <c:pt idx="1760" formatCode="0.00">
                  <c:v>334.84</c:v>
                </c:pt>
                <c:pt idx="1761" formatCode="0.00">
                  <c:v>340.38</c:v>
                </c:pt>
                <c:pt idx="1762" formatCode="0.00">
                  <c:v>329.77</c:v>
                </c:pt>
                <c:pt idx="1763" formatCode="0.00">
                  <c:v>324.45999999999998</c:v>
                </c:pt>
                <c:pt idx="1764" formatCode="0.00">
                  <c:v>333.56</c:v>
                </c:pt>
                <c:pt idx="1765" formatCode="0.00">
                  <c:v>331.61</c:v>
                </c:pt>
                <c:pt idx="1766" formatCode="0.00">
                  <c:v>335.12</c:v>
                </c:pt>
                <c:pt idx="1767" formatCode="0.00">
                  <c:v>343.06</c:v>
                </c:pt>
                <c:pt idx="1768" formatCode="0.00">
                  <c:v>346.94</c:v>
                </c:pt>
                <c:pt idx="1769" formatCode="0.00">
                  <c:v>342.11</c:v>
                </c:pt>
                <c:pt idx="1770" formatCode="0.00">
                  <c:v>334.06</c:v>
                </c:pt>
                <c:pt idx="1771" formatCode="0.00">
                  <c:v>335.18</c:v>
                </c:pt>
                <c:pt idx="1772" formatCode="0.00">
                  <c:v>341.42</c:v>
                </c:pt>
                <c:pt idx="1773" formatCode="0.00">
                  <c:v>346.54</c:v>
                </c:pt>
                <c:pt idx="1774" formatCode="0.00">
                  <c:v>351.91</c:v>
                </c:pt>
                <c:pt idx="1775" formatCode="0.00">
                  <c:v>354.81</c:v>
                </c:pt>
                <c:pt idx="1776" formatCode="0.00">
                  <c:v>353.52</c:v>
                </c:pt>
                <c:pt idx="1777" formatCode="0.00">
                  <c:v>348.51</c:v>
                </c:pt>
                <c:pt idx="1778" formatCode="0.00">
                  <c:v>341.47</c:v>
                </c:pt>
                <c:pt idx="1779" formatCode="0.00">
                  <c:v>342.53</c:v>
                </c:pt>
                <c:pt idx="1780" formatCode="0.00">
                  <c:v>339.52</c:v>
                </c:pt>
                <c:pt idx="1781" formatCode="0.00">
                  <c:v>350.29</c:v>
                </c:pt>
                <c:pt idx="1782" formatCode="0.00">
                  <c:v>352.56</c:v>
                </c:pt>
                <c:pt idx="1783" formatCode="0.00">
                  <c:v>358.85</c:v>
                </c:pt>
                <c:pt idx="1784" formatCode="0.00">
                  <c:v>357.43</c:v>
                </c:pt>
                <c:pt idx="1785" formatCode="0.00">
                  <c:v>360.23</c:v>
                </c:pt>
                <c:pt idx="1786" formatCode="0.00">
                  <c:v>358.01</c:v>
                </c:pt>
                <c:pt idx="1787" formatCode="0.00">
                  <c:v>357.53</c:v>
                </c:pt>
                <c:pt idx="1788" formatCode="0.00">
                  <c:v>348.53</c:v>
                </c:pt>
                <c:pt idx="1789" formatCode="0.00">
                  <c:v>348.94</c:v>
                </c:pt>
                <c:pt idx="1790" formatCode="0.00">
                  <c:v>352.8</c:v>
                </c:pt>
                <c:pt idx="1791" formatCode="0.00">
                  <c:v>349.22</c:v>
                </c:pt>
                <c:pt idx="1792" formatCode="0.00">
                  <c:v>352.71</c:v>
                </c:pt>
                <c:pt idx="1793" formatCode="0.00">
                  <c:v>358.65</c:v>
                </c:pt>
                <c:pt idx="1794" formatCode="0.00">
                  <c:v>357.45</c:v>
                </c:pt>
                <c:pt idx="1795" formatCode="0.00">
                  <c:v>358.65</c:v>
                </c:pt>
                <c:pt idx="1796" formatCode="0.00">
                  <c:v>351.86</c:v>
                </c:pt>
                <c:pt idx="1797" formatCode="0.00">
                  <c:v>347.92</c:v>
                </c:pt>
                <c:pt idx="1798" formatCode="0.00">
                  <c:v>346.72</c:v>
                </c:pt>
                <c:pt idx="1799" formatCode="0.00">
                  <c:v>346.52</c:v>
                </c:pt>
                <c:pt idx="1800" formatCode="0.00">
                  <c:v>353.38</c:v>
                </c:pt>
                <c:pt idx="1801" formatCode="0.00">
                  <c:v>352.69</c:v>
                </c:pt>
                <c:pt idx="1802" formatCode="0.00">
                  <c:v>348.85</c:v>
                </c:pt>
                <c:pt idx="1803" formatCode="0.00">
                  <c:v>350.28</c:v>
                </c:pt>
                <c:pt idx="1804" formatCode="0.00">
                  <c:v>353.4</c:v>
                </c:pt>
                <c:pt idx="1805" formatCode="0.00">
                  <c:v>351.27</c:v>
                </c:pt>
                <c:pt idx="1806" formatCode="0.00">
                  <c:v>351.41</c:v>
                </c:pt>
                <c:pt idx="1807" formatCode="0.00">
                  <c:v>356.67</c:v>
                </c:pt>
                <c:pt idx="1808" formatCode="0.00">
                  <c:v>353.24</c:v>
                </c:pt>
                <c:pt idx="1809" formatCode="0.00">
                  <c:v>357.21</c:v>
                </c:pt>
                <c:pt idx="1810" formatCode="0.00">
                  <c:v>355.62</c:v>
                </c:pt>
                <c:pt idx="1811" formatCode="0.00">
                  <c:v>356.2</c:v>
                </c:pt>
                <c:pt idx="1812" formatCode="0.00">
                  <c:v>358.48</c:v>
                </c:pt>
                <c:pt idx="1813" formatCode="0.00">
                  <c:v>361.15</c:v>
                </c:pt>
                <c:pt idx="1814" formatCode="0.00">
                  <c:v>361.01</c:v>
                </c:pt>
                <c:pt idx="1815" formatCode="0.00">
                  <c:v>352.24</c:v>
                </c:pt>
                <c:pt idx="1816" formatCode="0.00">
                  <c:v>346.14</c:v>
                </c:pt>
                <c:pt idx="1817" formatCode="0.00">
                  <c:v>347.85</c:v>
                </c:pt>
                <c:pt idx="1818" formatCode="0.00">
                  <c:v>349.52</c:v>
                </c:pt>
                <c:pt idx="1819" formatCode="0.00">
                  <c:v>350.89</c:v>
                </c:pt>
                <c:pt idx="1820" formatCode="0.00">
                  <c:v>348.97</c:v>
                </c:pt>
                <c:pt idx="1821" formatCode="0.00">
                  <c:v>342.55</c:v>
                </c:pt>
                <c:pt idx="1822" formatCode="0.00">
                  <c:v>342.52</c:v>
                </c:pt>
                <c:pt idx="1823" formatCode="0.00">
                  <c:v>339.56</c:v>
                </c:pt>
                <c:pt idx="1824" formatCode="0.00">
                  <c:v>347.33</c:v>
                </c:pt>
                <c:pt idx="1825" formatCode="0.00">
                  <c:v>346.45</c:v>
                </c:pt>
                <c:pt idx="1826" formatCode="0.00">
                  <c:v>350.87</c:v>
                </c:pt>
                <c:pt idx="1827" formatCode="0.00">
                  <c:v>352.72</c:v>
                </c:pt>
                <c:pt idx="1828" formatCode="0.00">
                  <c:v>354.22</c:v>
                </c:pt>
                <c:pt idx="1829" formatCode="0.00">
                  <c:v>352.59</c:v>
                </c:pt>
                <c:pt idx="1830" formatCode="0.00">
                  <c:v>351.24</c:v>
                </c:pt>
                <c:pt idx="1831" formatCode="0.00">
                  <c:v>354.82</c:v>
                </c:pt>
                <c:pt idx="1832" formatCode="0.00">
                  <c:v>359.17</c:v>
                </c:pt>
                <c:pt idx="1833" formatCode="0.00">
                  <c:v>358.96</c:v>
                </c:pt>
                <c:pt idx="1834" formatCode="0.00">
                  <c:v>359.07</c:v>
                </c:pt>
                <c:pt idx="1835" formatCode="0.00">
                  <c:v>360.79</c:v>
                </c:pt>
                <c:pt idx="1836" formatCode="0.00">
                  <c:v>359.79</c:v>
                </c:pt>
                <c:pt idx="1837" formatCode="0.00">
                  <c:v>354.77</c:v>
                </c:pt>
                <c:pt idx="1838" formatCode="0.00">
                  <c:v>358.36</c:v>
                </c:pt>
                <c:pt idx="1839" formatCode="0.00">
                  <c:v>357.94</c:v>
                </c:pt>
                <c:pt idx="1840" formatCode="0.00">
                  <c:v>360.45</c:v>
                </c:pt>
                <c:pt idx="1841" formatCode="0.00">
                  <c:v>359.28</c:v>
                </c:pt>
                <c:pt idx="1842" formatCode="0.00">
                  <c:v>360.88</c:v>
                </c:pt>
                <c:pt idx="1843" formatCode="0.00">
                  <c:v>361.49</c:v>
                </c:pt>
                <c:pt idx="1844" formatCode="0.00">
                  <c:v>356.4</c:v>
                </c:pt>
                <c:pt idx="1845" formatCode="0.00">
                  <c:v>356.08</c:v>
                </c:pt>
                <c:pt idx="1846" formatCode="0.00">
                  <c:v>343.89</c:v>
                </c:pt>
                <c:pt idx="1847" formatCode="0.00">
                  <c:v>342.89</c:v>
                </c:pt>
                <c:pt idx="1848" formatCode="0.00">
                  <c:v>341.4</c:v>
                </c:pt>
                <c:pt idx="1849" formatCode="0.00">
                  <c:v>343.31</c:v>
                </c:pt>
                <c:pt idx="1850" formatCode="0.00">
                  <c:v>336.08</c:v>
                </c:pt>
                <c:pt idx="1851" formatCode="0.00">
                  <c:v>342.72</c:v>
                </c:pt>
                <c:pt idx="1852" formatCode="0.00">
                  <c:v>346.58</c:v>
                </c:pt>
                <c:pt idx="1853" formatCode="0.00">
                  <c:v>347.74</c:v>
                </c:pt>
                <c:pt idx="1854" formatCode="0.00">
                  <c:v>345.56</c:v>
                </c:pt>
                <c:pt idx="1855" formatCode="0.00">
                  <c:v>347.06</c:v>
                </c:pt>
                <c:pt idx="1856" formatCode="0.00">
                  <c:v>346.69</c:v>
                </c:pt>
                <c:pt idx="1857" formatCode="0.00">
                  <c:v>346.79</c:v>
                </c:pt>
                <c:pt idx="1858" formatCode="0.00">
                  <c:v>345.23</c:v>
                </c:pt>
                <c:pt idx="1859" formatCode="0.00">
                  <c:v>353.46</c:v>
                </c:pt>
                <c:pt idx="1860" formatCode="0.00">
                  <c:v>361.08</c:v>
                </c:pt>
                <c:pt idx="1861" formatCode="0.00">
                  <c:v>370.71</c:v>
                </c:pt>
                <c:pt idx="1862" formatCode="0.00">
                  <c:v>369.43</c:v>
                </c:pt>
                <c:pt idx="1863" formatCode="0.00">
                  <c:v>368.7</c:v>
                </c:pt>
                <c:pt idx="1864" formatCode="0.00">
                  <c:v>370.91</c:v>
                </c:pt>
                <c:pt idx="1865" formatCode="0.00">
                  <c:v>372.6</c:v>
                </c:pt>
                <c:pt idx="1866" formatCode="0.00">
                  <c:v>374.72</c:v>
                </c:pt>
                <c:pt idx="1867" formatCode="0.00">
                  <c:v>369.18</c:v>
                </c:pt>
                <c:pt idx="1868" formatCode="0.00">
                  <c:v>370.74</c:v>
                </c:pt>
                <c:pt idx="1869" formatCode="0.00">
                  <c:v>373.88</c:v>
                </c:pt>
                <c:pt idx="1870" formatCode="0.00">
                  <c:v>378.14</c:v>
                </c:pt>
                <c:pt idx="1871" formatCode="0.00">
                  <c:v>378.85</c:v>
                </c:pt>
                <c:pt idx="1872" formatCode="0.00">
                  <c:v>380.42</c:v>
                </c:pt>
                <c:pt idx="1873" formatCode="0.00">
                  <c:v>383.23</c:v>
                </c:pt>
                <c:pt idx="1874" formatCode="0.00">
                  <c:v>391.26</c:v>
                </c:pt>
                <c:pt idx="1875" formatCode="0.00">
                  <c:v>388.74</c:v>
                </c:pt>
                <c:pt idx="1876" formatCode="0.00">
                  <c:v>392.8</c:v>
                </c:pt>
                <c:pt idx="1877" formatCode="0.00">
                  <c:v>397.47</c:v>
                </c:pt>
                <c:pt idx="1878" formatCode="0.00">
                  <c:v>391.73</c:v>
                </c:pt>
                <c:pt idx="1879" formatCode="0.00">
                  <c:v>385.88</c:v>
                </c:pt>
                <c:pt idx="1880" formatCode="0.00">
                  <c:v>378.7</c:v>
                </c:pt>
                <c:pt idx="1881" formatCode="0.00">
                  <c:v>381.39</c:v>
                </c:pt>
                <c:pt idx="1882" formatCode="0.00">
                  <c:v>379.54</c:v>
                </c:pt>
                <c:pt idx="1883" formatCode="0.00">
                  <c:v>372.13</c:v>
                </c:pt>
                <c:pt idx="1884" formatCode="0.00">
                  <c:v>362.58</c:v>
                </c:pt>
                <c:pt idx="1885" formatCode="0.00">
                  <c:v>363.24</c:v>
                </c:pt>
                <c:pt idx="1886" formatCode="0.00">
                  <c:v>366.38</c:v>
                </c:pt>
                <c:pt idx="1887" formatCode="0.00">
                  <c:v>368.58</c:v>
                </c:pt>
                <c:pt idx="1888" formatCode="0.00">
                  <c:v>363</c:v>
                </c:pt>
                <c:pt idx="1889" formatCode="0.00">
                  <c:v>364.98</c:v>
                </c:pt>
                <c:pt idx="1890" formatCode="0.00">
                  <c:v>364.61</c:v>
                </c:pt>
                <c:pt idx="1891" formatCode="0.00">
                  <c:v>366.18</c:v>
                </c:pt>
                <c:pt idx="1892" formatCode="0.00">
                  <c:v>366.33</c:v>
                </c:pt>
                <c:pt idx="1893" formatCode="0.00">
                  <c:v>360.33</c:v>
                </c:pt>
                <c:pt idx="1894" formatCode="0.00">
                  <c:v>360.66</c:v>
                </c:pt>
                <c:pt idx="1895" formatCode="0.00">
                  <c:v>363.2</c:v>
                </c:pt>
                <c:pt idx="1896" formatCode="0.00">
                  <c:v>363.37</c:v>
                </c:pt>
                <c:pt idx="1897" formatCode="0.00">
                  <c:v>362.16</c:v>
                </c:pt>
                <c:pt idx="1898" formatCode="0.00">
                  <c:v>365.79</c:v>
                </c:pt>
                <c:pt idx="1899" formatCode="0.00">
                  <c:v>368.66</c:v>
                </c:pt>
                <c:pt idx="1900" formatCode="0.00">
                  <c:v>370.8</c:v>
                </c:pt>
                <c:pt idx="1901" formatCode="0.00">
                  <c:v>369.55</c:v>
                </c:pt>
                <c:pt idx="1902" formatCode="0.00">
                  <c:v>373.69</c:v>
                </c:pt>
                <c:pt idx="1903" formatCode="0.00">
                  <c:v>379.96</c:v>
                </c:pt>
                <c:pt idx="1904" formatCode="0.00">
                  <c:v>386.75</c:v>
                </c:pt>
                <c:pt idx="1905" formatCode="0.00">
                  <c:v>388.58</c:v>
                </c:pt>
                <c:pt idx="1906" formatCode="0.00">
                  <c:v>392.4</c:v>
                </c:pt>
                <c:pt idx="1907" formatCode="0.00">
                  <c:v>402.84</c:v>
                </c:pt>
                <c:pt idx="1908" formatCode="0.00">
                  <c:v>419.49</c:v>
                </c:pt>
                <c:pt idx="1909" formatCode="0.00">
                  <c:v>418.28</c:v>
                </c:pt>
                <c:pt idx="1910" formatCode="0.00">
                  <c:v>429.44</c:v>
                </c:pt>
                <c:pt idx="1911" formatCode="0.00">
                  <c:v>420.41</c:v>
                </c:pt>
                <c:pt idx="1912" formatCode="0.00">
                  <c:v>430.39</c:v>
                </c:pt>
                <c:pt idx="1913" formatCode="0.00">
                  <c:v>446.82</c:v>
                </c:pt>
                <c:pt idx="1914" formatCode="0.00">
                  <c:v>431.44</c:v>
                </c:pt>
                <c:pt idx="1915" formatCode="0.00">
                  <c:v>422.37</c:v>
                </c:pt>
                <c:pt idx="1916" formatCode="0.00">
                  <c:v>431.65</c:v>
                </c:pt>
                <c:pt idx="1917" formatCode="0.00">
                  <c:v>426.14</c:v>
                </c:pt>
                <c:pt idx="1918" formatCode="0.00">
                  <c:v>423.24</c:v>
                </c:pt>
                <c:pt idx="1919" formatCode="0.00">
                  <c:v>418.21</c:v>
                </c:pt>
                <c:pt idx="1920" formatCode="0.00">
                  <c:v>427.57</c:v>
                </c:pt>
                <c:pt idx="1921" formatCode="0.00">
                  <c:v>432.4</c:v>
                </c:pt>
                <c:pt idx="1922" formatCode="0.00">
                  <c:v>437.36</c:v>
                </c:pt>
                <c:pt idx="1923" formatCode="0.00">
                  <c:v>442.76</c:v>
                </c:pt>
                <c:pt idx="1924" formatCode="0.00">
                  <c:v>450.4</c:v>
                </c:pt>
                <c:pt idx="1925" formatCode="0.00">
                  <c:v>459.57</c:v>
                </c:pt>
                <c:pt idx="1926" formatCode="0.00">
                  <c:v>444.5</c:v>
                </c:pt>
                <c:pt idx="1927" formatCode="0.00">
                  <c:v>442.58</c:v>
                </c:pt>
                <c:pt idx="1928" formatCode="0.00">
                  <c:v>451.07</c:v>
                </c:pt>
                <c:pt idx="1929" formatCode="0.00">
                  <c:v>454.03</c:v>
                </c:pt>
                <c:pt idx="1930" formatCode="0.00">
                  <c:v>459.38</c:v>
                </c:pt>
                <c:pt idx="1931" formatCode="0.00">
                  <c:v>461.1</c:v>
                </c:pt>
                <c:pt idx="1932" formatCode="0.00">
                  <c:v>471.15</c:v>
                </c:pt>
                <c:pt idx="1933" formatCode="0.00">
                  <c:v>469.06</c:v>
                </c:pt>
                <c:pt idx="1934" formatCode="0.00">
                  <c:v>467.1</c:v>
                </c:pt>
                <c:pt idx="1935" formatCode="0.00">
                  <c:v>455.66</c:v>
                </c:pt>
                <c:pt idx="1936" formatCode="0.00">
                  <c:v>460.86</c:v>
                </c:pt>
                <c:pt idx="1937" formatCode="0.00">
                  <c:v>459.36</c:v>
                </c:pt>
                <c:pt idx="1938" formatCode="0.00">
                  <c:v>460.5</c:v>
                </c:pt>
                <c:pt idx="1939" formatCode="0.00">
                  <c:v>467.06</c:v>
                </c:pt>
                <c:pt idx="1940" formatCode="0.00">
                  <c:v>469.49</c:v>
                </c:pt>
                <c:pt idx="1941" formatCode="0.00">
                  <c:v>467.2</c:v>
                </c:pt>
                <c:pt idx="1942" formatCode="0.00">
                  <c:v>464.83</c:v>
                </c:pt>
                <c:pt idx="1943" formatCode="0.00">
                  <c:v>485.33</c:v>
                </c:pt>
                <c:pt idx="1944" formatCode="0.00">
                  <c:v>495.5</c:v>
                </c:pt>
                <c:pt idx="1945" formatCode="0.00">
                  <c:v>494.23</c:v>
                </c:pt>
                <c:pt idx="1946" formatCode="0.00">
                  <c:v>481.9</c:v>
                </c:pt>
                <c:pt idx="1947" formatCode="0.00">
                  <c:v>487.89</c:v>
                </c:pt>
                <c:pt idx="1948" formatCode="0.00">
                  <c:v>491.78</c:v>
                </c:pt>
                <c:pt idx="1949" formatCode="0.00">
                  <c:v>489.99</c:v>
                </c:pt>
                <c:pt idx="1950" formatCode="0.00">
                  <c:v>492.82</c:v>
                </c:pt>
                <c:pt idx="1951" formatCode="0.00">
                  <c:v>502.11</c:v>
                </c:pt>
                <c:pt idx="1952" formatCode="0.00">
                  <c:v>497.63</c:v>
                </c:pt>
                <c:pt idx="1953" formatCode="0.00">
                  <c:v>499.29</c:v>
                </c:pt>
                <c:pt idx="1954" formatCode="0.00">
                  <c:v>503.51</c:v>
                </c:pt>
                <c:pt idx="1955" formatCode="0.00">
                  <c:v>502.96</c:v>
                </c:pt>
                <c:pt idx="1956" formatCode="0.00">
                  <c:v>518.07000000000005</c:v>
                </c:pt>
                <c:pt idx="1957" formatCode="0.00">
                  <c:v>508.44</c:v>
                </c:pt>
                <c:pt idx="1958" formatCode="0.00">
                  <c:v>509.07</c:v>
                </c:pt>
                <c:pt idx="1959" formatCode="0.00">
                  <c:v>516.82000000000005</c:v>
                </c:pt>
                <c:pt idx="1960" formatCode="0.00">
                  <c:v>513.33000000000004</c:v>
                </c:pt>
                <c:pt idx="1961" formatCode="0.00">
                  <c:v>493.77</c:v>
                </c:pt>
                <c:pt idx="1962" formatCode="0.00">
                  <c:v>478.14</c:v>
                </c:pt>
                <c:pt idx="1963" formatCode="0.00">
                  <c:v>462.2</c:v>
                </c:pt>
                <c:pt idx="1964" formatCode="0.00">
                  <c:v>470.65</c:v>
                </c:pt>
                <c:pt idx="1965" formatCode="0.00">
                  <c:v>473.25</c:v>
                </c:pt>
                <c:pt idx="1966" formatCode="0.00">
                  <c:v>448.67</c:v>
                </c:pt>
                <c:pt idx="1967" formatCode="0.00">
                  <c:v>427.64</c:v>
                </c:pt>
                <c:pt idx="1968" formatCode="0.00">
                  <c:v>437.2</c:v>
                </c:pt>
                <c:pt idx="1969" formatCode="0.00">
                  <c:v>441.21</c:v>
                </c:pt>
                <c:pt idx="1970" formatCode="0.00">
                  <c:v>449.76</c:v>
                </c:pt>
                <c:pt idx="1971" formatCode="0.00">
                  <c:v>443.87</c:v>
                </c:pt>
                <c:pt idx="1972" formatCode="0.00">
                  <c:v>452.45</c:v>
                </c:pt>
                <c:pt idx="1973" formatCode="0.00">
                  <c:v>460.68</c:v>
                </c:pt>
                <c:pt idx="1974" formatCode="0.00">
                  <c:v>459.84</c:v>
                </c:pt>
                <c:pt idx="1975" formatCode="0.00">
                  <c:v>451.49</c:v>
                </c:pt>
                <c:pt idx="1976" formatCode="0.00">
                  <c:v>452.64</c:v>
                </c:pt>
                <c:pt idx="1977" formatCode="0.00">
                  <c:v>457.02</c:v>
                </c:pt>
                <c:pt idx="1978" formatCode="0.00">
                  <c:v>451.05</c:v>
                </c:pt>
                <c:pt idx="1979" formatCode="0.00">
                  <c:v>455.11</c:v>
                </c:pt>
                <c:pt idx="1980" formatCode="0.00">
                  <c:v>460.27</c:v>
                </c:pt>
                <c:pt idx="1981" formatCode="0.00">
                  <c:v>464.83</c:v>
                </c:pt>
                <c:pt idx="1982" formatCode="0.00">
                  <c:v>474.29</c:v>
                </c:pt>
                <c:pt idx="1983" formatCode="0.00">
                  <c:v>473.08</c:v>
                </c:pt>
                <c:pt idx="1984" formatCode="0.00">
                  <c:v>481.03</c:v>
                </c:pt>
                <c:pt idx="1985" formatCode="0.00">
                  <c:v>482.31</c:v>
                </c:pt>
                <c:pt idx="1986" formatCode="0.00">
                  <c:v>495.04</c:v>
                </c:pt>
                <c:pt idx="1987" formatCode="0.00">
                  <c:v>497.85</c:v>
                </c:pt>
                <c:pt idx="1988" formatCode="0.00">
                  <c:v>510.84</c:v>
                </c:pt>
                <c:pt idx="1989" formatCode="0.00">
                  <c:v>523.47</c:v>
                </c:pt>
                <c:pt idx="1990" formatCode="0.00">
                  <c:v>528.33000000000004</c:v>
                </c:pt>
                <c:pt idx="1991" formatCode="0.00">
                  <c:v>516.77</c:v>
                </c:pt>
                <c:pt idx="1992" formatCode="0.00">
                  <c:v>525.86</c:v>
                </c:pt>
                <c:pt idx="1993" formatCode="0.00">
                  <c:v>526.71</c:v>
                </c:pt>
                <c:pt idx="1994" formatCode="0.00">
                  <c:v>527.69000000000005</c:v>
                </c:pt>
                <c:pt idx="1995" formatCode="0.00">
                  <c:v>517.01</c:v>
                </c:pt>
                <c:pt idx="1996" formatCode="0.00">
                  <c:v>516.72</c:v>
                </c:pt>
                <c:pt idx="1997" formatCode="0.00">
                  <c:v>525.52</c:v>
                </c:pt>
                <c:pt idx="1998" formatCode="0.00">
                  <c:v>530.94000000000005</c:v>
                </c:pt>
                <c:pt idx="1999" formatCode="0.00">
                  <c:v>540.53</c:v>
                </c:pt>
                <c:pt idx="2000" formatCode="0.00">
                  <c:v>547.72</c:v>
                </c:pt>
                <c:pt idx="2001" formatCode="0.00">
                  <c:v>542.6</c:v>
                </c:pt>
                <c:pt idx="2002" formatCode="0.00">
                  <c:v>546.34</c:v>
                </c:pt>
                <c:pt idx="2003" formatCode="0.00">
                  <c:v>541.19000000000005</c:v>
                </c:pt>
                <c:pt idx="2004" formatCode="0.00">
                  <c:v>532.25</c:v>
                </c:pt>
                <c:pt idx="2005" formatCode="0.00">
                  <c:v>536.70000000000005</c:v>
                </c:pt>
                <c:pt idx="2006" formatCode="0.00">
                  <c:v>538.1</c:v>
                </c:pt>
                <c:pt idx="2007" formatCode="0.00">
                  <c:v>541.35</c:v>
                </c:pt>
                <c:pt idx="2008" formatCode="0.00">
                  <c:v>543.62</c:v>
                </c:pt>
                <c:pt idx="2009" formatCode="0.00">
                  <c:v>551.51</c:v>
                </c:pt>
                <c:pt idx="2010" formatCode="0.00">
                  <c:v>557.11</c:v>
                </c:pt>
                <c:pt idx="2011" formatCode="0.00">
                  <c:v>550.94000000000005</c:v>
                </c:pt>
                <c:pt idx="2012" formatCode="0.00">
                  <c:v>552.21</c:v>
                </c:pt>
                <c:pt idx="2013" formatCode="0.00">
                  <c:v>546.86</c:v>
                </c:pt>
                <c:pt idx="2014" formatCode="0.00">
                  <c:v>544.16</c:v>
                </c:pt>
                <c:pt idx="2015" formatCode="0.00">
                  <c:v>552.38</c:v>
                </c:pt>
                <c:pt idx="2016" formatCode="0.00">
                  <c:v>560.69000000000005</c:v>
                </c:pt>
                <c:pt idx="2017" formatCode="0.00">
                  <c:v>555.95000000000005</c:v>
                </c:pt>
                <c:pt idx="2018" formatCode="0.00">
                  <c:v>554.32000000000005</c:v>
                </c:pt>
                <c:pt idx="2019" formatCode="0.00">
                  <c:v>563.77</c:v>
                </c:pt>
                <c:pt idx="2020" formatCode="0.00">
                  <c:v>566.62</c:v>
                </c:pt>
                <c:pt idx="2021" formatCode="0.00">
                  <c:v>573.85</c:v>
                </c:pt>
                <c:pt idx="2022" formatCode="0.00">
                  <c:v>588.44000000000005</c:v>
                </c:pt>
                <c:pt idx="2023" formatCode="0.00">
                  <c:v>594.26</c:v>
                </c:pt>
                <c:pt idx="2024" formatCode="0.00">
                  <c:v>597.11</c:v>
                </c:pt>
                <c:pt idx="2025" formatCode="0.00">
                  <c:v>609.79999999999995</c:v>
                </c:pt>
                <c:pt idx="2026" formatCode="0.00">
                  <c:v>628.98</c:v>
                </c:pt>
                <c:pt idx="2027" formatCode="0.00">
                  <c:v>628.87</c:v>
                </c:pt>
                <c:pt idx="2028" formatCode="0.00">
                  <c:v>621.70000000000005</c:v>
                </c:pt>
                <c:pt idx="2029" formatCode="0.00">
                  <c:v>621.32000000000005</c:v>
                </c:pt>
                <c:pt idx="2030" formatCode="0.00">
                  <c:v>640.53</c:v>
                </c:pt>
                <c:pt idx="2031" formatCode="0.00">
                  <c:v>629.86</c:v>
                </c:pt>
                <c:pt idx="2032" formatCode="0.00">
                  <c:v>638.47</c:v>
                </c:pt>
                <c:pt idx="2033" formatCode="0.00">
                  <c:v>642.91999999999996</c:v>
                </c:pt>
                <c:pt idx="2034" formatCode="0.00">
                  <c:v>643.29999999999995</c:v>
                </c:pt>
                <c:pt idx="2035" formatCode="0.00">
                  <c:v>620.11</c:v>
                </c:pt>
                <c:pt idx="2036" formatCode="0.00">
                  <c:v>594.82000000000005</c:v>
                </c:pt>
                <c:pt idx="2037" formatCode="0.00">
                  <c:v>588.02</c:v>
                </c:pt>
                <c:pt idx="2038" formatCode="0.00">
                  <c:v>594.91</c:v>
                </c:pt>
                <c:pt idx="2039" formatCode="0.00">
                  <c:v>535.04999999999995</c:v>
                </c:pt>
                <c:pt idx="2040" formatCode="0.00">
                  <c:v>561.45000000000005</c:v>
                </c:pt>
                <c:pt idx="2041" formatCode="0.00">
                  <c:v>540.66999999999996</c:v>
                </c:pt>
                <c:pt idx="2042" formatCode="0.00">
                  <c:v>496.66</c:v>
                </c:pt>
                <c:pt idx="2043" formatCode="0.00">
                  <c:v>506.12</c:v>
                </c:pt>
                <c:pt idx="2044" formatCode="0.00">
                  <c:v>538.14</c:v>
                </c:pt>
                <c:pt idx="2045" formatCode="0.00">
                  <c:v>551.35</c:v>
                </c:pt>
                <c:pt idx="2046" formatCode="0.00">
                  <c:v>540.65</c:v>
                </c:pt>
                <c:pt idx="2047" formatCode="0.00">
                  <c:v>536.36</c:v>
                </c:pt>
                <c:pt idx="2048" formatCode="0.00">
                  <c:v>539.46</c:v>
                </c:pt>
                <c:pt idx="2049" formatCode="0.00">
                  <c:v>525.04999999999995</c:v>
                </c:pt>
                <c:pt idx="2050" formatCode="0.00">
                  <c:v>519.63</c:v>
                </c:pt>
                <c:pt idx="2051" formatCode="0.00">
                  <c:v>526.79999999999995</c:v>
                </c:pt>
                <c:pt idx="2052" formatCode="0.00">
                  <c:v>526.46</c:v>
                </c:pt>
                <c:pt idx="2053" formatCode="0.00">
                  <c:v>511.4</c:v>
                </c:pt>
                <c:pt idx="2054" formatCode="0.00">
                  <c:v>495.04</c:v>
                </c:pt>
                <c:pt idx="2055" formatCode="0.00">
                  <c:v>480.65</c:v>
                </c:pt>
                <c:pt idx="2056" formatCode="0.00">
                  <c:v>491.63</c:v>
                </c:pt>
                <c:pt idx="2057" formatCode="0.00">
                  <c:v>505.29</c:v>
                </c:pt>
                <c:pt idx="2058" formatCode="0.00">
                  <c:v>515.75</c:v>
                </c:pt>
                <c:pt idx="2059" formatCode="0.00">
                  <c:v>524.46</c:v>
                </c:pt>
                <c:pt idx="2060" formatCode="0.00">
                  <c:v>540.87</c:v>
                </c:pt>
                <c:pt idx="2061" formatCode="0.00">
                  <c:v>540.13</c:v>
                </c:pt>
                <c:pt idx="2062" formatCode="0.00">
                  <c:v>529.27</c:v>
                </c:pt>
                <c:pt idx="2063" formatCode="0.00">
                  <c:v>530.42999999999995</c:v>
                </c:pt>
                <c:pt idx="2064" formatCode="0.00">
                  <c:v>535.23</c:v>
                </c:pt>
                <c:pt idx="2065" formatCode="0.00">
                  <c:v>548.49</c:v>
                </c:pt>
                <c:pt idx="2066" formatCode="0.00">
                  <c:v>549.26</c:v>
                </c:pt>
                <c:pt idx="2067" formatCode="0.00">
                  <c:v>534.41</c:v>
                </c:pt>
                <c:pt idx="2068" formatCode="0.00">
                  <c:v>539.52</c:v>
                </c:pt>
                <c:pt idx="2069" formatCode="0.00">
                  <c:v>544.65</c:v>
                </c:pt>
                <c:pt idx="2070" formatCode="0.00">
                  <c:v>539.99</c:v>
                </c:pt>
                <c:pt idx="2071" formatCode="0.00">
                  <c:v>541.01</c:v>
                </c:pt>
                <c:pt idx="2072" formatCode="0.00">
                  <c:v>551.35</c:v>
                </c:pt>
                <c:pt idx="2073" formatCode="0.00">
                  <c:v>544.03</c:v>
                </c:pt>
                <c:pt idx="2074" formatCode="0.00">
                  <c:v>539.11</c:v>
                </c:pt>
                <c:pt idx="2075" formatCode="0.00">
                  <c:v>551.70000000000005</c:v>
                </c:pt>
                <c:pt idx="2076" formatCode="0.00">
                  <c:v>569.59</c:v>
                </c:pt>
                <c:pt idx="2077" formatCode="0.00">
                  <c:v>574.48</c:v>
                </c:pt>
                <c:pt idx="2078" formatCode="0.00">
                  <c:v>568.22</c:v>
                </c:pt>
                <c:pt idx="2079" formatCode="0.00">
                  <c:v>568.91999999999996</c:v>
                </c:pt>
                <c:pt idx="2080" formatCode="0.00">
                  <c:v>566.55999999999995</c:v>
                </c:pt>
                <c:pt idx="2081" formatCode="0.00">
                  <c:v>567.4</c:v>
                </c:pt>
                <c:pt idx="2082" formatCode="0.00">
                  <c:v>569.82000000000005</c:v>
                </c:pt>
                <c:pt idx="2083" formatCode="0.00">
                  <c:v>566.82000000000005</c:v>
                </c:pt>
                <c:pt idx="2084" formatCode="0.00">
                  <c:v>567.25</c:v>
                </c:pt>
                <c:pt idx="2085" formatCode="0.00">
                  <c:v>586.08000000000004</c:v>
                </c:pt>
                <c:pt idx="2086" formatCode="0.00">
                  <c:v>592.63</c:v>
                </c:pt>
                <c:pt idx="2087" formatCode="0.00">
                  <c:v>588.01</c:v>
                </c:pt>
                <c:pt idx="2088" formatCode="0.00">
                  <c:v>597.33000000000004</c:v>
                </c:pt>
                <c:pt idx="2089" formatCode="0.00">
                  <c:v>595.32000000000005</c:v>
                </c:pt>
                <c:pt idx="2090" formatCode="0.00">
                  <c:v>591.69000000000005</c:v>
                </c:pt>
                <c:pt idx="2091" formatCode="0.00">
                  <c:v>595.16</c:v>
                </c:pt>
                <c:pt idx="2092" formatCode="0.00">
                  <c:v>589.6</c:v>
                </c:pt>
                <c:pt idx="2093" formatCode="0.00">
                  <c:v>593.35</c:v>
                </c:pt>
                <c:pt idx="2094" formatCode="0.00">
                  <c:v>594.17999999999995</c:v>
                </c:pt>
                <c:pt idx="2095" formatCode="0.00">
                  <c:v>603.74</c:v>
                </c:pt>
                <c:pt idx="2096" formatCode="0.00">
                  <c:v>604.62</c:v>
                </c:pt>
                <c:pt idx="2097" formatCode="0.00">
                  <c:v>613.1</c:v>
                </c:pt>
                <c:pt idx="2098" formatCode="0.00">
                  <c:v>624.87</c:v>
                </c:pt>
                <c:pt idx="2099" formatCode="0.00">
                  <c:v>619.30999999999995</c:v>
                </c:pt>
                <c:pt idx="2100" formatCode="0.00">
                  <c:v>618.75</c:v>
                </c:pt>
                <c:pt idx="2101" formatCode="0.00">
                  <c:v>611.51</c:v>
                </c:pt>
                <c:pt idx="2102" formatCode="0.00">
                  <c:v>620.4</c:v>
                </c:pt>
                <c:pt idx="2103" formatCode="0.00">
                  <c:v>611.1</c:v>
                </c:pt>
                <c:pt idx="2104" formatCode="0.00">
                  <c:v>607.87</c:v>
                </c:pt>
                <c:pt idx="2105" formatCode="0.00">
                  <c:v>615.72</c:v>
                </c:pt>
                <c:pt idx="2106" formatCode="0.00">
                  <c:v>623.64</c:v>
                </c:pt>
                <c:pt idx="2107" formatCode="0.00">
                  <c:v>626.29999999999995</c:v>
                </c:pt>
                <c:pt idx="2108" formatCode="0.00">
                  <c:v>616.42999999999995</c:v>
                </c:pt>
                <c:pt idx="2109" formatCode="0.00">
                  <c:v>623.62</c:v>
                </c:pt>
                <c:pt idx="2110" formatCode="0.00">
                  <c:v>620.23</c:v>
                </c:pt>
                <c:pt idx="2111" formatCode="0.00">
                  <c:v>626.66999999999996</c:v>
                </c:pt>
                <c:pt idx="2112" formatCode="0.00">
                  <c:v>640.52</c:v>
                </c:pt>
                <c:pt idx="2113" formatCode="0.00">
                  <c:v>644.71</c:v>
                </c:pt>
                <c:pt idx="2114" formatCode="0.00">
                  <c:v>645.04</c:v>
                </c:pt>
                <c:pt idx="2115" formatCode="0.00">
                  <c:v>654.02</c:v>
                </c:pt>
                <c:pt idx="2116" formatCode="0.00">
                  <c:v>655.21</c:v>
                </c:pt>
                <c:pt idx="2117" formatCode="0.00">
                  <c:v>650.4</c:v>
                </c:pt>
                <c:pt idx="2118" formatCode="0.00">
                  <c:v>656.9</c:v>
                </c:pt>
                <c:pt idx="2119" formatCode="0.00">
                  <c:v>647.61</c:v>
                </c:pt>
                <c:pt idx="2120" formatCode="0.00">
                  <c:v>656.97</c:v>
                </c:pt>
                <c:pt idx="2121" formatCode="0.00">
                  <c:v>664.29</c:v>
                </c:pt>
                <c:pt idx="2122" formatCode="0.00">
                  <c:v>670.14</c:v>
                </c:pt>
                <c:pt idx="2123" formatCode="0.00">
                  <c:v>688.72</c:v>
                </c:pt>
                <c:pt idx="2124" formatCode="0.00">
                  <c:v>686.21</c:v>
                </c:pt>
                <c:pt idx="2125" formatCode="0.00">
                  <c:v>667.27</c:v>
                </c:pt>
                <c:pt idx="2126" formatCode="0.00">
                  <c:v>669.26</c:v>
                </c:pt>
                <c:pt idx="2127" formatCode="0.00">
                  <c:v>673.25</c:v>
                </c:pt>
                <c:pt idx="2128" formatCode="0.00">
                  <c:v>688.68</c:v>
                </c:pt>
                <c:pt idx="2129" formatCode="0.00">
                  <c:v>680.86</c:v>
                </c:pt>
                <c:pt idx="2130" formatCode="0.00">
                  <c:v>671.33</c:v>
                </c:pt>
                <c:pt idx="2131" formatCode="0.00">
                  <c:v>669.55</c:v>
                </c:pt>
                <c:pt idx="2132" formatCode="0.00">
                  <c:v>676.2</c:v>
                </c:pt>
                <c:pt idx="2133" formatCode="0.00">
                  <c:v>680.57</c:v>
                </c:pt>
                <c:pt idx="2134" formatCode="0.00">
                  <c:v>698.7</c:v>
                </c:pt>
                <c:pt idx="2135" formatCode="0.00">
                  <c:v>708.59</c:v>
                </c:pt>
                <c:pt idx="2136" formatCode="0.00">
                  <c:v>721.81</c:v>
                </c:pt>
                <c:pt idx="2137" formatCode="0.00">
                  <c:v>712.88</c:v>
                </c:pt>
                <c:pt idx="2138" formatCode="0.00">
                  <c:v>713.14</c:v>
                </c:pt>
                <c:pt idx="2139" formatCode="0.00">
                  <c:v>705.16</c:v>
                </c:pt>
                <c:pt idx="2140" formatCode="0.00">
                  <c:v>706.71</c:v>
                </c:pt>
                <c:pt idx="2141" formatCode="0.00">
                  <c:v>716.55</c:v>
                </c:pt>
                <c:pt idx="2142" formatCode="0.00">
                  <c:v>721.35</c:v>
                </c:pt>
                <c:pt idx="2143" formatCode="0.00">
                  <c:v>736.28</c:v>
                </c:pt>
                <c:pt idx="2144" formatCode="0.00">
                  <c:v>752.66</c:v>
                </c:pt>
                <c:pt idx="2145" formatCode="0.00">
                  <c:v>748.95</c:v>
                </c:pt>
                <c:pt idx="2146" formatCode="0.00">
                  <c:v>759.01</c:v>
                </c:pt>
                <c:pt idx="2147" formatCode="0.00">
                  <c:v>764.34</c:v>
                </c:pt>
                <c:pt idx="2148" formatCode="0.00">
                  <c:v>750.03</c:v>
                </c:pt>
                <c:pt idx="2149" formatCode="0.00">
                  <c:v>762.33</c:v>
                </c:pt>
                <c:pt idx="2150" formatCode="0.00">
                  <c:v>774.04</c:v>
                </c:pt>
                <c:pt idx="2151" formatCode="0.00">
                  <c:v>778.39</c:v>
                </c:pt>
                <c:pt idx="2152" formatCode="0.00">
                  <c:v>781.55</c:v>
                </c:pt>
                <c:pt idx="2153" formatCode="0.00">
                  <c:v>763.57</c:v>
                </c:pt>
                <c:pt idx="2154" formatCode="0.00">
                  <c:v>739.25</c:v>
                </c:pt>
                <c:pt idx="2155" formatCode="0.00">
                  <c:v>736.82</c:v>
                </c:pt>
                <c:pt idx="2156" formatCode="0.00">
                  <c:v>731.3</c:v>
                </c:pt>
                <c:pt idx="2157" formatCode="0.00">
                  <c:v>726.57</c:v>
                </c:pt>
                <c:pt idx="2158" formatCode="0.00">
                  <c:v>716.84</c:v>
                </c:pt>
                <c:pt idx="2159" formatCode="0.00">
                  <c:v>696.32</c:v>
                </c:pt>
                <c:pt idx="2160" formatCode="0.00">
                  <c:v>680.09</c:v>
                </c:pt>
                <c:pt idx="2161" formatCode="0.00">
                  <c:v>679.59</c:v>
                </c:pt>
                <c:pt idx="2162" formatCode="0.00">
                  <c:v>686.29</c:v>
                </c:pt>
                <c:pt idx="2163" formatCode="0.00">
                  <c:v>664.24</c:v>
                </c:pt>
                <c:pt idx="2164" formatCode="0.00">
                  <c:v>670.53</c:v>
                </c:pt>
                <c:pt idx="2165" formatCode="0.00">
                  <c:v>636.09</c:v>
                </c:pt>
                <c:pt idx="2166" formatCode="0.00">
                  <c:v>631.11</c:v>
                </c:pt>
                <c:pt idx="2167" formatCode="0.00">
                  <c:v>636.38</c:v>
                </c:pt>
                <c:pt idx="2168" formatCode="0.00">
                  <c:v>633.04999999999995</c:v>
                </c:pt>
                <c:pt idx="2169" formatCode="0.00">
                  <c:v>601.13</c:v>
                </c:pt>
                <c:pt idx="2170" formatCode="0.00">
                  <c:v>576.63</c:v>
                </c:pt>
                <c:pt idx="2171" formatCode="0.00">
                  <c:v>589.57000000000005</c:v>
                </c:pt>
                <c:pt idx="2172" formatCode="0.00">
                  <c:v>595.67999999999995</c:v>
                </c:pt>
                <c:pt idx="2173" formatCode="0.00">
                  <c:v>596.87</c:v>
                </c:pt>
                <c:pt idx="2174" formatCode="0.00">
                  <c:v>616.24</c:v>
                </c:pt>
                <c:pt idx="2175" formatCode="0.00">
                  <c:v>619.79999999999995</c:v>
                </c:pt>
                <c:pt idx="2176" formatCode="0.00">
                  <c:v>635.21</c:v>
                </c:pt>
                <c:pt idx="2177" formatCode="0.00">
                  <c:v>630.97</c:v>
                </c:pt>
                <c:pt idx="2178" formatCode="0.00">
                  <c:v>627.12</c:v>
                </c:pt>
                <c:pt idx="2179" formatCode="0.00">
                  <c:v>632.48</c:v>
                </c:pt>
                <c:pt idx="2180" formatCode="0.00">
                  <c:v>619.08000000000004</c:v>
                </c:pt>
                <c:pt idx="2181" formatCode="0.00">
                  <c:v>629.99</c:v>
                </c:pt>
                <c:pt idx="2182" formatCode="0.00">
                  <c:v>613.52</c:v>
                </c:pt>
                <c:pt idx="2183" formatCode="0.00">
                  <c:v>583.16999999999996</c:v>
                </c:pt>
                <c:pt idx="2184" formatCode="0.00">
                  <c:v>581.07000000000005</c:v>
                </c:pt>
                <c:pt idx="2185" formatCode="0.00">
                  <c:v>557.45000000000005</c:v>
                </c:pt>
                <c:pt idx="2186" formatCode="0.00">
                  <c:v>568.20000000000005</c:v>
                </c:pt>
                <c:pt idx="2187" formatCode="0.00">
                  <c:v>570.61</c:v>
                </c:pt>
                <c:pt idx="2188" formatCode="0.00">
                  <c:v>567.49</c:v>
                </c:pt>
                <c:pt idx="2189" formatCode="0.00">
                  <c:v>576.27</c:v>
                </c:pt>
                <c:pt idx="2190" formatCode="0.00">
                  <c:v>586.08000000000004</c:v>
                </c:pt>
                <c:pt idx="2191" formatCode="0.00">
                  <c:v>589.70000000000005</c:v>
                </c:pt>
                <c:pt idx="2192" formatCode="0.00">
                  <c:v>571.66999999999996</c:v>
                </c:pt>
                <c:pt idx="2193" formatCode="0.00">
                  <c:v>566.83000000000004</c:v>
                </c:pt>
                <c:pt idx="2194" formatCode="0.00">
                  <c:v>542.57000000000005</c:v>
                </c:pt>
                <c:pt idx="2195" formatCode="0.00">
                  <c:v>533.26</c:v>
                </c:pt>
                <c:pt idx="2196" formatCode="0.00">
                  <c:v>587.1</c:v>
                </c:pt>
                <c:pt idx="2197" formatCode="0.00">
                  <c:v>600.86</c:v>
                </c:pt>
                <c:pt idx="2198" formatCode="0.00">
                  <c:v>618.36</c:v>
                </c:pt>
                <c:pt idx="2199" formatCode="0.00">
                  <c:v>609.27</c:v>
                </c:pt>
                <c:pt idx="2200" formatCode="0.00">
                  <c:v>603.13</c:v>
                </c:pt>
                <c:pt idx="2201" formatCode="0.00">
                  <c:v>601.09</c:v>
                </c:pt>
                <c:pt idx="2202" formatCode="0.00">
                  <c:v>599.97</c:v>
                </c:pt>
                <c:pt idx="2203" formatCode="0.00">
                  <c:v>589.9</c:v>
                </c:pt>
                <c:pt idx="2204" formatCode="0.00">
                  <c:v>576.23</c:v>
                </c:pt>
                <c:pt idx="2205" formatCode="0.00">
                  <c:v>583.32000000000005</c:v>
                </c:pt>
                <c:pt idx="2206" formatCode="0.00">
                  <c:v>585.15</c:v>
                </c:pt>
                <c:pt idx="2207" formatCode="0.00">
                  <c:v>566.45000000000005</c:v>
                </c:pt>
                <c:pt idx="2208" formatCode="0.00">
                  <c:v>560.1</c:v>
                </c:pt>
                <c:pt idx="2209" formatCode="0.00">
                  <c:v>564.86</c:v>
                </c:pt>
                <c:pt idx="2210" formatCode="0.00">
                  <c:v>572.34</c:v>
                </c:pt>
                <c:pt idx="2211" formatCode="0.00">
                  <c:v>573.9</c:v>
                </c:pt>
                <c:pt idx="2212" formatCode="0.00">
                  <c:v>567.98</c:v>
                </c:pt>
                <c:pt idx="2213" formatCode="0.00">
                  <c:v>574.32000000000005</c:v>
                </c:pt>
                <c:pt idx="2214" formatCode="0.00">
                  <c:v>590.28</c:v>
                </c:pt>
                <c:pt idx="2215" formatCode="0.00">
                  <c:v>588.66999999999996</c:v>
                </c:pt>
                <c:pt idx="2216" formatCode="0.00">
                  <c:v>593.74</c:v>
                </c:pt>
                <c:pt idx="2217" formatCode="0.00">
                  <c:v>592.28</c:v>
                </c:pt>
                <c:pt idx="2218" formatCode="0.00">
                  <c:v>604.13</c:v>
                </c:pt>
                <c:pt idx="2219" formatCode="0.00">
                  <c:v>585.1</c:v>
                </c:pt>
                <c:pt idx="2220" formatCode="0.00">
                  <c:v>575.70000000000005</c:v>
                </c:pt>
                <c:pt idx="2221" formatCode="0.00">
                  <c:v>553.79</c:v>
                </c:pt>
                <c:pt idx="2222" formatCode="0.00">
                  <c:v>565.77</c:v>
                </c:pt>
                <c:pt idx="2223" formatCode="0.00">
                  <c:v>555.13</c:v>
                </c:pt>
                <c:pt idx="2224" formatCode="0.00">
                  <c:v>550.55999999999995</c:v>
                </c:pt>
                <c:pt idx="2225" formatCode="0.00">
                  <c:v>518.15</c:v>
                </c:pt>
                <c:pt idx="2226" formatCode="0.00">
                  <c:v>526.64</c:v>
                </c:pt>
                <c:pt idx="2227" formatCode="0.00">
                  <c:v>540.27</c:v>
                </c:pt>
                <c:pt idx="2228" formatCode="0.00">
                  <c:v>545.80999999999995</c:v>
                </c:pt>
                <c:pt idx="2229" formatCode="0.00">
                  <c:v>545.52</c:v>
                </c:pt>
                <c:pt idx="2230" formatCode="0.00">
                  <c:v>547.1</c:v>
                </c:pt>
                <c:pt idx="2231" formatCode="0.00">
                  <c:v>548.20000000000005</c:v>
                </c:pt>
                <c:pt idx="2232" formatCode="0.00">
                  <c:v>539.04999999999995</c:v>
                </c:pt>
                <c:pt idx="2233" formatCode="0.00">
                  <c:v>550.46</c:v>
                </c:pt>
                <c:pt idx="2234" formatCode="0.00">
                  <c:v>544.48</c:v>
                </c:pt>
                <c:pt idx="2235" formatCode="0.00">
                  <c:v>537.04999999999995</c:v>
                </c:pt>
                <c:pt idx="2236" formatCode="0.00">
                  <c:v>539.01</c:v>
                </c:pt>
                <c:pt idx="2237" formatCode="0.00">
                  <c:v>555.37</c:v>
                </c:pt>
                <c:pt idx="2238" formatCode="0.00">
                  <c:v>558.64</c:v>
                </c:pt>
                <c:pt idx="2239" formatCode="0.00">
                  <c:v>560.66999999999996</c:v>
                </c:pt>
                <c:pt idx="2240" formatCode="0.00">
                  <c:v>546.11</c:v>
                </c:pt>
                <c:pt idx="2241" formatCode="0.00">
                  <c:v>547.69000000000005</c:v>
                </c:pt>
                <c:pt idx="2242" formatCode="0.00">
                  <c:v>551.69000000000005</c:v>
                </c:pt>
                <c:pt idx="2243" formatCode="0.00">
                  <c:v>548.52</c:v>
                </c:pt>
                <c:pt idx="2244" formatCode="0.00">
                  <c:v>557.34</c:v>
                </c:pt>
                <c:pt idx="2245" formatCode="0.00">
                  <c:v>558.49</c:v>
                </c:pt>
                <c:pt idx="2246" formatCode="0.00">
                  <c:v>563.52</c:v>
                </c:pt>
                <c:pt idx="2247" formatCode="0.00">
                  <c:v>575.1</c:v>
                </c:pt>
                <c:pt idx="2248" formatCode="0.00">
                  <c:v>575.28</c:v>
                </c:pt>
                <c:pt idx="2249" formatCode="0.00">
                  <c:v>584.65</c:v>
                </c:pt>
                <c:pt idx="2250" formatCode="0.00">
                  <c:v>583.66999999999996</c:v>
                </c:pt>
                <c:pt idx="2251" formatCode="0.00">
                  <c:v>587.01</c:v>
                </c:pt>
                <c:pt idx="2252" formatCode="0.00">
                  <c:v>589.24</c:v>
                </c:pt>
                <c:pt idx="2253" formatCode="0.00">
                  <c:v>598.19000000000005</c:v>
                </c:pt>
                <c:pt idx="2254" formatCode="0.00">
                  <c:v>599.49</c:v>
                </c:pt>
                <c:pt idx="2255" formatCode="0.00">
                  <c:v>596.02</c:v>
                </c:pt>
                <c:pt idx="2256" formatCode="0.00">
                  <c:v>600.41</c:v>
                </c:pt>
                <c:pt idx="2257" formatCode="0.00">
                  <c:v>604.5</c:v>
                </c:pt>
                <c:pt idx="2258" formatCode="0.00">
                  <c:v>605.65</c:v>
                </c:pt>
                <c:pt idx="2259" formatCode="0.00">
                  <c:v>612.49</c:v>
                </c:pt>
                <c:pt idx="2260" formatCode="0.00">
                  <c:v>612.04</c:v>
                </c:pt>
                <c:pt idx="2261" formatCode="0.00">
                  <c:v>615.5</c:v>
                </c:pt>
                <c:pt idx="2262" formatCode="0.00">
                  <c:v>612.22</c:v>
                </c:pt>
                <c:pt idx="2263" formatCode="0.00">
                  <c:v>612.58000000000004</c:v>
                </c:pt>
                <c:pt idx="2264" formatCode="0.00">
                  <c:v>621.5</c:v>
                </c:pt>
                <c:pt idx="2265" formatCode="0.00">
                  <c:v>624.6</c:v>
                </c:pt>
                <c:pt idx="2266" formatCode="0.00">
                  <c:v>623.88</c:v>
                </c:pt>
                <c:pt idx="2267" formatCode="0.00">
                  <c:v>624.41</c:v>
                </c:pt>
                <c:pt idx="2268" formatCode="0.00">
                  <c:v>627.11</c:v>
                </c:pt>
                <c:pt idx="2269" formatCode="0.00">
                  <c:v>629.14</c:v>
                </c:pt>
                <c:pt idx="2270" formatCode="0.00">
                  <c:v>631.58000000000004</c:v>
                </c:pt>
                <c:pt idx="2271" formatCode="0.00">
                  <c:v>631.65</c:v>
                </c:pt>
                <c:pt idx="2272" formatCode="0.00">
                  <c:v>648.28</c:v>
                </c:pt>
                <c:pt idx="2273" formatCode="0.00">
                  <c:v>663.26</c:v>
                </c:pt>
                <c:pt idx="2274" formatCode="0.00">
                  <c:v>674.36</c:v>
                </c:pt>
                <c:pt idx="2275" formatCode="0.00">
                  <c:v>679.01</c:v>
                </c:pt>
                <c:pt idx="2276" formatCode="0.00">
                  <c:v>689.01</c:v>
                </c:pt>
                <c:pt idx="2277" formatCode="0.00">
                  <c:v>690.6</c:v>
                </c:pt>
                <c:pt idx="2278" formatCode="0.00">
                  <c:v>690.52</c:v>
                </c:pt>
                <c:pt idx="2279" formatCode="0.00">
                  <c:v>667.24</c:v>
                </c:pt>
                <c:pt idx="2280" formatCode="0.00">
                  <c:v>663.47</c:v>
                </c:pt>
                <c:pt idx="2281" formatCode="0.00">
                  <c:v>662.19</c:v>
                </c:pt>
                <c:pt idx="2282" formatCode="0.00">
                  <c:v>658.96</c:v>
                </c:pt>
                <c:pt idx="2283" formatCode="0.00">
                  <c:v>668.52</c:v>
                </c:pt>
                <c:pt idx="2284" formatCode="0.00">
                  <c:v>668.23</c:v>
                </c:pt>
                <c:pt idx="2285" formatCode="0.00">
                  <c:v>641.19000000000005</c:v>
                </c:pt>
                <c:pt idx="2286" formatCode="0.00">
                  <c:v>638.77</c:v>
                </c:pt>
                <c:pt idx="2287" formatCode="0.00">
                  <c:v>648.14</c:v>
                </c:pt>
                <c:pt idx="2288" formatCode="0.00">
                  <c:v>649.21</c:v>
                </c:pt>
                <c:pt idx="2289" formatCode="0.00">
                  <c:v>653.23</c:v>
                </c:pt>
                <c:pt idx="2290" formatCode="0.00">
                  <c:v>668.64</c:v>
                </c:pt>
                <c:pt idx="2291" formatCode="0.00">
                  <c:v>657.66</c:v>
                </c:pt>
                <c:pt idx="2292" formatCode="0.00">
                  <c:v>663.67</c:v>
                </c:pt>
                <c:pt idx="2293" formatCode="0.00">
                  <c:v>665.71</c:v>
                </c:pt>
                <c:pt idx="2294" formatCode="0.00">
                  <c:v>654.29999999999995</c:v>
                </c:pt>
                <c:pt idx="2295" formatCode="0.00">
                  <c:v>657.69</c:v>
                </c:pt>
                <c:pt idx="2296" formatCode="0.00">
                  <c:v>662.65</c:v>
                </c:pt>
                <c:pt idx="2297" formatCode="0.00">
                  <c:v>670.84</c:v>
                </c:pt>
                <c:pt idx="2298" formatCode="0.00">
                  <c:v>674.37</c:v>
                </c:pt>
                <c:pt idx="2299" formatCode="0.00">
                  <c:v>664.87</c:v>
                </c:pt>
                <c:pt idx="2300" formatCode="0.00">
                  <c:v>660.85</c:v>
                </c:pt>
                <c:pt idx="2301" formatCode="0.00">
                  <c:v>664.73</c:v>
                </c:pt>
                <c:pt idx="2302" formatCode="0.00">
                  <c:v>663.06</c:v>
                </c:pt>
                <c:pt idx="2303" formatCode="0.00">
                  <c:v>665.38</c:v>
                </c:pt>
                <c:pt idx="2304" formatCode="0.00">
                  <c:v>673.06</c:v>
                </c:pt>
                <c:pt idx="2305" formatCode="0.00">
                  <c:v>681.87</c:v>
                </c:pt>
                <c:pt idx="2306" formatCode="0.00">
                  <c:v>655.44</c:v>
                </c:pt>
                <c:pt idx="2307" formatCode="0.00">
                  <c:v>662.3</c:v>
                </c:pt>
                <c:pt idx="2308" formatCode="0.00">
                  <c:v>653.97</c:v>
                </c:pt>
                <c:pt idx="2309" formatCode="0.00">
                  <c:v>648.25</c:v>
                </c:pt>
                <c:pt idx="2310" formatCode="0.00">
                  <c:v>632.44000000000005</c:v>
                </c:pt>
                <c:pt idx="2311" formatCode="0.00">
                  <c:v>633.44000000000005</c:v>
                </c:pt>
                <c:pt idx="2312" formatCode="0.00">
                  <c:v>631.87</c:v>
                </c:pt>
                <c:pt idx="2313" formatCode="0.00">
                  <c:v>627.98</c:v>
                </c:pt>
                <c:pt idx="2314" formatCode="0.00">
                  <c:v>611.07000000000005</c:v>
                </c:pt>
                <c:pt idx="2315" formatCode="0.00">
                  <c:v>604.65</c:v>
                </c:pt>
                <c:pt idx="2316" formatCode="0.00">
                  <c:v>595.39</c:v>
                </c:pt>
                <c:pt idx="2317" formatCode="0.00">
                  <c:v>596.42999999999995</c:v>
                </c:pt>
                <c:pt idx="2318" formatCode="0.00">
                  <c:v>607.54999999999995</c:v>
                </c:pt>
                <c:pt idx="2319" formatCode="0.00">
                  <c:v>574.09</c:v>
                </c:pt>
                <c:pt idx="2320" formatCode="0.00">
                  <c:v>546.11</c:v>
                </c:pt>
                <c:pt idx="2321" formatCode="0.00">
                  <c:v>545.52</c:v>
                </c:pt>
                <c:pt idx="2322" formatCode="0.00">
                  <c:v>563.54999999999995</c:v>
                </c:pt>
                <c:pt idx="2323" formatCode="0.00">
                  <c:v>572.25</c:v>
                </c:pt>
                <c:pt idx="2324" formatCode="0.00">
                  <c:v>567.37</c:v>
                </c:pt>
                <c:pt idx="2325" formatCode="0.00">
                  <c:v>555.88</c:v>
                </c:pt>
                <c:pt idx="2326" formatCode="0.00">
                  <c:v>549.02</c:v>
                </c:pt>
                <c:pt idx="2327" formatCode="0.00">
                  <c:v>585.86</c:v>
                </c:pt>
                <c:pt idx="2328" formatCode="0.00">
                  <c:v>582.94000000000005</c:v>
                </c:pt>
                <c:pt idx="2329" formatCode="0.00">
                  <c:v>595.46</c:v>
                </c:pt>
                <c:pt idx="2330" formatCode="0.00">
                  <c:v>597.16999999999996</c:v>
                </c:pt>
                <c:pt idx="2331" formatCode="0.00">
                  <c:v>605.78</c:v>
                </c:pt>
                <c:pt idx="2332" formatCode="0.00">
                  <c:v>600.13</c:v>
                </c:pt>
                <c:pt idx="2333" formatCode="0.00">
                  <c:v>598.54999999999995</c:v>
                </c:pt>
                <c:pt idx="2334" formatCode="0.00">
                  <c:v>605.66</c:v>
                </c:pt>
                <c:pt idx="2335" formatCode="0.00">
                  <c:v>614.11</c:v>
                </c:pt>
                <c:pt idx="2336" formatCode="0.00">
                  <c:v>607.57000000000005</c:v>
                </c:pt>
                <c:pt idx="2337" formatCode="0.00">
                  <c:v>605.46</c:v>
                </c:pt>
                <c:pt idx="2338" formatCode="0.00">
                  <c:v>605.21</c:v>
                </c:pt>
                <c:pt idx="2339" formatCode="0.00">
                  <c:v>611.74</c:v>
                </c:pt>
                <c:pt idx="2340" formatCode="0.00">
                  <c:v>613.62</c:v>
                </c:pt>
                <c:pt idx="2341" formatCode="0.00">
                  <c:v>601.76</c:v>
                </c:pt>
                <c:pt idx="2342" formatCode="0.00">
                  <c:v>599.52</c:v>
                </c:pt>
                <c:pt idx="2343" formatCode="0.00">
                  <c:v>591.66999999999996</c:v>
                </c:pt>
                <c:pt idx="2344" formatCode="0.00">
                  <c:v>593.22</c:v>
                </c:pt>
                <c:pt idx="2345" formatCode="0.00">
                  <c:v>599.71</c:v>
                </c:pt>
                <c:pt idx="2346" formatCode="0.00">
                  <c:v>607.14</c:v>
                </c:pt>
                <c:pt idx="2347" formatCode="0.00">
                  <c:v>605.30999999999995</c:v>
                </c:pt>
                <c:pt idx="2348" formatCode="0.00">
                  <c:v>612.24</c:v>
                </c:pt>
                <c:pt idx="2349" formatCode="0.00">
                  <c:v>625.15</c:v>
                </c:pt>
                <c:pt idx="2350" formatCode="0.00">
                  <c:v>637.21</c:v>
                </c:pt>
                <c:pt idx="2351" formatCode="0.00">
                  <c:v>640.32000000000005</c:v>
                </c:pt>
                <c:pt idx="2352" formatCode="0.00">
                  <c:v>650.98</c:v>
                </c:pt>
                <c:pt idx="2353" formatCode="0.00">
                  <c:v>654.84</c:v>
                </c:pt>
                <c:pt idx="2354" formatCode="0.00">
                  <c:v>654.63</c:v>
                </c:pt>
                <c:pt idx="2355" formatCode="0.00">
                  <c:v>656.59</c:v>
                </c:pt>
                <c:pt idx="2356" formatCode="0.00">
                  <c:v>654.96</c:v>
                </c:pt>
                <c:pt idx="2357" formatCode="0.00">
                  <c:v>656.59</c:v>
                </c:pt>
                <c:pt idx="2358" formatCode="0.00">
                  <c:v>654.6</c:v>
                </c:pt>
                <c:pt idx="2359" formatCode="0.00">
                  <c:v>655.04</c:v>
                </c:pt>
                <c:pt idx="2360" formatCode="0.00">
                  <c:v>653.65</c:v>
                </c:pt>
                <c:pt idx="2361" formatCode="0.00">
                  <c:v>658.66</c:v>
                </c:pt>
                <c:pt idx="2362" formatCode="0.00">
                  <c:v>661.99</c:v>
                </c:pt>
                <c:pt idx="2363" formatCode="0.00">
                  <c:v>665.69</c:v>
                </c:pt>
                <c:pt idx="2364" formatCode="0.00">
                  <c:v>669.08</c:v>
                </c:pt>
                <c:pt idx="2365" formatCode="0.00">
                  <c:v>674.62</c:v>
                </c:pt>
                <c:pt idx="2366" formatCode="0.00">
                  <c:v>673.13</c:v>
                </c:pt>
                <c:pt idx="2367" formatCode="0.00">
                  <c:v>690.23</c:v>
                </c:pt>
                <c:pt idx="2368" formatCode="0.00">
                  <c:v>701.35</c:v>
                </c:pt>
                <c:pt idx="2369" formatCode="0.00">
                  <c:v>716.42</c:v>
                </c:pt>
                <c:pt idx="2370" formatCode="0.00">
                  <c:v>714.1</c:v>
                </c:pt>
                <c:pt idx="2371" formatCode="0.00">
                  <c:v>704.05</c:v>
                </c:pt>
                <c:pt idx="2372" formatCode="0.00">
                  <c:v>702.58</c:v>
                </c:pt>
                <c:pt idx="2373" formatCode="0.00">
                  <c:v>706.76</c:v>
                </c:pt>
                <c:pt idx="2374" formatCode="0.00">
                  <c:v>712.03</c:v>
                </c:pt>
                <c:pt idx="2375" formatCode="0.00">
                  <c:v>716.83</c:v>
                </c:pt>
                <c:pt idx="2376" formatCode="0.00">
                  <c:v>705.95</c:v>
                </c:pt>
                <c:pt idx="2377" formatCode="0.00">
                  <c:v>704.54</c:v>
                </c:pt>
                <c:pt idx="2378" formatCode="0.00">
                  <c:v>697.54</c:v>
                </c:pt>
                <c:pt idx="2379" formatCode="0.00">
                  <c:v>698.71</c:v>
                </c:pt>
                <c:pt idx="2380" formatCode="0.00">
                  <c:v>677.12</c:v>
                </c:pt>
                <c:pt idx="2381" formatCode="0.00">
                  <c:v>680.21</c:v>
                </c:pt>
                <c:pt idx="2382" formatCode="0.00">
                  <c:v>679.27</c:v>
                </c:pt>
                <c:pt idx="2383" formatCode="0.00">
                  <c:v>667.23</c:v>
                </c:pt>
                <c:pt idx="2384" formatCode="0.00">
                  <c:v>674.29</c:v>
                </c:pt>
                <c:pt idx="2385" formatCode="0.00">
                  <c:v>661.95</c:v>
                </c:pt>
                <c:pt idx="2386" formatCode="0.00">
                  <c:v>678.7</c:v>
                </c:pt>
                <c:pt idx="2387" formatCode="0.00">
                  <c:v>686.54</c:v>
                </c:pt>
                <c:pt idx="2388" formatCode="0.00">
                  <c:v>680.52</c:v>
                </c:pt>
                <c:pt idx="2389" formatCode="0.00">
                  <c:v>674.48</c:v>
                </c:pt>
                <c:pt idx="2390" formatCode="0.00">
                  <c:v>665.33</c:v>
                </c:pt>
                <c:pt idx="2391" formatCode="0.00">
                  <c:v>669.07</c:v>
                </c:pt>
                <c:pt idx="2392" formatCode="0.00">
                  <c:v>680.38</c:v>
                </c:pt>
                <c:pt idx="2393" formatCode="0.00">
                  <c:v>688.74</c:v>
                </c:pt>
                <c:pt idx="2394" formatCode="0.00">
                  <c:v>691.52</c:v>
                </c:pt>
                <c:pt idx="2395" formatCode="0.00">
                  <c:v>708.34</c:v>
                </c:pt>
                <c:pt idx="2396" formatCode="0.00">
                  <c:v>710.75</c:v>
                </c:pt>
                <c:pt idx="2397" formatCode="0.00">
                  <c:v>719.74</c:v>
                </c:pt>
                <c:pt idx="2398" formatCode="0.00">
                  <c:v>701.61</c:v>
                </c:pt>
                <c:pt idx="2399" formatCode="0.00">
                  <c:v>698.18</c:v>
                </c:pt>
                <c:pt idx="2400" formatCode="0.00">
                  <c:v>705.84</c:v>
                </c:pt>
                <c:pt idx="2401" formatCode="0.00">
                  <c:v>692.92</c:v>
                </c:pt>
                <c:pt idx="2402" formatCode="0.00">
                  <c:v>688.9</c:v>
                </c:pt>
                <c:pt idx="2403" formatCode="0.00">
                  <c:v>674.96</c:v>
                </c:pt>
                <c:pt idx="2404" formatCode="0.00">
                  <c:v>673.05</c:v>
                </c:pt>
                <c:pt idx="2405" formatCode="0.00">
                  <c:v>675.75</c:v>
                </c:pt>
                <c:pt idx="2406" formatCode="0.00">
                  <c:v>681.74</c:v>
                </c:pt>
                <c:pt idx="2407" formatCode="0.00">
                  <c:v>686.72</c:v>
                </c:pt>
                <c:pt idx="2408" formatCode="0.00">
                  <c:v>687.24</c:v>
                </c:pt>
                <c:pt idx="2409" formatCode="0.00">
                  <c:v>685.38</c:v>
                </c:pt>
                <c:pt idx="2410" formatCode="0.00">
                  <c:v>675.11</c:v>
                </c:pt>
                <c:pt idx="2411" formatCode="0.00">
                  <c:v>669.18</c:v>
                </c:pt>
                <c:pt idx="2412" formatCode="0.00">
                  <c:v>670.36</c:v>
                </c:pt>
                <c:pt idx="2413" formatCode="0.00">
                  <c:v>669.36</c:v>
                </c:pt>
                <c:pt idx="2414" formatCode="0.00">
                  <c:v>669.13</c:v>
                </c:pt>
                <c:pt idx="2415" formatCode="0.00">
                  <c:v>671.12</c:v>
                </c:pt>
                <c:pt idx="2416" formatCode="0.00">
                  <c:v>670.33</c:v>
                </c:pt>
                <c:pt idx="2417" formatCode="0.00">
                  <c:v>662.84</c:v>
                </c:pt>
                <c:pt idx="2418" formatCode="0.00">
                  <c:v>648.79999999999995</c:v>
                </c:pt>
                <c:pt idx="2419" formatCode="0.00">
                  <c:v>639.9</c:v>
                </c:pt>
                <c:pt idx="2420" formatCode="0.00">
                  <c:v>642.48</c:v>
                </c:pt>
                <c:pt idx="2421" formatCode="0.00">
                  <c:v>633.69000000000005</c:v>
                </c:pt>
                <c:pt idx="2422" formatCode="0.00">
                  <c:v>637.71</c:v>
                </c:pt>
                <c:pt idx="2423" formatCode="0.00">
                  <c:v>647.38</c:v>
                </c:pt>
                <c:pt idx="2424" formatCode="0.00">
                  <c:v>647.08000000000004</c:v>
                </c:pt>
                <c:pt idx="2425" formatCode="0.00">
                  <c:v>646.5</c:v>
                </c:pt>
                <c:pt idx="2426" formatCode="0.00">
                  <c:v>646.22</c:v>
                </c:pt>
                <c:pt idx="2427" formatCode="0.00">
                  <c:v>669.65</c:v>
                </c:pt>
                <c:pt idx="2428" formatCode="0.00">
                  <c:v>669.24</c:v>
                </c:pt>
                <c:pt idx="2429" formatCode="0.00">
                  <c:v>670.65</c:v>
                </c:pt>
                <c:pt idx="2430" formatCode="0.00">
                  <c:v>671.4</c:v>
                </c:pt>
                <c:pt idx="2431" formatCode="0.00">
                  <c:v>666.79</c:v>
                </c:pt>
                <c:pt idx="2432" formatCode="0.00">
                  <c:v>674.44</c:v>
                </c:pt>
                <c:pt idx="2433" formatCode="0.00">
                  <c:v>667.13</c:v>
                </c:pt>
                <c:pt idx="2434" formatCode="0.00">
                  <c:v>676.28</c:v>
                </c:pt>
                <c:pt idx="2435" formatCode="0.00">
                  <c:v>676.17</c:v>
                </c:pt>
                <c:pt idx="2436" formatCode="0.00">
                  <c:v>676.18</c:v>
                </c:pt>
                <c:pt idx="2437" formatCode="0.00">
                  <c:v>673.03</c:v>
                </c:pt>
                <c:pt idx="2438" formatCode="0.00">
                  <c:v>671.91</c:v>
                </c:pt>
                <c:pt idx="2439" formatCode="0.00">
                  <c:v>673.72</c:v>
                </c:pt>
                <c:pt idx="2440" formatCode="0.00">
                  <c:v>676.78</c:v>
                </c:pt>
                <c:pt idx="2441" formatCode="0.00">
                  <c:v>685.23</c:v>
                </c:pt>
                <c:pt idx="2442" formatCode="0.00">
                  <c:v>681.51</c:v>
                </c:pt>
                <c:pt idx="2443" formatCode="0.00">
                  <c:v>679.35</c:v>
                </c:pt>
                <c:pt idx="2444" formatCode="0.00">
                  <c:v>685.41</c:v>
                </c:pt>
                <c:pt idx="2445" formatCode="0.00">
                  <c:v>690.23</c:v>
                </c:pt>
                <c:pt idx="2446" formatCode="0.00">
                  <c:v>690.04</c:v>
                </c:pt>
                <c:pt idx="2447" formatCode="0.00">
                  <c:v>695.94</c:v>
                </c:pt>
                <c:pt idx="2448" formatCode="0.00">
                  <c:v>702.28</c:v>
                </c:pt>
                <c:pt idx="2449" formatCode="0.00">
                  <c:v>701.98</c:v>
                </c:pt>
                <c:pt idx="2450" formatCode="0.00">
                  <c:v>700</c:v>
                </c:pt>
                <c:pt idx="2451" formatCode="0.00">
                  <c:v>698.93</c:v>
                </c:pt>
                <c:pt idx="2452" formatCode="0.00">
                  <c:v>698.4</c:v>
                </c:pt>
                <c:pt idx="2453" formatCode="0.00">
                  <c:v>706.38</c:v>
                </c:pt>
                <c:pt idx="2454" formatCode="0.00">
                  <c:v>717.87</c:v>
                </c:pt>
                <c:pt idx="2455" formatCode="0.00">
                  <c:v>720.51</c:v>
                </c:pt>
                <c:pt idx="2456" formatCode="0.00">
                  <c:v>719.21</c:v>
                </c:pt>
                <c:pt idx="2457" formatCode="0.00">
                  <c:v>740.25</c:v>
                </c:pt>
                <c:pt idx="2458" formatCode="0.00">
                  <c:v>737.35</c:v>
                </c:pt>
                <c:pt idx="2459" formatCode="0.00">
                  <c:v>749.06</c:v>
                </c:pt>
                <c:pt idx="2460" formatCode="0.00">
                  <c:v>750.96</c:v>
                </c:pt>
                <c:pt idx="2461" formatCode="0.00">
                  <c:v>751.78</c:v>
                </c:pt>
                <c:pt idx="2462" formatCode="0.00">
                  <c:v>758.06</c:v>
                </c:pt>
                <c:pt idx="2463" formatCode="0.00">
                  <c:v>755.29</c:v>
                </c:pt>
                <c:pt idx="2464" formatCode="0.00">
                  <c:v>746.17</c:v>
                </c:pt>
                <c:pt idx="2465" formatCode="0.00">
                  <c:v>743.01</c:v>
                </c:pt>
                <c:pt idx="2466" formatCode="0.00">
                  <c:v>745.55</c:v>
                </c:pt>
                <c:pt idx="2467" formatCode="0.00">
                  <c:v>757.83</c:v>
                </c:pt>
                <c:pt idx="2468" formatCode="0.00">
                  <c:v>756.84</c:v>
                </c:pt>
                <c:pt idx="2469" formatCode="0.00">
                  <c:v>770.1</c:v>
                </c:pt>
                <c:pt idx="2470" formatCode="0.00">
                  <c:v>779.19</c:v>
                </c:pt>
                <c:pt idx="2471" formatCode="0.00">
                  <c:v>768.13</c:v>
                </c:pt>
                <c:pt idx="2472" formatCode="0.00">
                  <c:v>770.57</c:v>
                </c:pt>
                <c:pt idx="2473" formatCode="0.00">
                  <c:v>779.18</c:v>
                </c:pt>
                <c:pt idx="2474" formatCode="0.00">
                  <c:v>778.93</c:v>
                </c:pt>
                <c:pt idx="2475" formatCode="0.00">
                  <c:v>782.4</c:v>
                </c:pt>
                <c:pt idx="2476" formatCode="0.00">
                  <c:v>790.63</c:v>
                </c:pt>
                <c:pt idx="2477" formatCode="0.00">
                  <c:v>780.94</c:v>
                </c:pt>
                <c:pt idx="2478" formatCode="0.00">
                  <c:v>794.02</c:v>
                </c:pt>
                <c:pt idx="2479" formatCode="0.00">
                  <c:v>803.22</c:v>
                </c:pt>
                <c:pt idx="2480" formatCode="0.00">
                  <c:v>810</c:v>
                </c:pt>
                <c:pt idx="2481" formatCode="0.00">
                  <c:v>813.19</c:v>
                </c:pt>
                <c:pt idx="2482" formatCode="0.00">
                  <c:v>815.13</c:v>
                </c:pt>
                <c:pt idx="2483" formatCode="0.00">
                  <c:v>805.13</c:v>
                </c:pt>
                <c:pt idx="2484" formatCode="0.00">
                  <c:v>805.7</c:v>
                </c:pt>
                <c:pt idx="2485" formatCode="0.00">
                  <c:v>812.3</c:v>
                </c:pt>
                <c:pt idx="2486" formatCode="0.00">
                  <c:v>836.25</c:v>
                </c:pt>
                <c:pt idx="2487" formatCode="0.00">
                  <c:v>846.54</c:v>
                </c:pt>
                <c:pt idx="2488" formatCode="0.00">
                  <c:v>840.44</c:v>
                </c:pt>
                <c:pt idx="2489" formatCode="0.00">
                  <c:v>852.7</c:v>
                </c:pt>
                <c:pt idx="2490" formatCode="0.00">
                  <c:v>858.49</c:v>
                </c:pt>
                <c:pt idx="2491" formatCode="0.00">
                  <c:v>861.41</c:v>
                </c:pt>
                <c:pt idx="2492" formatCode="0.00">
                  <c:v>863.53</c:v>
                </c:pt>
                <c:pt idx="2493" formatCode="0.00">
                  <c:v>864.95</c:v>
                </c:pt>
                <c:pt idx="2494" formatCode="0.00">
                  <c:v>873.01</c:v>
                </c:pt>
                <c:pt idx="2495" formatCode="0.00">
                  <c:v>876.05</c:v>
                </c:pt>
                <c:pt idx="2496" formatCode="0.00">
                  <c:v>880.87</c:v>
                </c:pt>
                <c:pt idx="2497" formatCode="0.00">
                  <c:v>882.03</c:v>
                </c:pt>
                <c:pt idx="2498" formatCode="0.00">
                  <c:v>894.57</c:v>
                </c:pt>
                <c:pt idx="2499" formatCode="0.00">
                  <c:v>909.88</c:v>
                </c:pt>
                <c:pt idx="2500" formatCode="0.00">
                  <c:v>910.14</c:v>
                </c:pt>
                <c:pt idx="2501" formatCode="0.00">
                  <c:v>882.58</c:v>
                </c:pt>
                <c:pt idx="2502" formatCode="0.00">
                  <c:v>866.57</c:v>
                </c:pt>
                <c:pt idx="2503" formatCode="0.00">
                  <c:v>883.14</c:v>
                </c:pt>
                <c:pt idx="2504" formatCode="0.00">
                  <c:v>905.89</c:v>
                </c:pt>
                <c:pt idx="2505" formatCode="0.00">
                  <c:v>903.87</c:v>
                </c:pt>
                <c:pt idx="2506" formatCode="0.00">
                  <c:v>900.16</c:v>
                </c:pt>
                <c:pt idx="2507" formatCode="0.00">
                  <c:v>896.1</c:v>
                </c:pt>
                <c:pt idx="2508" formatCode="0.00">
                  <c:v>906.86</c:v>
                </c:pt>
                <c:pt idx="2509" formatCode="0.00">
                  <c:v>923.03</c:v>
                </c:pt>
                <c:pt idx="2510" formatCode="0.00">
                  <c:v>946.33</c:v>
                </c:pt>
                <c:pt idx="2511" formatCode="0.00">
                  <c:v>944.99</c:v>
                </c:pt>
                <c:pt idx="2512" formatCode="0.00">
                  <c:v>960.5</c:v>
                </c:pt>
                <c:pt idx="2513" formatCode="0.00">
                  <c:v>966.02</c:v>
                </c:pt>
                <c:pt idx="2514" formatCode="0.00">
                  <c:v>965.3</c:v>
                </c:pt>
                <c:pt idx="2515" formatCode="0.00">
                  <c:v>954.79</c:v>
                </c:pt>
                <c:pt idx="2516" formatCode="0.00">
                  <c:v>984.52</c:v>
                </c:pt>
                <c:pt idx="2517" formatCode="0.00">
                  <c:v>988.28</c:v>
                </c:pt>
                <c:pt idx="2518" formatCode="0.00">
                  <c:v>991.13</c:v>
                </c:pt>
                <c:pt idx="2519" formatCode="0.00">
                  <c:v>1007.76</c:v>
                </c:pt>
                <c:pt idx="2520" formatCode="0.00">
                  <c:v>1038.76</c:v>
                </c:pt>
                <c:pt idx="2521" formatCode="0.00">
                  <c:v>1045.02</c:v>
                </c:pt>
                <c:pt idx="2522" formatCode="0.00">
                  <c:v>1009.64</c:v>
                </c:pt>
                <c:pt idx="2523" formatCode="0.00">
                  <c:v>954.57</c:v>
                </c:pt>
                <c:pt idx="2524" formatCode="0.00">
                  <c:v>949.12</c:v>
                </c:pt>
                <c:pt idx="2525" formatCode="0.00">
                  <c:v>970.29</c:v>
                </c:pt>
                <c:pt idx="2526" formatCode="0.00">
                  <c:v>994.88</c:v>
                </c:pt>
                <c:pt idx="2527" formatCode="0.00">
                  <c:v>966.87</c:v>
                </c:pt>
                <c:pt idx="2528" formatCode="0.00">
                  <c:v>935.15</c:v>
                </c:pt>
                <c:pt idx="2529" formatCode="0.00">
                  <c:v>911.17</c:v>
                </c:pt>
                <c:pt idx="2530" formatCode="0.00">
                  <c:v>915.41</c:v>
                </c:pt>
                <c:pt idx="2531" formatCode="0.00">
                  <c:v>918.17</c:v>
                </c:pt>
                <c:pt idx="2532" formatCode="0.00">
                  <c:v>882.1</c:v>
                </c:pt>
                <c:pt idx="2533" formatCode="0.00">
                  <c:v>887.37</c:v>
                </c:pt>
                <c:pt idx="2534" formatCode="0.00">
                  <c:v>887.88</c:v>
                </c:pt>
                <c:pt idx="2535" formatCode="0.00">
                  <c:v>908.57</c:v>
                </c:pt>
                <c:pt idx="2536" formatCode="0.00">
                  <c:v>904.35</c:v>
                </c:pt>
                <c:pt idx="2537" formatCode="0.00">
                  <c:v>910.42</c:v>
                </c:pt>
                <c:pt idx="2538" formatCode="0.00">
                  <c:v>898.48</c:v>
                </c:pt>
                <c:pt idx="2539" formatCode="0.00">
                  <c:v>910.75</c:v>
                </c:pt>
                <c:pt idx="2540" formatCode="0.00">
                  <c:v>934.99</c:v>
                </c:pt>
                <c:pt idx="2541" formatCode="0.00">
                  <c:v>942.11</c:v>
                </c:pt>
                <c:pt idx="2542" formatCode="0.00">
                  <c:v>964.35</c:v>
                </c:pt>
                <c:pt idx="2543" formatCode="0.00">
                  <c:v>972.43</c:v>
                </c:pt>
                <c:pt idx="2544" formatCode="0.00">
                  <c:v>971.64</c:v>
                </c:pt>
                <c:pt idx="2545" formatCode="0.00">
                  <c:v>971.21</c:v>
                </c:pt>
                <c:pt idx="2546" formatCode="0.00">
                  <c:v>980.29</c:v>
                </c:pt>
                <c:pt idx="2547" formatCode="0.00">
                  <c:v>972.23</c:v>
                </c:pt>
                <c:pt idx="2548" formatCode="0.00">
                  <c:v>969.58</c:v>
                </c:pt>
                <c:pt idx="2549" formatCode="0.00">
                  <c:v>988.97</c:v>
                </c:pt>
                <c:pt idx="2550" formatCode="0.00">
                  <c:v>991.22</c:v>
                </c:pt>
                <c:pt idx="2551" formatCode="0.00">
                  <c:v>989.72</c:v>
                </c:pt>
                <c:pt idx="2552" formatCode="0.00">
                  <c:v>1014.37</c:v>
                </c:pt>
                <c:pt idx="2553" formatCode="0.00">
                  <c:v>1013.92</c:v>
                </c:pt>
                <c:pt idx="2554" formatCode="0.00">
                  <c:v>1020.98</c:v>
                </c:pt>
                <c:pt idx="2555" formatCode="0.00">
                  <c:v>1014.76</c:v>
                </c:pt>
                <c:pt idx="2556" formatCode="0.00">
                  <c:v>1017.15</c:v>
                </c:pt>
                <c:pt idx="2557" formatCode="0.00">
                  <c:v>1029.46</c:v>
                </c:pt>
                <c:pt idx="2558" formatCode="0.00">
                  <c:v>1034.52</c:v>
                </c:pt>
                <c:pt idx="2559" formatCode="0.00">
                  <c:v>1039.8</c:v>
                </c:pt>
                <c:pt idx="2560" formatCode="0.00">
                  <c:v>1034.9100000000001</c:v>
                </c:pt>
                <c:pt idx="2561" formatCode="0.00">
                  <c:v>1037.26</c:v>
                </c:pt>
                <c:pt idx="2562" formatCode="0.00">
                  <c:v>1058.93</c:v>
                </c:pt>
                <c:pt idx="2563" formatCode="0.00">
                  <c:v>1073.1600000000001</c:v>
                </c:pt>
                <c:pt idx="2564" formatCode="0.00">
                  <c:v>1076.02</c:v>
                </c:pt>
                <c:pt idx="2565" formatCode="0.00">
                  <c:v>1072.3399999999999</c:v>
                </c:pt>
                <c:pt idx="2566" formatCode="0.00">
                  <c:v>1083.18</c:v>
                </c:pt>
                <c:pt idx="2567" formatCode="0.00">
                  <c:v>1079.48</c:v>
                </c:pt>
                <c:pt idx="2568" formatCode="0.00">
                  <c:v>1082.4000000000001</c:v>
                </c:pt>
                <c:pt idx="2569" formatCode="0.00">
                  <c:v>1095.75</c:v>
                </c:pt>
                <c:pt idx="2570" formatCode="0.00">
                  <c:v>1094.03</c:v>
                </c:pt>
                <c:pt idx="2571" formatCode="0.00">
                  <c:v>1105.67</c:v>
                </c:pt>
                <c:pt idx="2572" formatCode="0.00">
                  <c:v>1101.1199999999999</c:v>
                </c:pt>
                <c:pt idx="2573" formatCode="0.00">
                  <c:v>1099.3599999999999</c:v>
                </c:pt>
                <c:pt idx="2574" formatCode="0.00">
                  <c:v>1103.8399999999999</c:v>
                </c:pt>
                <c:pt idx="2575" formatCode="0.00">
                  <c:v>1100.78</c:v>
                </c:pt>
                <c:pt idx="2576" formatCode="0.00">
                  <c:v>1105.27</c:v>
                </c:pt>
                <c:pt idx="2577" formatCode="0.00">
                  <c:v>1128.51</c:v>
                </c:pt>
                <c:pt idx="2578" formatCode="0.00">
                  <c:v>1126.0899999999999</c:v>
                </c:pt>
                <c:pt idx="2579" formatCode="0.00">
                  <c:v>1127.28</c:v>
                </c:pt>
                <c:pt idx="2580" formatCode="0.00">
                  <c:v>1123.9100000000001</c:v>
                </c:pt>
                <c:pt idx="2581" formatCode="0.00">
                  <c:v>1115.92</c:v>
                </c:pt>
                <c:pt idx="2582" formatCode="0.00">
                  <c:v>1122.21</c:v>
                </c:pt>
                <c:pt idx="2583" formatCode="0.00">
                  <c:v>1125.5999999999999</c:v>
                </c:pt>
                <c:pt idx="2584" formatCode="0.00">
                  <c:v>1190.3399999999999</c:v>
                </c:pt>
                <c:pt idx="2585" formatCode="0.00">
                  <c:v>1216.6600000000001</c:v>
                </c:pt>
                <c:pt idx="2586" formatCode="0.00">
                  <c:v>1255.92</c:v>
                </c:pt>
                <c:pt idx="2587" formatCode="0.00">
                  <c:v>1239.76</c:v>
                </c:pt>
                <c:pt idx="2588" formatCode="0.00">
                  <c:v>1276.9000000000001</c:v>
                </c:pt>
                <c:pt idx="2589" formatCode="0.00">
                  <c:v>1253.58</c:v>
                </c:pt>
                <c:pt idx="2590" formatCode="0.00">
                  <c:v>1235.01</c:v>
                </c:pt>
                <c:pt idx="2591" formatCode="0.00">
                  <c:v>1278.28</c:v>
                </c:pt>
                <c:pt idx="2592" formatCode="0.00">
                  <c:v>1304.53</c:v>
                </c:pt>
                <c:pt idx="2593" formatCode="0.00">
                  <c:v>1295.3900000000001</c:v>
                </c:pt>
                <c:pt idx="2594" formatCode="0.00">
                  <c:v>1307.05</c:v>
                </c:pt>
                <c:pt idx="2595" formatCode="0.00">
                  <c:v>1324.65</c:v>
                </c:pt>
                <c:pt idx="2596" formatCode="0.00">
                  <c:v>1337.82</c:v>
                </c:pt>
                <c:pt idx="2597" formatCode="0.00">
                  <c:v>1373.22</c:v>
                </c:pt>
                <c:pt idx="2598" formatCode="0.00">
                  <c:v>1332.27</c:v>
                </c:pt>
                <c:pt idx="2599" formatCode="0.00">
                  <c:v>1315.96</c:v>
                </c:pt>
                <c:pt idx="2600" formatCode="0.00">
                  <c:v>1339.57</c:v>
                </c:pt>
                <c:pt idx="2601" formatCode="0.00">
                  <c:v>1334.85</c:v>
                </c:pt>
                <c:pt idx="2602" formatCode="0.00">
                  <c:v>1308.1300000000001</c:v>
                </c:pt>
                <c:pt idx="2603" formatCode="0.00">
                  <c:v>1325.27</c:v>
                </c:pt>
                <c:pt idx="2604" formatCode="0.00">
                  <c:v>1330.64</c:v>
                </c:pt>
                <c:pt idx="2605" formatCode="0.00">
                  <c:v>1335.19</c:v>
                </c:pt>
                <c:pt idx="2606" formatCode="0.00">
                  <c:v>1366.37</c:v>
                </c:pt>
                <c:pt idx="2607" formatCode="0.00">
                  <c:v>1365.26</c:v>
                </c:pt>
                <c:pt idx="2608" formatCode="0.00">
                  <c:v>1365.24</c:v>
                </c:pt>
                <c:pt idx="2609" formatCode="0.00">
                  <c:v>1367.91</c:v>
                </c:pt>
                <c:pt idx="2610" formatCode="0.00">
                  <c:v>1375.1</c:v>
                </c:pt>
                <c:pt idx="2611" formatCode="0.00">
                  <c:v>1381.59</c:v>
                </c:pt>
                <c:pt idx="2612" formatCode="0.00">
                  <c:v>1428.14</c:v>
                </c:pt>
                <c:pt idx="2613" formatCode="0.00">
                  <c:v>1459.48</c:v>
                </c:pt>
                <c:pt idx="2614" formatCode="0.00">
                  <c:v>1444.35</c:v>
                </c:pt>
                <c:pt idx="2615" formatCode="0.00">
                  <c:v>1465.62</c:v>
                </c:pt>
                <c:pt idx="2616" formatCode="0.00">
                  <c:v>1516.46</c:v>
                </c:pt>
                <c:pt idx="2617" formatCode="0.00">
                  <c:v>1516.99</c:v>
                </c:pt>
                <c:pt idx="2618" formatCode="0.00">
                  <c:v>1453.44</c:v>
                </c:pt>
                <c:pt idx="2619" formatCode="0.00">
                  <c:v>1450.82</c:v>
                </c:pt>
                <c:pt idx="2620" formatCode="0.00">
                  <c:v>1466.87</c:v>
                </c:pt>
                <c:pt idx="2621" formatCode="0.00">
                  <c:v>1487.11</c:v>
                </c:pt>
                <c:pt idx="2622" formatCode="0.00">
                  <c:v>1480.9</c:v>
                </c:pt>
                <c:pt idx="2623" formatCode="0.00">
                  <c:v>1396.48</c:v>
                </c:pt>
                <c:pt idx="2624" formatCode="0.00">
                  <c:v>1361.28</c:v>
                </c:pt>
                <c:pt idx="2625" formatCode="0.00">
                  <c:v>1351.26</c:v>
                </c:pt>
                <c:pt idx="2626" formatCode="0.00">
                  <c:v>1384.58</c:v>
                </c:pt>
                <c:pt idx="2627" formatCode="0.00">
                  <c:v>1360.33</c:v>
                </c:pt>
                <c:pt idx="2628" formatCode="0.00">
                  <c:v>1377.33</c:v>
                </c:pt>
                <c:pt idx="2629" formatCode="0.00">
                  <c:v>1381.7</c:v>
                </c:pt>
                <c:pt idx="2630" formatCode="0.00">
                  <c:v>1414.92</c:v>
                </c:pt>
                <c:pt idx="2631" formatCode="0.00">
                  <c:v>1408.52</c:v>
                </c:pt>
                <c:pt idx="2632" formatCode="0.00">
                  <c:v>1395.24</c:v>
                </c:pt>
                <c:pt idx="2633" formatCode="0.00">
                  <c:v>1408.81</c:v>
                </c:pt>
                <c:pt idx="2634" formatCode="0.00">
                  <c:v>1430.18</c:v>
                </c:pt>
                <c:pt idx="2635" formatCode="0.00">
                  <c:v>1420.25</c:v>
                </c:pt>
                <c:pt idx="2636" formatCode="0.00">
                  <c:v>1428.69</c:v>
                </c:pt>
                <c:pt idx="2637" formatCode="0.00">
                  <c:v>1414.7</c:v>
                </c:pt>
                <c:pt idx="2638" formatCode="0.00">
                  <c:v>1391.31</c:v>
                </c:pt>
                <c:pt idx="2639" formatCode="0.00">
                  <c:v>1431.22</c:v>
                </c:pt>
                <c:pt idx="2640" formatCode="0.00">
                  <c:v>1434.99</c:v>
                </c:pt>
                <c:pt idx="2641" formatCode="0.00">
                  <c:v>1450.88</c:v>
                </c:pt>
                <c:pt idx="2642" formatCode="0.00">
                  <c:v>1455.67</c:v>
                </c:pt>
                <c:pt idx="2643" formatCode="0.00">
                  <c:v>1485.22</c:v>
                </c:pt>
                <c:pt idx="2644" formatCode="0.00">
                  <c:v>1493.84</c:v>
                </c:pt>
                <c:pt idx="2645" formatCode="0.00">
                  <c:v>1523.15</c:v>
                </c:pt>
                <c:pt idx="2646" formatCode="0.00">
                  <c:v>1555.06</c:v>
                </c:pt>
                <c:pt idx="2647" formatCode="0.00">
                  <c:v>1553.67</c:v>
                </c:pt>
                <c:pt idx="2648" formatCode="0.00">
                  <c:v>1561.57</c:v>
                </c:pt>
                <c:pt idx="2649" formatCode="0.00">
                  <c:v>1545.54</c:v>
                </c:pt>
                <c:pt idx="2650" formatCode="0.00">
                  <c:v>1559.03</c:v>
                </c:pt>
                <c:pt idx="2651" formatCode="0.00">
                  <c:v>1582.73</c:v>
                </c:pt>
                <c:pt idx="2652" formatCode="0.00">
                  <c:v>1600.01</c:v>
                </c:pt>
                <c:pt idx="2653" formatCode="0.00">
                  <c:v>1615.04</c:v>
                </c:pt>
                <c:pt idx="2654" formatCode="0.00">
                  <c:v>1618.64</c:v>
                </c:pt>
                <c:pt idx="2655" formatCode="0.00">
                  <c:v>1617.52</c:v>
                </c:pt>
                <c:pt idx="2656" formatCode="0.00">
                  <c:v>1625.21</c:v>
                </c:pt>
                <c:pt idx="2657" formatCode="0.00">
                  <c:v>1627.51</c:v>
                </c:pt>
                <c:pt idx="2658" formatCode="0.00">
                  <c:v>1669.24</c:v>
                </c:pt>
                <c:pt idx="2659" formatCode="0.00">
                  <c:v>1626.08</c:v>
                </c:pt>
                <c:pt idx="2660" formatCode="0.00">
                  <c:v>1657.28</c:v>
                </c:pt>
                <c:pt idx="2661" formatCode="0.00">
                  <c:v>1716.6</c:v>
                </c:pt>
                <c:pt idx="2662" formatCode="0.00">
                  <c:v>1724.03</c:v>
                </c:pt>
                <c:pt idx="2663" formatCode="0.00">
                  <c:v>1739.66</c:v>
                </c:pt>
                <c:pt idx="2664" formatCode="0.00">
                  <c:v>1749.52</c:v>
                </c:pt>
                <c:pt idx="2665" formatCode="0.00">
                  <c:v>1765.35</c:v>
                </c:pt>
                <c:pt idx="2666" formatCode="0.00">
                  <c:v>1739.92</c:v>
                </c:pt>
                <c:pt idx="2667" formatCode="0.00">
                  <c:v>1723.97</c:v>
                </c:pt>
                <c:pt idx="2668" formatCode="0.00">
                  <c:v>1681.07</c:v>
                </c:pt>
                <c:pt idx="2669" formatCode="0.00">
                  <c:v>1589.46</c:v>
                </c:pt>
                <c:pt idx="2670" formatCode="0.00">
                  <c:v>1585.35</c:v>
                </c:pt>
                <c:pt idx="2671" formatCode="0.00">
                  <c:v>1543.26</c:v>
                </c:pt>
                <c:pt idx="2672" formatCode="0.00">
                  <c:v>1490.64</c:v>
                </c:pt>
                <c:pt idx="2673" formatCode="0.00">
                  <c:v>1449.75</c:v>
                </c:pt>
                <c:pt idx="2674" formatCode="0.00">
                  <c:v>1318.5</c:v>
                </c:pt>
                <c:pt idx="2675" formatCode="0.00">
                  <c:v>1407.49</c:v>
                </c:pt>
                <c:pt idx="2676" formatCode="0.00">
                  <c:v>1368.5</c:v>
                </c:pt>
                <c:pt idx="2677" formatCode="0.00">
                  <c:v>1424.97</c:v>
                </c:pt>
                <c:pt idx="2678" formatCode="0.00">
                  <c:v>1495.11</c:v>
                </c:pt>
                <c:pt idx="2679" formatCode="0.00">
                  <c:v>1492.08</c:v>
                </c:pt>
                <c:pt idx="2680" formatCode="0.00">
                  <c:v>1476.99</c:v>
                </c:pt>
                <c:pt idx="2681" formatCode="0.00">
                  <c:v>1461.22</c:v>
                </c:pt>
                <c:pt idx="2682" formatCode="0.00">
                  <c:v>1459.99</c:v>
                </c:pt>
                <c:pt idx="2683" formatCode="0.00">
                  <c:v>1535.38</c:v>
                </c:pt>
                <c:pt idx="2684" formatCode="0.00">
                  <c:v>1542.95</c:v>
                </c:pt>
                <c:pt idx="2685" formatCode="0.00">
                  <c:v>1469.95</c:v>
                </c:pt>
                <c:pt idx="2686" formatCode="0.00">
                  <c:v>1431.4</c:v>
                </c:pt>
                <c:pt idx="2687" formatCode="0.00">
                  <c:v>1361.12</c:v>
                </c:pt>
                <c:pt idx="2688" formatCode="0.00">
                  <c:v>1362.51</c:v>
                </c:pt>
                <c:pt idx="2689" formatCode="0.00">
                  <c:v>1234.82</c:v>
                </c:pt>
                <c:pt idx="2690" formatCode="0.00">
                  <c:v>1274.3900000000001</c:v>
                </c:pt>
                <c:pt idx="2691" formatCode="0.00">
                  <c:v>1344.27</c:v>
                </c:pt>
                <c:pt idx="2692" formatCode="0.00">
                  <c:v>1329.87</c:v>
                </c:pt>
                <c:pt idx="2693" formatCode="0.00">
                  <c:v>1347.47</c:v>
                </c:pt>
                <c:pt idx="2694" formatCode="0.00">
                  <c:v>1361</c:v>
                </c:pt>
                <c:pt idx="2695" formatCode="0.00">
                  <c:v>1361.58</c:v>
                </c:pt>
                <c:pt idx="2696" formatCode="0.00">
                  <c:v>1354.12</c:v>
                </c:pt>
                <c:pt idx="2697" formatCode="0.00">
                  <c:v>1344.9</c:v>
                </c:pt>
                <c:pt idx="2698" formatCode="0.00">
                  <c:v>1348.62</c:v>
                </c:pt>
                <c:pt idx="2699" formatCode="0.00">
                  <c:v>1396.94</c:v>
                </c:pt>
                <c:pt idx="2700" formatCode="0.00">
                  <c:v>1414.01</c:v>
                </c:pt>
                <c:pt idx="2701" formatCode="0.00">
                  <c:v>1447.92</c:v>
                </c:pt>
                <c:pt idx="2702" formatCode="0.00">
                  <c:v>1494.63</c:v>
                </c:pt>
                <c:pt idx="2703" formatCode="0.00">
                  <c:v>1512.04</c:v>
                </c:pt>
                <c:pt idx="2704" formatCode="0.00">
                  <c:v>1539.52</c:v>
                </c:pt>
                <c:pt idx="2705" formatCode="0.00">
                  <c:v>1501.28</c:v>
                </c:pt>
                <c:pt idx="2706" formatCode="0.00">
                  <c:v>1535.86</c:v>
                </c:pt>
                <c:pt idx="2707" formatCode="0.00">
                  <c:v>1549.66</c:v>
                </c:pt>
                <c:pt idx="2708" formatCode="0.00">
                  <c:v>1555.69</c:v>
                </c:pt>
                <c:pt idx="2709" formatCode="0.00">
                  <c:v>1551.83</c:v>
                </c:pt>
                <c:pt idx="2710" formatCode="0.00">
                  <c:v>1552.4</c:v>
                </c:pt>
                <c:pt idx="2711" formatCode="0.00">
                  <c:v>1487.51</c:v>
                </c:pt>
                <c:pt idx="2712" formatCode="0.00">
                  <c:v>1484.58</c:v>
                </c:pt>
                <c:pt idx="2713" formatCode="0.00">
                  <c:v>1459.55</c:v>
                </c:pt>
                <c:pt idx="2714" formatCode="0.00">
                  <c:v>1455.62</c:v>
                </c:pt>
                <c:pt idx="2715" formatCode="0.00">
                  <c:v>1481.89</c:v>
                </c:pt>
                <c:pt idx="2716" formatCode="0.00">
                  <c:v>1503.64</c:v>
                </c:pt>
                <c:pt idx="2717" formatCode="0.00">
                  <c:v>1490.09</c:v>
                </c:pt>
                <c:pt idx="2718" formatCode="0.00">
                  <c:v>1499.68</c:v>
                </c:pt>
                <c:pt idx="2719" formatCode="0.00">
                  <c:v>1506.38</c:v>
                </c:pt>
                <c:pt idx="2720" formatCode="0.00">
                  <c:v>1511.4</c:v>
                </c:pt>
                <c:pt idx="2721" formatCode="0.00">
                  <c:v>1560.17</c:v>
                </c:pt>
                <c:pt idx="2722" formatCode="0.00">
                  <c:v>1555.58</c:v>
                </c:pt>
                <c:pt idx="2723" formatCode="0.00">
                  <c:v>1551.09</c:v>
                </c:pt>
                <c:pt idx="2724" formatCode="0.00">
                  <c:v>1544.88</c:v>
                </c:pt>
                <c:pt idx="2725" formatCode="0.00">
                  <c:v>1569.9</c:v>
                </c:pt>
                <c:pt idx="2726" formatCode="0.00">
                  <c:v>1596.08</c:v>
                </c:pt>
                <c:pt idx="2727" formatCode="0.00">
                  <c:v>1629.23</c:v>
                </c:pt>
                <c:pt idx="2728" formatCode="0.00">
                  <c:v>1623.59</c:v>
                </c:pt>
                <c:pt idx="2729" formatCode="0.00">
                  <c:v>1619.98</c:v>
                </c:pt>
                <c:pt idx="2730" formatCode="0.00">
                  <c:v>1642.91</c:v>
                </c:pt>
                <c:pt idx="2731" formatCode="0.00">
                  <c:v>1631.15</c:v>
                </c:pt>
                <c:pt idx="2732" formatCode="0.00">
                  <c:v>1657.2</c:v>
                </c:pt>
                <c:pt idx="2733" formatCode="0.00">
                  <c:v>1651.62</c:v>
                </c:pt>
                <c:pt idx="2734" formatCode="0.00">
                  <c:v>1644.16</c:v>
                </c:pt>
                <c:pt idx="2735" formatCode="0.00">
                  <c:v>1654.9</c:v>
                </c:pt>
                <c:pt idx="2736" formatCode="0.00">
                  <c:v>1647.54</c:v>
                </c:pt>
                <c:pt idx="2737" formatCode="0.00">
                  <c:v>1595.22</c:v>
                </c:pt>
                <c:pt idx="2738" formatCode="0.00">
                  <c:v>1618.59</c:v>
                </c:pt>
                <c:pt idx="2739" formatCode="0.00">
                  <c:v>1641.11</c:v>
                </c:pt>
                <c:pt idx="2740" formatCode="0.00">
                  <c:v>1647.71</c:v>
                </c:pt>
                <c:pt idx="2741" formatCode="0.00">
                  <c:v>1637.88</c:v>
                </c:pt>
                <c:pt idx="2742" formatCode="0.00">
                  <c:v>1643.18</c:v>
                </c:pt>
                <c:pt idx="2743" formatCode="0.00">
                  <c:v>1643.17</c:v>
                </c:pt>
                <c:pt idx="2744" formatCode="0.00">
                  <c:v>1643.93</c:v>
                </c:pt>
                <c:pt idx="2745" formatCode="0.00">
                  <c:v>1651.45</c:v>
                </c:pt>
                <c:pt idx="2746" formatCode="0.00">
                  <c:v>1626.69</c:v>
                </c:pt>
                <c:pt idx="2747" formatCode="0.00">
                  <c:v>1620</c:v>
                </c:pt>
                <c:pt idx="2748" formatCode="0.00">
                  <c:v>1634.11</c:v>
                </c:pt>
                <c:pt idx="2749" formatCode="0.00">
                  <c:v>1655.04</c:v>
                </c:pt>
                <c:pt idx="2750" formatCode="0.00">
                  <c:v>1630.27</c:v>
                </c:pt>
                <c:pt idx="2751" formatCode="0.00">
                  <c:v>1588.62</c:v>
                </c:pt>
                <c:pt idx="2752" formatCode="0.00">
                  <c:v>1591.12</c:v>
                </c:pt>
                <c:pt idx="2753" formatCode="0.00">
                  <c:v>1534.68</c:v>
                </c:pt>
                <c:pt idx="2754" formatCode="0.00">
                  <c:v>1542.7</c:v>
                </c:pt>
                <c:pt idx="2755" formatCode="0.00">
                  <c:v>1556.32</c:v>
                </c:pt>
                <c:pt idx="2756" formatCode="0.00">
                  <c:v>1566.39</c:v>
                </c:pt>
                <c:pt idx="2757" formatCode="0.00">
                  <c:v>1550.68</c:v>
                </c:pt>
                <c:pt idx="2758" formatCode="0.00">
                  <c:v>1567.15</c:v>
                </c:pt>
                <c:pt idx="2759" formatCode="0.00">
                  <c:v>1577.85</c:v>
                </c:pt>
                <c:pt idx="2760" formatCode="0.00">
                  <c:v>1554.31</c:v>
                </c:pt>
                <c:pt idx="2761" formatCode="0.00">
                  <c:v>1534.75</c:v>
                </c:pt>
                <c:pt idx="2762" formatCode="0.00">
                  <c:v>1504.9</c:v>
                </c:pt>
                <c:pt idx="2763" formatCode="0.00">
                  <c:v>1452.54</c:v>
                </c:pt>
                <c:pt idx="2764" formatCode="0.00">
                  <c:v>1484.13</c:v>
                </c:pt>
                <c:pt idx="2765" formatCode="0.00">
                  <c:v>1519.06</c:v>
                </c:pt>
                <c:pt idx="2766" formatCode="0.00">
                  <c:v>1558.85</c:v>
                </c:pt>
                <c:pt idx="2767" formatCode="0.00">
                  <c:v>1549.99</c:v>
                </c:pt>
                <c:pt idx="2768" formatCode="0.00">
                  <c:v>1557.23</c:v>
                </c:pt>
                <c:pt idx="2769" formatCode="0.00">
                  <c:v>1522.75</c:v>
                </c:pt>
                <c:pt idx="2770" formatCode="0.00">
                  <c:v>1520.96</c:v>
                </c:pt>
                <c:pt idx="2771" formatCode="0.00">
                  <c:v>1566</c:v>
                </c:pt>
                <c:pt idx="2772" formatCode="0.00">
                  <c:v>1554.99</c:v>
                </c:pt>
                <c:pt idx="2773" formatCode="0.00">
                  <c:v>1587.59</c:v>
                </c:pt>
                <c:pt idx="2774" formatCode="0.00">
                  <c:v>1584.25</c:v>
                </c:pt>
                <c:pt idx="2775" formatCode="0.00">
                  <c:v>1585.55</c:v>
                </c:pt>
                <c:pt idx="2776" formatCode="0.00">
                  <c:v>1581.63</c:v>
                </c:pt>
                <c:pt idx="2777" formatCode="0.00">
                  <c:v>1610.44</c:v>
                </c:pt>
                <c:pt idx="2778" formatCode="0.00">
                  <c:v>1612.01</c:v>
                </c:pt>
                <c:pt idx="2779" formatCode="0.00">
                  <c:v>1609.47</c:v>
                </c:pt>
                <c:pt idx="2780" formatCode="0.00">
                  <c:v>1626.4</c:v>
                </c:pt>
                <c:pt idx="2781" formatCode="0.00">
                  <c:v>1638.7</c:v>
                </c:pt>
                <c:pt idx="2782" formatCode="0.00">
                  <c:v>1630.47</c:v>
                </c:pt>
                <c:pt idx="2783" formatCode="0.00">
                  <c:v>1618.26</c:v>
                </c:pt>
                <c:pt idx="2784" formatCode="0.00">
                  <c:v>1608.84</c:v>
                </c:pt>
                <c:pt idx="2785" formatCode="0.00">
                  <c:v>1630.46</c:v>
                </c:pt>
                <c:pt idx="2786" formatCode="0.00">
                  <c:v>1636.03</c:v>
                </c:pt>
                <c:pt idx="2787" formatCode="0.00">
                  <c:v>1627.24</c:v>
                </c:pt>
                <c:pt idx="2788" formatCode="0.00">
                  <c:v>1590.33</c:v>
                </c:pt>
                <c:pt idx="2789" formatCode="0.00">
                  <c:v>1613.57</c:v>
                </c:pt>
                <c:pt idx="2790" formatCode="0.00">
                  <c:v>1644.86</c:v>
                </c:pt>
                <c:pt idx="2791" formatCode="0.00">
                  <c:v>1629.34</c:v>
                </c:pt>
                <c:pt idx="2792" formatCode="0.00">
                  <c:v>1641.48</c:v>
                </c:pt>
                <c:pt idx="2793" formatCode="0.00">
                  <c:v>1674.95</c:v>
                </c:pt>
                <c:pt idx="2794" formatCode="0.00">
                  <c:v>1663.19</c:v>
                </c:pt>
                <c:pt idx="2795" formatCode="0.00">
                  <c:v>1693.41</c:v>
                </c:pt>
                <c:pt idx="2796" formatCode="0.00">
                  <c:v>1706.7</c:v>
                </c:pt>
                <c:pt idx="2797" formatCode="0.00">
                  <c:v>1704.47</c:v>
                </c:pt>
                <c:pt idx="2798" formatCode="0.00">
                  <c:v>1699.66</c:v>
                </c:pt>
                <c:pt idx="2799" formatCode="0.00">
                  <c:v>1705.84</c:v>
                </c:pt>
                <c:pt idx="2800" formatCode="0.00">
                  <c:v>1713.46</c:v>
                </c:pt>
                <c:pt idx="2801" formatCode="0.00">
                  <c:v>1688.97</c:v>
                </c:pt>
                <c:pt idx="2802" formatCode="0.00">
                  <c:v>1677</c:v>
                </c:pt>
                <c:pt idx="2803" formatCode="0.00">
                  <c:v>1699.31</c:v>
                </c:pt>
                <c:pt idx="2804" formatCode="0.00">
                  <c:v>1703.13</c:v>
                </c:pt>
                <c:pt idx="2805" formatCode="0.00">
                  <c:v>1712.95</c:v>
                </c:pt>
                <c:pt idx="2806" formatCode="0.00">
                  <c:v>1722.73</c:v>
                </c:pt>
                <c:pt idx="2807" formatCode="0.00">
                  <c:v>1727.33</c:v>
                </c:pt>
                <c:pt idx="2808" formatCode="0.00">
                  <c:v>1728.98</c:v>
                </c:pt>
                <c:pt idx="2809" formatCode="0.00">
                  <c:v>1765.2</c:v>
                </c:pt>
                <c:pt idx="2810" formatCode="0.00">
                  <c:v>1776.68</c:v>
                </c:pt>
                <c:pt idx="2811" formatCode="0.00">
                  <c:v>1780.51</c:v>
                </c:pt>
                <c:pt idx="2812" formatCode="0.00">
                  <c:v>1791.36</c:v>
                </c:pt>
                <c:pt idx="2813" formatCode="0.00">
                  <c:v>1821.33</c:v>
                </c:pt>
                <c:pt idx="2814" formatCode="0.00">
                  <c:v>1836.87</c:v>
                </c:pt>
                <c:pt idx="2815" formatCode="0.00">
                  <c:v>1848.76</c:v>
                </c:pt>
                <c:pt idx="2816" formatCode="0.00">
                  <c:v>1850.69</c:v>
                </c:pt>
                <c:pt idx="2817" formatCode="0.00">
                  <c:v>1838.61</c:v>
                </c:pt>
                <c:pt idx="2818" formatCode="0.00">
                  <c:v>1841.94</c:v>
                </c:pt>
                <c:pt idx="2819" formatCode="0.00">
                  <c:v>1829.61</c:v>
                </c:pt>
                <c:pt idx="2820" formatCode="0.00">
                  <c:v>1840.13</c:v>
                </c:pt>
                <c:pt idx="2821" formatCode="0.00">
                  <c:v>1853.24</c:v>
                </c:pt>
                <c:pt idx="2822" formatCode="0.00">
                  <c:v>1861.91</c:v>
                </c:pt>
                <c:pt idx="2823" formatCode="0.00">
                  <c:v>1837.87</c:v>
                </c:pt>
                <c:pt idx="2824" formatCode="0.00">
                  <c:v>1866.33</c:v>
                </c:pt>
                <c:pt idx="2825" formatCode="0.00">
                  <c:v>1864.46</c:v>
                </c:pt>
                <c:pt idx="2826" formatCode="0.00">
                  <c:v>1862.4</c:v>
                </c:pt>
                <c:pt idx="2827" formatCode="0.00">
                  <c:v>1851.96</c:v>
                </c:pt>
                <c:pt idx="2828" formatCode="0.00">
                  <c:v>1852.39</c:v>
                </c:pt>
                <c:pt idx="2829" formatCode="0.00">
                  <c:v>1871.18</c:v>
                </c:pt>
                <c:pt idx="2830" formatCode="0.00">
                  <c:v>1910.28</c:v>
                </c:pt>
                <c:pt idx="2831" formatCode="0.00">
                  <c:v>1921.92</c:v>
                </c:pt>
                <c:pt idx="2832" formatCode="0.00">
                  <c:v>1798.63</c:v>
                </c:pt>
                <c:pt idx="2833" formatCode="0.00">
                  <c:v>1770.67</c:v>
                </c:pt>
                <c:pt idx="2834" formatCode="0.00">
                  <c:v>1800.61</c:v>
                </c:pt>
                <c:pt idx="2835" formatCode="0.00">
                  <c:v>1797.59</c:v>
                </c:pt>
                <c:pt idx="2836" formatCode="0.00">
                  <c:v>1850.21</c:v>
                </c:pt>
                <c:pt idx="2837" formatCode="0.00">
                  <c:v>1851.63</c:v>
                </c:pt>
                <c:pt idx="2838" formatCode="0.00">
                  <c:v>1810.63</c:v>
                </c:pt>
                <c:pt idx="2839" formatCode="0.00">
                  <c:v>1807.28</c:v>
                </c:pt>
                <c:pt idx="2840" formatCode="0.00">
                  <c:v>1812.93</c:v>
                </c:pt>
                <c:pt idx="2841" formatCode="0.00">
                  <c:v>1841.97</c:v>
                </c:pt>
                <c:pt idx="2842" formatCode="0.00">
                  <c:v>1856.4</c:v>
                </c:pt>
                <c:pt idx="2843" formatCode="0.00">
                  <c:v>1861.46</c:v>
                </c:pt>
                <c:pt idx="2844" formatCode="0.00">
                  <c:v>1880.45</c:v>
                </c:pt>
                <c:pt idx="2845" formatCode="0.00">
                  <c:v>1863.28</c:v>
                </c:pt>
                <c:pt idx="2846" formatCode="0.00">
                  <c:v>1836.77</c:v>
                </c:pt>
                <c:pt idx="2847" formatCode="0.00">
                  <c:v>1824.77</c:v>
                </c:pt>
                <c:pt idx="2848" formatCode="0.00">
                  <c:v>1842.93</c:v>
                </c:pt>
                <c:pt idx="2849" formatCode="0.00">
                  <c:v>1894.25</c:v>
                </c:pt>
                <c:pt idx="2850" formatCode="0.00">
                  <c:v>1896.62</c:v>
                </c:pt>
                <c:pt idx="2851" formatCode="0.00">
                  <c:v>1905.44</c:v>
                </c:pt>
                <c:pt idx="2852" formatCode="0.00">
                  <c:v>1923.27</c:v>
                </c:pt>
                <c:pt idx="2853" formatCode="0.00">
                  <c:v>1917.82</c:v>
                </c:pt>
                <c:pt idx="2854" formatCode="0.00">
                  <c:v>1879.37</c:v>
                </c:pt>
                <c:pt idx="2855" formatCode="0.00">
                  <c:v>1885.93</c:v>
                </c:pt>
                <c:pt idx="2856" formatCode="0.00">
                  <c:v>1838.62</c:v>
                </c:pt>
                <c:pt idx="2857" formatCode="0.00">
                  <c:v>1866.98</c:v>
                </c:pt>
                <c:pt idx="2858" formatCode="0.00">
                  <c:v>1889.96</c:v>
                </c:pt>
                <c:pt idx="2859" formatCode="0.00">
                  <c:v>1894.92</c:v>
                </c:pt>
                <c:pt idx="2860" formatCode="0.00">
                  <c:v>1897.07</c:v>
                </c:pt>
                <c:pt idx="2861" formatCode="0.00">
                  <c:v>1904.84</c:v>
                </c:pt>
                <c:pt idx="2862" formatCode="0.00">
                  <c:v>1893.64</c:v>
                </c:pt>
                <c:pt idx="2863" formatCode="0.00">
                  <c:v>1905.46</c:v>
                </c:pt>
                <c:pt idx="2864" formatCode="0.00">
                  <c:v>1934.26</c:v>
                </c:pt>
                <c:pt idx="2865" formatCode="0.00">
                  <c:v>1970.77</c:v>
                </c:pt>
                <c:pt idx="2866" formatCode="0.00">
                  <c:v>1906.08</c:v>
                </c:pt>
                <c:pt idx="2867" formatCode="0.00">
                  <c:v>1858.14</c:v>
                </c:pt>
                <c:pt idx="2868" formatCode="0.00">
                  <c:v>1797.1</c:v>
                </c:pt>
                <c:pt idx="2869" formatCode="0.00">
                  <c:v>1795.89</c:v>
                </c:pt>
                <c:pt idx="2870" formatCode="0.00">
                  <c:v>1737.71</c:v>
                </c:pt>
                <c:pt idx="2871" formatCode="0.00">
                  <c:v>1763.66</c:v>
                </c:pt>
                <c:pt idx="2872" formatCode="0.00">
                  <c:v>1767.1</c:v>
                </c:pt>
                <c:pt idx="2873" formatCode="0.00">
                  <c:v>1808.65</c:v>
                </c:pt>
                <c:pt idx="2874" formatCode="0.00">
                  <c:v>1811.91</c:v>
                </c:pt>
                <c:pt idx="2875" formatCode="0.00">
                  <c:v>1817.15</c:v>
                </c:pt>
                <c:pt idx="2876" formatCode="0.00">
                  <c:v>1779.1</c:v>
                </c:pt>
                <c:pt idx="2877" formatCode="0.00">
                  <c:v>1809.16</c:v>
                </c:pt>
                <c:pt idx="2878" formatCode="0.00">
                  <c:v>1821.34</c:v>
                </c:pt>
                <c:pt idx="2879" formatCode="0.00">
                  <c:v>1846.38</c:v>
                </c:pt>
                <c:pt idx="2880" formatCode="0.00">
                  <c:v>1831.22</c:v>
                </c:pt>
                <c:pt idx="2881" formatCode="0.00">
                  <c:v>1847.26</c:v>
                </c:pt>
                <c:pt idx="2882" formatCode="0.00">
                  <c:v>1889.62</c:v>
                </c:pt>
                <c:pt idx="2883" formatCode="0.00">
                  <c:v>1914.47</c:v>
                </c:pt>
                <c:pt idx="2884" formatCode="0.00">
                  <c:v>1924.79</c:v>
                </c:pt>
                <c:pt idx="2885" formatCode="0.00">
                  <c:v>1911.06</c:v>
                </c:pt>
                <c:pt idx="2886" formatCode="0.00">
                  <c:v>1925.64</c:v>
                </c:pt>
                <c:pt idx="2887" formatCode="0.00">
                  <c:v>1940.47</c:v>
                </c:pt>
                <c:pt idx="2888" formatCode="0.00">
                  <c:v>1935.72</c:v>
                </c:pt>
                <c:pt idx="2889" formatCode="0.00">
                  <c:v>1927.73</c:v>
                </c:pt>
                <c:pt idx="2890" formatCode="0.00">
                  <c:v>1920.8</c:v>
                </c:pt>
                <c:pt idx="2891" formatCode="0.00">
                  <c:v>1929.94</c:v>
                </c:pt>
                <c:pt idx="2892" formatCode="0.00">
                  <c:v>1942.75</c:v>
                </c:pt>
                <c:pt idx="2893" formatCode="0.00">
                  <c:v>1946.47</c:v>
                </c:pt>
                <c:pt idx="2894" formatCode="0.00">
                  <c:v>1964.07</c:v>
                </c:pt>
                <c:pt idx="2895" formatCode="0.00">
                  <c:v>1977.33</c:v>
                </c:pt>
                <c:pt idx="2896" formatCode="0.00">
                  <c:v>1984.44</c:v>
                </c:pt>
                <c:pt idx="2897" formatCode="0.00">
                  <c:v>1967.02</c:v>
                </c:pt>
                <c:pt idx="2898" formatCode="0.00">
                  <c:v>2001.59</c:v>
                </c:pt>
                <c:pt idx="2899" formatCode="0.00">
                  <c:v>2008.42</c:v>
                </c:pt>
                <c:pt idx="2900" formatCode="0.00">
                  <c:v>1990.57</c:v>
                </c:pt>
                <c:pt idx="2901" formatCode="0.00">
                  <c:v>1965.09</c:v>
                </c:pt>
                <c:pt idx="2902" formatCode="0.00">
                  <c:v>1926.38</c:v>
                </c:pt>
                <c:pt idx="2903" formatCode="0.00">
                  <c:v>1971.66</c:v>
                </c:pt>
                <c:pt idx="2904" formatCode="0.00">
                  <c:v>1973.67</c:v>
                </c:pt>
                <c:pt idx="2905" formatCode="0.00">
                  <c:v>1966.59</c:v>
                </c:pt>
                <c:pt idx="2906" formatCode="0.00">
                  <c:v>1973.48</c:v>
                </c:pt>
                <c:pt idx="2907" formatCode="0.00">
                  <c:v>1960.4</c:v>
                </c:pt>
                <c:pt idx="2908" formatCode="0.00">
                  <c:v>1915.27</c:v>
                </c:pt>
                <c:pt idx="2909" formatCode="0.00">
                  <c:v>1935.51</c:v>
                </c:pt>
                <c:pt idx="2910" formatCode="0.00">
                  <c:v>1911.69</c:v>
                </c:pt>
                <c:pt idx="2911" formatCode="0.00">
                  <c:v>1923.19</c:v>
                </c:pt>
                <c:pt idx="2912" formatCode="0.00">
                  <c:v>1930.05</c:v>
                </c:pt>
                <c:pt idx="2913" formatCode="0.00">
                  <c:v>1927.58</c:v>
                </c:pt>
                <c:pt idx="2914" formatCode="0.00">
                  <c:v>1913.57</c:v>
                </c:pt>
                <c:pt idx="2915" formatCode="0.00">
                  <c:v>1892.15</c:v>
                </c:pt>
                <c:pt idx="2916" formatCode="0.00">
                  <c:v>1845.44</c:v>
                </c:pt>
                <c:pt idx="2917" formatCode="0.00">
                  <c:v>1851.22</c:v>
                </c:pt>
                <c:pt idx="2918" formatCode="0.00">
                  <c:v>1826.39</c:v>
                </c:pt>
                <c:pt idx="2919" formatCode="0.00">
                  <c:v>1856.57</c:v>
                </c:pt>
                <c:pt idx="2920" formatCode="0.00">
                  <c:v>1843.24</c:v>
                </c:pt>
                <c:pt idx="2921" formatCode="0.00">
                  <c:v>1859.7</c:v>
                </c:pt>
                <c:pt idx="2922" formatCode="0.00">
                  <c:v>1866.72</c:v>
                </c:pt>
                <c:pt idx="2923" formatCode="0.00">
                  <c:v>1860.83</c:v>
                </c:pt>
                <c:pt idx="2924" formatCode="0.00">
                  <c:v>1815.64</c:v>
                </c:pt>
                <c:pt idx="2925" formatCode="0.00">
                  <c:v>1790.53</c:v>
                </c:pt>
                <c:pt idx="2926" formatCode="0.00">
                  <c:v>1794.76</c:v>
                </c:pt>
                <c:pt idx="2927" formatCode="0.00">
                  <c:v>1770.42</c:v>
                </c:pt>
                <c:pt idx="2928" formatCode="0.00">
                  <c:v>1737.56</c:v>
                </c:pt>
                <c:pt idx="2929" formatCode="0.00">
                  <c:v>1724.69</c:v>
                </c:pt>
                <c:pt idx="2930" formatCode="0.00">
                  <c:v>1780.33</c:v>
                </c:pt>
                <c:pt idx="2931" formatCode="0.00">
                  <c:v>1829.5</c:v>
                </c:pt>
                <c:pt idx="2932" formatCode="0.00">
                  <c:v>1826.99</c:v>
                </c:pt>
                <c:pt idx="2933" formatCode="0.00">
                  <c:v>1833.66</c:v>
                </c:pt>
                <c:pt idx="2934" formatCode="0.00">
                  <c:v>1823.63</c:v>
                </c:pt>
                <c:pt idx="2935" formatCode="0.00">
                  <c:v>1803.59</c:v>
                </c:pt>
                <c:pt idx="2936" formatCode="0.00">
                  <c:v>1790.09</c:v>
                </c:pt>
                <c:pt idx="2937" formatCode="0.00">
                  <c:v>1798.49</c:v>
                </c:pt>
                <c:pt idx="2938" formatCode="0.00">
                  <c:v>1806.68</c:v>
                </c:pt>
                <c:pt idx="2939" formatCode="0.00">
                  <c:v>1870.11</c:v>
                </c:pt>
                <c:pt idx="2940" formatCode="0.00">
                  <c:v>1883.27</c:v>
                </c:pt>
                <c:pt idx="2941" formatCode="0.00">
                  <c:v>1896.67</c:v>
                </c:pt>
                <c:pt idx="2942" formatCode="0.00">
                  <c:v>1886.84</c:v>
                </c:pt>
                <c:pt idx="2943" formatCode="0.00">
                  <c:v>1915.44</c:v>
                </c:pt>
                <c:pt idx="2944" formatCode="0.00">
                  <c:v>1893.22</c:v>
                </c:pt>
                <c:pt idx="2945" formatCode="0.00">
                  <c:v>1896.1</c:v>
                </c:pt>
                <c:pt idx="2946" formatCode="0.00">
                  <c:v>1875.32</c:v>
                </c:pt>
                <c:pt idx="2947" formatCode="0.00">
                  <c:v>1897.3</c:v>
                </c:pt>
                <c:pt idx="2948" formatCode="0.00">
                  <c:v>1875.21</c:v>
                </c:pt>
                <c:pt idx="2949" formatCode="0.00">
                  <c:v>1894.16</c:v>
                </c:pt>
                <c:pt idx="2950" formatCode="0.00">
                  <c:v>1897.7</c:v>
                </c:pt>
                <c:pt idx="2951" formatCode="0.00">
                  <c:v>1911.75</c:v>
                </c:pt>
                <c:pt idx="2952" formatCode="0.00">
                  <c:v>1939.84</c:v>
                </c:pt>
                <c:pt idx="2953" formatCode="0.00">
                  <c:v>1943.29</c:v>
                </c:pt>
                <c:pt idx="2954" formatCode="0.00">
                  <c:v>1973.12</c:v>
                </c:pt>
                <c:pt idx="2955" formatCode="0.00">
                  <c:v>1974.66</c:v>
                </c:pt>
                <c:pt idx="2956" formatCode="0.00">
                  <c:v>1999.87</c:v>
                </c:pt>
                <c:pt idx="2957" formatCode="0.00">
                  <c:v>1977.85</c:v>
                </c:pt>
                <c:pt idx="2958" formatCode="0.00">
                  <c:v>1995.58</c:v>
                </c:pt>
                <c:pt idx="2959" formatCode="0.00">
                  <c:v>2049.1799999999998</c:v>
                </c:pt>
                <c:pt idx="2960" formatCode="0.00">
                  <c:v>2061.4</c:v>
                </c:pt>
                <c:pt idx="2961" formatCode="0.00">
                  <c:v>2066.7399999999998</c:v>
                </c:pt>
                <c:pt idx="2962" formatCode="0.00">
                  <c:v>2055.21</c:v>
                </c:pt>
                <c:pt idx="2963" formatCode="0.00">
                  <c:v>2036.59</c:v>
                </c:pt>
                <c:pt idx="2964" formatCode="0.00">
                  <c:v>2071.08</c:v>
                </c:pt>
                <c:pt idx="2965" formatCode="0.00">
                  <c:v>2069.9299999999998</c:v>
                </c:pt>
                <c:pt idx="2966" formatCode="0.00">
                  <c:v>2091.2600000000002</c:v>
                </c:pt>
                <c:pt idx="2967" formatCode="0.00">
                  <c:v>2050.15</c:v>
                </c:pt>
                <c:pt idx="2968" formatCode="0.00">
                  <c:v>2047.82</c:v>
                </c:pt>
                <c:pt idx="2969" formatCode="0.00">
                  <c:v>1996.91</c:v>
                </c:pt>
                <c:pt idx="2970" formatCode="0.00">
                  <c:v>1967.06</c:v>
                </c:pt>
                <c:pt idx="2971" formatCode="0.00">
                  <c:v>1961.04</c:v>
                </c:pt>
                <c:pt idx="2972" formatCode="0.00">
                  <c:v>1993.96</c:v>
                </c:pt>
                <c:pt idx="2973" formatCode="0.00">
                  <c:v>1946.34</c:v>
                </c:pt>
                <c:pt idx="2974" formatCode="0.00">
                  <c:v>1956.61</c:v>
                </c:pt>
                <c:pt idx="2975" formatCode="0.00">
                  <c:v>1970.75</c:v>
                </c:pt>
                <c:pt idx="2976" formatCode="0.00">
                  <c:v>1944.73</c:v>
                </c:pt>
                <c:pt idx="2977" formatCode="0.00">
                  <c:v>1951.8</c:v>
                </c:pt>
                <c:pt idx="2978" formatCode="0.00">
                  <c:v>1987.25</c:v>
                </c:pt>
                <c:pt idx="2979" formatCode="0.00">
                  <c:v>1939</c:v>
                </c:pt>
                <c:pt idx="2980" formatCode="0.00">
                  <c:v>1897.2</c:v>
                </c:pt>
                <c:pt idx="2981" formatCode="0.00">
                  <c:v>1927.63</c:v>
                </c:pt>
                <c:pt idx="2982" formatCode="0.00">
                  <c:v>1925.79</c:v>
                </c:pt>
                <c:pt idx="2983" formatCode="0.00">
                  <c:v>1886.83</c:v>
                </c:pt>
                <c:pt idx="2984" formatCode="0.00">
                  <c:v>1820.3</c:v>
                </c:pt>
                <c:pt idx="2985" formatCode="0.00">
                  <c:v>1860.7</c:v>
                </c:pt>
                <c:pt idx="2986" formatCode="0.00">
                  <c:v>1852.15</c:v>
                </c:pt>
                <c:pt idx="2987" formatCode="0.00">
                  <c:v>1820.65</c:v>
                </c:pt>
                <c:pt idx="2988" formatCode="0.00">
                  <c:v>1853.77</c:v>
                </c:pt>
                <c:pt idx="2989" formatCode="0.00">
                  <c:v>1864.59</c:v>
                </c:pt>
                <c:pt idx="2990" formatCode="0.00">
                  <c:v>1864.74</c:v>
                </c:pt>
                <c:pt idx="2991" formatCode="0.00">
                  <c:v>1895.71</c:v>
                </c:pt>
                <c:pt idx="2992" formatCode="0.00">
                  <c:v>1877.1</c:v>
                </c:pt>
                <c:pt idx="2993" formatCode="0.00">
                  <c:v>1871.54</c:v>
                </c:pt>
                <c:pt idx="2994" formatCode="0.00">
                  <c:v>1880.43</c:v>
                </c:pt>
                <c:pt idx="2995" formatCode="0.00">
                  <c:v>1919.89</c:v>
                </c:pt>
                <c:pt idx="2996" formatCode="0.00">
                  <c:v>1926.5</c:v>
                </c:pt>
                <c:pt idx="2997" formatCode="0.00">
                  <c:v>1904.76</c:v>
                </c:pt>
                <c:pt idx="2998" formatCode="0.00">
                  <c:v>1905.3</c:v>
                </c:pt>
                <c:pt idx="2999" formatCode="0.00">
                  <c:v>1920.88</c:v>
                </c:pt>
                <c:pt idx="3000" formatCode="0.00">
                  <c:v>1898.19</c:v>
                </c:pt>
                <c:pt idx="3001" formatCode="0.00">
                  <c:v>1898.26</c:v>
                </c:pt>
                <c:pt idx="3002" formatCode="0.00">
                  <c:v>1911.97</c:v>
                </c:pt>
                <c:pt idx="3003" formatCode="0.00">
                  <c:v>1899.95</c:v>
                </c:pt>
                <c:pt idx="3004" formatCode="0.00">
                  <c:v>1932.68</c:v>
                </c:pt>
                <c:pt idx="3005" formatCode="0.00">
                  <c:v>1943.25</c:v>
                </c:pt>
                <c:pt idx="3006" formatCode="0.00">
                  <c:v>1915.8</c:v>
                </c:pt>
                <c:pt idx="3007" formatCode="0.00">
                  <c:v>1938.52</c:v>
                </c:pt>
                <c:pt idx="3008" formatCode="0.00">
                  <c:v>2015.36</c:v>
                </c:pt>
                <c:pt idx="3009" formatCode="0.00">
                  <c:v>2015.19</c:v>
                </c:pt>
                <c:pt idx="3010" formatCode="0.00">
                  <c:v>2026.29</c:v>
                </c:pt>
                <c:pt idx="3011" formatCode="0.00">
                  <c:v>2042.2</c:v>
                </c:pt>
                <c:pt idx="3012" formatCode="0.00">
                  <c:v>2008.97</c:v>
                </c:pt>
                <c:pt idx="3013" formatCode="0.00">
                  <c:v>2049.4499999999998</c:v>
                </c:pt>
                <c:pt idx="3014" formatCode="0.00">
                  <c:v>2064.16</c:v>
                </c:pt>
                <c:pt idx="3015" formatCode="0.00">
                  <c:v>2071.8000000000002</c:v>
                </c:pt>
                <c:pt idx="3016" formatCode="0.00">
                  <c:v>2047.09</c:v>
                </c:pt>
                <c:pt idx="3017" formatCode="0.00">
                  <c:v>2108.5700000000002</c:v>
                </c:pt>
                <c:pt idx="3018" formatCode="0.00">
                  <c:v>2092.98</c:v>
                </c:pt>
                <c:pt idx="3019" formatCode="0.00">
                  <c:v>2090.08</c:v>
                </c:pt>
                <c:pt idx="3020" formatCode="0.00">
                  <c:v>2115.4299999999998</c:v>
                </c:pt>
                <c:pt idx="3021" formatCode="0.00">
                  <c:v>2130.1999999999998</c:v>
                </c:pt>
                <c:pt idx="3022" formatCode="0.00">
                  <c:v>2141.79</c:v>
                </c:pt>
                <c:pt idx="3023" formatCode="0.00">
                  <c:v>2143.69</c:v>
                </c:pt>
                <c:pt idx="3024" formatCode="0.00">
                  <c:v>2173.11</c:v>
                </c:pt>
                <c:pt idx="3025" formatCode="0.00">
                  <c:v>2163.11</c:v>
                </c:pt>
                <c:pt idx="3026" formatCode="0.00">
                  <c:v>2176.9</c:v>
                </c:pt>
                <c:pt idx="3027" formatCode="0.00">
                  <c:v>2159.84</c:v>
                </c:pt>
                <c:pt idx="3028" formatCode="0.00">
                  <c:v>2158.09</c:v>
                </c:pt>
                <c:pt idx="3029" formatCode="0.00">
                  <c:v>2136.5300000000002</c:v>
                </c:pt>
                <c:pt idx="3030" formatCode="0.00">
                  <c:v>2142.42</c:v>
                </c:pt>
                <c:pt idx="3031" formatCode="0.00">
                  <c:v>2098.5700000000002</c:v>
                </c:pt>
                <c:pt idx="3032" formatCode="0.00">
                  <c:v>2127</c:v>
                </c:pt>
                <c:pt idx="3033" formatCode="0.00">
                  <c:v>2123.36</c:v>
                </c:pt>
                <c:pt idx="3034" formatCode="0.00">
                  <c:v>2151.1</c:v>
                </c:pt>
                <c:pt idx="3035" formatCode="0.00">
                  <c:v>2194.12</c:v>
                </c:pt>
                <c:pt idx="3036" formatCode="0.00">
                  <c:v>2226.02</c:v>
                </c:pt>
                <c:pt idx="3037" formatCode="0.00">
                  <c:v>2206.34</c:v>
                </c:pt>
                <c:pt idx="3038" formatCode="0.00">
                  <c:v>2223.06</c:v>
                </c:pt>
                <c:pt idx="3039" formatCode="0.00">
                  <c:v>2220.16</c:v>
                </c:pt>
                <c:pt idx="3040" formatCode="0.00">
                  <c:v>2228.15</c:v>
                </c:pt>
                <c:pt idx="3041" formatCode="0.00">
                  <c:v>2268.92</c:v>
                </c:pt>
                <c:pt idx="3042" formatCode="0.00">
                  <c:v>2280.9499999999998</c:v>
                </c:pt>
                <c:pt idx="3043" formatCode="0.00">
                  <c:v>2288.15</c:v>
                </c:pt>
                <c:pt idx="3044" formatCode="0.00">
                  <c:v>2262.11</c:v>
                </c:pt>
                <c:pt idx="3045" formatCode="0.00">
                  <c:v>2243.04</c:v>
                </c:pt>
                <c:pt idx="3046" formatCode="0.00">
                  <c:v>2222.84</c:v>
                </c:pt>
                <c:pt idx="3047" formatCode="0.00">
                  <c:v>2244.11</c:v>
                </c:pt>
                <c:pt idx="3048" formatCode="0.00">
                  <c:v>2217.9499999999998</c:v>
                </c:pt>
                <c:pt idx="3049" formatCode="0.00">
                  <c:v>2189.37</c:v>
                </c:pt>
                <c:pt idx="3050" formatCode="0.00">
                  <c:v>2166</c:v>
                </c:pt>
                <c:pt idx="3051" formatCode="0.00">
                  <c:v>2180.2199999999998</c:v>
                </c:pt>
                <c:pt idx="3052" formatCode="0.00">
                  <c:v>2151.88</c:v>
                </c:pt>
                <c:pt idx="3053" formatCode="0.00">
                  <c:v>2135.9299999999998</c:v>
                </c:pt>
                <c:pt idx="3054" formatCode="0.00">
                  <c:v>2151.89</c:v>
                </c:pt>
                <c:pt idx="3055" formatCode="0.00">
                  <c:v>2177.0700000000002</c:v>
                </c:pt>
                <c:pt idx="3056" formatCode="0.00">
                  <c:v>2155.38</c:v>
                </c:pt>
                <c:pt idx="3057" formatCode="0.00">
                  <c:v>2168.11</c:v>
                </c:pt>
                <c:pt idx="3058" formatCode="0.00">
                  <c:v>2180.5</c:v>
                </c:pt>
                <c:pt idx="3059" formatCode="0.00">
                  <c:v>2220.11</c:v>
                </c:pt>
                <c:pt idx="3060" formatCode="0.00">
                  <c:v>2200.75</c:v>
                </c:pt>
                <c:pt idx="3061" formatCode="0.00">
                  <c:v>2204.42</c:v>
                </c:pt>
                <c:pt idx="3062" formatCode="0.00">
                  <c:v>2262.2800000000002</c:v>
                </c:pt>
                <c:pt idx="3063" formatCode="0.00">
                  <c:v>2259.14</c:v>
                </c:pt>
                <c:pt idx="3064" formatCode="0.00">
                  <c:v>2285.85</c:v>
                </c:pt>
                <c:pt idx="3065" formatCode="0.00">
                  <c:v>2330.4499999999998</c:v>
                </c:pt>
                <c:pt idx="3066" formatCode="0.00">
                  <c:v>2342.64</c:v>
                </c:pt>
                <c:pt idx="3067" formatCode="0.00">
                  <c:v>2359.85</c:v>
                </c:pt>
                <c:pt idx="3068" formatCode="0.00">
                  <c:v>2317.2800000000002</c:v>
                </c:pt>
                <c:pt idx="3069" formatCode="0.00">
                  <c:v>2269.5300000000002</c:v>
                </c:pt>
                <c:pt idx="3070" formatCode="0.00">
                  <c:v>2251.0700000000002</c:v>
                </c:pt>
                <c:pt idx="3071" formatCode="0.00">
                  <c:v>2269.09</c:v>
                </c:pt>
                <c:pt idx="3072" formatCode="0.00">
                  <c:v>2264.9499999999998</c:v>
                </c:pt>
                <c:pt idx="3073" formatCode="0.00">
                  <c:v>2283.2800000000002</c:v>
                </c:pt>
                <c:pt idx="3074" formatCode="0.00">
                  <c:v>2296.09</c:v>
                </c:pt>
                <c:pt idx="3075" formatCode="0.00">
                  <c:v>2303.2800000000002</c:v>
                </c:pt>
                <c:pt idx="3076" formatCode="0.00">
                  <c:v>2293.0300000000002</c:v>
                </c:pt>
                <c:pt idx="3077" formatCode="0.00">
                  <c:v>2283.08</c:v>
                </c:pt>
                <c:pt idx="3078" formatCode="0.00">
                  <c:v>2291.46</c:v>
                </c:pt>
                <c:pt idx="3079" formatCode="0.00">
                  <c:v>2290.5100000000002</c:v>
                </c:pt>
                <c:pt idx="3080" formatCode="0.00">
                  <c:v>2296.56</c:v>
                </c:pt>
                <c:pt idx="3081" formatCode="0.00">
                  <c:v>2306.87</c:v>
                </c:pt>
                <c:pt idx="3082" formatCode="0.00">
                  <c:v>2313.9</c:v>
                </c:pt>
                <c:pt idx="3083" formatCode="0.00">
                  <c:v>2339.79</c:v>
                </c:pt>
                <c:pt idx="3084" formatCode="0.00">
                  <c:v>2330.87</c:v>
                </c:pt>
                <c:pt idx="3085" formatCode="0.00">
                  <c:v>2225.46</c:v>
                </c:pt>
                <c:pt idx="3086" formatCode="0.00">
                  <c:v>2174.7800000000002</c:v>
                </c:pt>
                <c:pt idx="3087" formatCode="0.00">
                  <c:v>2159.1</c:v>
                </c:pt>
                <c:pt idx="3088" formatCode="0.00">
                  <c:v>1999.83</c:v>
                </c:pt>
                <c:pt idx="3089" formatCode="0.00">
                  <c:v>1967.7</c:v>
                </c:pt>
                <c:pt idx="3090" formatCode="0.00">
                  <c:v>1890.88</c:v>
                </c:pt>
                <c:pt idx="3091" formatCode="0.00">
                  <c:v>1988.23</c:v>
                </c:pt>
                <c:pt idx="3092" formatCode="0.00">
                  <c:v>2033.09</c:v>
                </c:pt>
                <c:pt idx="3093" formatCode="0.00">
                  <c:v>1978.68</c:v>
                </c:pt>
                <c:pt idx="3094" formatCode="0.00">
                  <c:v>2009.71</c:v>
                </c:pt>
                <c:pt idx="3095" formatCode="0.00">
                  <c:v>1981.53</c:v>
                </c:pt>
                <c:pt idx="3096" formatCode="0.00">
                  <c:v>1906.97</c:v>
                </c:pt>
                <c:pt idx="3097" formatCode="0.00">
                  <c:v>1968.97</c:v>
                </c:pt>
                <c:pt idx="3098" formatCode="0.00">
                  <c:v>2012.76</c:v>
                </c:pt>
                <c:pt idx="3099" formatCode="0.00">
                  <c:v>1966.73</c:v>
                </c:pt>
                <c:pt idx="3100" formatCode="0.00">
                  <c:v>1947.19</c:v>
                </c:pt>
                <c:pt idx="3101" formatCode="0.00">
                  <c:v>1887.41</c:v>
                </c:pt>
                <c:pt idx="3102" formatCode="0.00">
                  <c:v>1870.93</c:v>
                </c:pt>
                <c:pt idx="3103" formatCode="0.00">
                  <c:v>1917.61</c:v>
                </c:pt>
                <c:pt idx="3104" formatCode="0.00">
                  <c:v>1980.84</c:v>
                </c:pt>
                <c:pt idx="3105" formatCode="0.00">
                  <c:v>2004.48</c:v>
                </c:pt>
                <c:pt idx="3106" formatCode="0.00">
                  <c:v>2025.14</c:v>
                </c:pt>
                <c:pt idx="3107" formatCode="0.00">
                  <c:v>1989.25</c:v>
                </c:pt>
                <c:pt idx="3108" formatCode="0.00">
                  <c:v>2026.17</c:v>
                </c:pt>
                <c:pt idx="3109" formatCode="0.00">
                  <c:v>2046.8</c:v>
                </c:pt>
                <c:pt idx="3110" formatCode="0.00">
                  <c:v>2020.92</c:v>
                </c:pt>
                <c:pt idx="3111" formatCode="0.00">
                  <c:v>2065.39</c:v>
                </c:pt>
                <c:pt idx="3112" formatCode="0.00">
                  <c:v>2079.7199999999998</c:v>
                </c:pt>
                <c:pt idx="3113" formatCode="0.00">
                  <c:v>2096.3200000000002</c:v>
                </c:pt>
                <c:pt idx="3114" formatCode="0.00">
                  <c:v>2096.44</c:v>
                </c:pt>
                <c:pt idx="3115" formatCode="0.00">
                  <c:v>2081.5100000000002</c:v>
                </c:pt>
                <c:pt idx="3116" formatCode="0.00">
                  <c:v>2063.94</c:v>
                </c:pt>
                <c:pt idx="3117" formatCode="0.00">
                  <c:v>2032.29</c:v>
                </c:pt>
                <c:pt idx="3118" formatCode="0.00">
                  <c:v>2018.88</c:v>
                </c:pt>
                <c:pt idx="3119" formatCode="0.00">
                  <c:v>2042.38</c:v>
                </c:pt>
                <c:pt idx="3120" formatCode="0.00">
                  <c:v>2050.46</c:v>
                </c:pt>
                <c:pt idx="3121" formatCode="0.00">
                  <c:v>2012.65</c:v>
                </c:pt>
                <c:pt idx="3122" formatCode="0.00">
                  <c:v>2058.39</c:v>
                </c:pt>
                <c:pt idx="3123" formatCode="0.00">
                  <c:v>2079.67</c:v>
                </c:pt>
                <c:pt idx="3124" formatCode="0.00">
                  <c:v>2059.35</c:v>
                </c:pt>
                <c:pt idx="3125" formatCode="0.00">
                  <c:v>2064.41</c:v>
                </c:pt>
                <c:pt idx="3126" formatCode="0.00">
                  <c:v>1990.84</c:v>
                </c:pt>
                <c:pt idx="3127" formatCode="0.00">
                  <c:v>2018.76</c:v>
                </c:pt>
                <c:pt idx="3128" formatCode="0.00">
                  <c:v>2016.44</c:v>
                </c:pt>
                <c:pt idx="3129" formatCode="0.00">
                  <c:v>1946.79</c:v>
                </c:pt>
                <c:pt idx="3130" formatCode="0.00">
                  <c:v>1964.65</c:v>
                </c:pt>
                <c:pt idx="3131" formatCode="0.00">
                  <c:v>2000.95</c:v>
                </c:pt>
                <c:pt idx="3132" formatCode="0.00">
                  <c:v>1993.94</c:v>
                </c:pt>
                <c:pt idx="3133" formatCode="0.00">
                  <c:v>1995.19</c:v>
                </c:pt>
                <c:pt idx="3134" formatCode="0.00">
                  <c:v>2030.13</c:v>
                </c:pt>
                <c:pt idx="3135" formatCode="0.00">
                  <c:v>2049.4</c:v>
                </c:pt>
                <c:pt idx="3136" formatCode="0.00">
                  <c:v>2053.9299999999998</c:v>
                </c:pt>
                <c:pt idx="3137" formatCode="0.00">
                  <c:v>2063.69</c:v>
                </c:pt>
                <c:pt idx="3138" formatCode="0.00">
                  <c:v>2069.64</c:v>
                </c:pt>
                <c:pt idx="3139" formatCode="0.00">
                  <c:v>2052.84</c:v>
                </c:pt>
                <c:pt idx="3140" formatCode="0.00">
                  <c:v>2059.0500000000002</c:v>
                </c:pt>
                <c:pt idx="3141" formatCode="0.00">
                  <c:v>2103.96</c:v>
                </c:pt>
                <c:pt idx="3142" formatCode="0.00">
                  <c:v>2089.77</c:v>
                </c:pt>
                <c:pt idx="3143" formatCode="0.00">
                  <c:v>2115.3200000000002</c:v>
                </c:pt>
                <c:pt idx="3144" formatCode="0.00">
                  <c:v>2132.5</c:v>
                </c:pt>
                <c:pt idx="3145" formatCode="0.00">
                  <c:v>2112.1</c:v>
                </c:pt>
                <c:pt idx="3146" formatCode="0.00">
                  <c:v>2091.09</c:v>
                </c:pt>
                <c:pt idx="3147" formatCode="0.00">
                  <c:v>2113.61</c:v>
                </c:pt>
                <c:pt idx="3148" formatCode="0.00">
                  <c:v>2160.7600000000002</c:v>
                </c:pt>
                <c:pt idx="3149" formatCode="0.00">
                  <c:v>2150.7399999999998</c:v>
                </c:pt>
                <c:pt idx="3150" formatCode="0.00">
                  <c:v>2175.92</c:v>
                </c:pt>
                <c:pt idx="3151" formatCode="0.00">
                  <c:v>2172.25</c:v>
                </c:pt>
                <c:pt idx="3152" formatCode="0.00">
                  <c:v>2166.23</c:v>
                </c:pt>
                <c:pt idx="3153" formatCode="0.00">
                  <c:v>2159.04</c:v>
                </c:pt>
                <c:pt idx="3154" formatCode="0.00">
                  <c:v>2102.4499999999998</c:v>
                </c:pt>
                <c:pt idx="3155" formatCode="0.00">
                  <c:v>2129.15</c:v>
                </c:pt>
                <c:pt idx="3156" formatCode="0.00">
                  <c:v>2150.8200000000002</c:v>
                </c:pt>
                <c:pt idx="3157" formatCode="0.00">
                  <c:v>2126.5700000000002</c:v>
                </c:pt>
                <c:pt idx="3158" formatCode="0.00">
                  <c:v>2122.5</c:v>
                </c:pt>
                <c:pt idx="3159" formatCode="0.00">
                  <c:v>2140.98</c:v>
                </c:pt>
                <c:pt idx="3160" formatCode="0.00">
                  <c:v>2141.35</c:v>
                </c:pt>
                <c:pt idx="3161" formatCode="0.00">
                  <c:v>2153.3200000000002</c:v>
                </c:pt>
                <c:pt idx="3162" formatCode="0.00">
                  <c:v>2201.4699999999998</c:v>
                </c:pt>
                <c:pt idx="3163" formatCode="0.00">
                  <c:v>2283.9899999999998</c:v>
                </c:pt>
                <c:pt idx="3164" formatCode="0.00">
                  <c:v>2321.14</c:v>
                </c:pt>
                <c:pt idx="3165" formatCode="0.00">
                  <c:v>2339.5700000000002</c:v>
                </c:pt>
                <c:pt idx="3166" formatCode="0.00">
                  <c:v>2406.0500000000002</c:v>
                </c:pt>
                <c:pt idx="3167" formatCode="0.00">
                  <c:v>2411.9499999999998</c:v>
                </c:pt>
                <c:pt idx="3168" formatCode="0.00">
                  <c:v>2478.87</c:v>
                </c:pt>
                <c:pt idx="3169" formatCode="0.00">
                  <c:v>2487.92</c:v>
                </c:pt>
                <c:pt idx="3170" formatCode="0.00">
                  <c:v>2453.12</c:v>
                </c:pt>
                <c:pt idx="3171" formatCode="0.00">
                  <c:v>2467.81</c:v>
                </c:pt>
                <c:pt idx="3172" formatCode="0.00">
                  <c:v>2433.0700000000002</c:v>
                </c:pt>
                <c:pt idx="3173" formatCode="0.00">
                  <c:v>2435.1999999999998</c:v>
                </c:pt>
                <c:pt idx="3174" formatCode="0.00">
                  <c:v>2436.56</c:v>
                </c:pt>
                <c:pt idx="3175" formatCode="0.00">
                  <c:v>2390.6</c:v>
                </c:pt>
                <c:pt idx="3176" formatCode="0.00">
                  <c:v>2396.87</c:v>
                </c:pt>
                <c:pt idx="3177" formatCode="0.00">
                  <c:v>2439.0300000000002</c:v>
                </c:pt>
                <c:pt idx="3178" formatCode="0.00">
                  <c:v>2459.88</c:v>
                </c:pt>
                <c:pt idx="3179" formatCode="0.00">
                  <c:v>2452.7600000000002</c:v>
                </c:pt>
                <c:pt idx="3180" formatCode="0.00">
                  <c:v>2429.4699999999998</c:v>
                </c:pt>
                <c:pt idx="3181" formatCode="0.00">
                  <c:v>2353.4899999999998</c:v>
                </c:pt>
                <c:pt idx="3182" formatCode="0.00">
                  <c:v>2351.7800000000002</c:v>
                </c:pt>
                <c:pt idx="3183" formatCode="0.00">
                  <c:v>2377.91</c:v>
                </c:pt>
                <c:pt idx="3184" formatCode="0.00">
                  <c:v>2342.6999999999998</c:v>
                </c:pt>
                <c:pt idx="3185" formatCode="0.00">
                  <c:v>2357.79</c:v>
                </c:pt>
                <c:pt idx="3186" formatCode="0.00">
                  <c:v>2339.29</c:v>
                </c:pt>
                <c:pt idx="3187" formatCode="0.00">
                  <c:v>2356.71</c:v>
                </c:pt>
                <c:pt idx="3188" formatCode="0.00">
                  <c:v>2366.3200000000002</c:v>
                </c:pt>
                <c:pt idx="3189" formatCode="0.00">
                  <c:v>2399.15</c:v>
                </c:pt>
                <c:pt idx="3190" formatCode="0.00">
                  <c:v>2402.7399999999998</c:v>
                </c:pt>
                <c:pt idx="3191" formatCode="0.00">
                  <c:v>2400.84</c:v>
                </c:pt>
                <c:pt idx="3192" formatCode="0.00">
                  <c:v>2384.75</c:v>
                </c:pt>
                <c:pt idx="3193" formatCode="0.00">
                  <c:v>2342.39</c:v>
                </c:pt>
                <c:pt idx="3194" formatCode="0.00">
                  <c:v>2308.88</c:v>
                </c:pt>
                <c:pt idx="3195" formatCode="0.00">
                  <c:v>2310.73</c:v>
                </c:pt>
                <c:pt idx="3196" formatCode="0.00">
                  <c:v>2308.7600000000002</c:v>
                </c:pt>
                <c:pt idx="3197" formatCode="0.00">
                  <c:v>2318.61</c:v>
                </c:pt>
                <c:pt idx="3198" formatCode="0.00">
                  <c:v>2303.34</c:v>
                </c:pt>
                <c:pt idx="3199" formatCode="0.00">
                  <c:v>2242.7399999999998</c:v>
                </c:pt>
                <c:pt idx="3200" formatCode="0.00">
                  <c:v>2255.46</c:v>
                </c:pt>
                <c:pt idx="3201" formatCode="0.00">
                  <c:v>2211.73</c:v>
                </c:pt>
                <c:pt idx="3202" formatCode="0.00">
                  <c:v>2187.65</c:v>
                </c:pt>
                <c:pt idx="3203" formatCode="0.00">
                  <c:v>2189.0300000000002</c:v>
                </c:pt>
                <c:pt idx="3204" formatCode="0.00">
                  <c:v>2175.02</c:v>
                </c:pt>
                <c:pt idx="3205" formatCode="0.00">
                  <c:v>2178.9</c:v>
                </c:pt>
                <c:pt idx="3206" formatCode="0.00">
                  <c:v>2186.35</c:v>
                </c:pt>
                <c:pt idx="3207" formatCode="0.00">
                  <c:v>2167.1799999999998</c:v>
                </c:pt>
                <c:pt idx="3208" formatCode="0.00">
                  <c:v>2208.06</c:v>
                </c:pt>
                <c:pt idx="3209" formatCode="0.00">
                  <c:v>2174.2199999999998</c:v>
                </c:pt>
                <c:pt idx="3210" formatCode="0.00">
                  <c:v>2175.46</c:v>
                </c:pt>
                <c:pt idx="3211" formatCode="0.00">
                  <c:v>2223.48</c:v>
                </c:pt>
                <c:pt idx="3212" formatCode="0.00">
                  <c:v>2135.38</c:v>
                </c:pt>
                <c:pt idx="3213" formatCode="0.00">
                  <c:v>2144.1799999999998</c:v>
                </c:pt>
                <c:pt idx="3214" formatCode="0.00">
                  <c:v>2123.66</c:v>
                </c:pt>
                <c:pt idx="3215" formatCode="0.00">
                  <c:v>2111.9299999999998</c:v>
                </c:pt>
                <c:pt idx="3216" formatCode="0.00">
                  <c:v>2066.6999999999998</c:v>
                </c:pt>
                <c:pt idx="3217" formatCode="0.00">
                  <c:v>1951.29</c:v>
                </c:pt>
                <c:pt idx="3218" formatCode="0.00">
                  <c:v>1928.74</c:v>
                </c:pt>
                <c:pt idx="3219" formatCode="0.00">
                  <c:v>1896.28</c:v>
                </c:pt>
                <c:pt idx="3220" formatCode="0.00">
                  <c:v>1949.03</c:v>
                </c:pt>
                <c:pt idx="3221" formatCode="0.00">
                  <c:v>1966.68</c:v>
                </c:pt>
                <c:pt idx="3222" formatCode="0.00">
                  <c:v>1941.73</c:v>
                </c:pt>
                <c:pt idx="3223" formatCode="0.00">
                  <c:v>1895.86</c:v>
                </c:pt>
                <c:pt idx="3224" formatCode="0.00">
                  <c:v>1812</c:v>
                </c:pt>
                <c:pt idx="3225" formatCode="0.00">
                  <c:v>1814.6</c:v>
                </c:pt>
                <c:pt idx="3226" formatCode="0.00">
                  <c:v>1842.58</c:v>
                </c:pt>
                <c:pt idx="3227" formatCode="0.00">
                  <c:v>1722.71</c:v>
                </c:pt>
                <c:pt idx="3228" formatCode="0.00">
                  <c:v>1742.96</c:v>
                </c:pt>
                <c:pt idx="3229" formatCode="0.00">
                  <c:v>1803.82</c:v>
                </c:pt>
                <c:pt idx="3230" formatCode="0.00">
                  <c:v>1776.06</c:v>
                </c:pt>
                <c:pt idx="3231" formatCode="0.00">
                  <c:v>1795.23</c:v>
                </c:pt>
                <c:pt idx="3232" formatCode="0.00">
                  <c:v>1785.36</c:v>
                </c:pt>
                <c:pt idx="3233" formatCode="0.00">
                  <c:v>1778.29</c:v>
                </c:pt>
                <c:pt idx="3234" formatCode="0.00">
                  <c:v>1685.6</c:v>
                </c:pt>
                <c:pt idx="3235" formatCode="0.00">
                  <c:v>1713.5</c:v>
                </c:pt>
                <c:pt idx="3236" formatCode="0.00">
                  <c:v>1722.41</c:v>
                </c:pt>
                <c:pt idx="3237" formatCode="0.00">
                  <c:v>1701.61</c:v>
                </c:pt>
                <c:pt idx="3238" formatCode="0.00">
                  <c:v>1647.67</c:v>
                </c:pt>
                <c:pt idx="3239" formatCode="0.00">
                  <c:v>1579.12</c:v>
                </c:pt>
                <c:pt idx="3240" formatCode="0.00">
                  <c:v>1589.05</c:v>
                </c:pt>
                <c:pt idx="3241" formatCode="0.00">
                  <c:v>1653.99</c:v>
                </c:pt>
                <c:pt idx="3242" formatCode="0.00">
                  <c:v>1646.14</c:v>
                </c:pt>
                <c:pt idx="3243" formatCode="0.00">
                  <c:v>1666.52</c:v>
                </c:pt>
                <c:pt idx="3244" formatCode="0.00">
                  <c:v>1659.65</c:v>
                </c:pt>
                <c:pt idx="3245" formatCode="0.00">
                  <c:v>1589.19</c:v>
                </c:pt>
                <c:pt idx="3246" formatCode="0.00">
                  <c:v>1526.57</c:v>
                </c:pt>
                <c:pt idx="3247" formatCode="0.00">
                  <c:v>1469.15</c:v>
                </c:pt>
                <c:pt idx="3248" formatCode="0.00">
                  <c:v>1508.41</c:v>
                </c:pt>
                <c:pt idx="3249" formatCode="0.00">
                  <c:v>1395.11</c:v>
                </c:pt>
                <c:pt idx="3250" formatCode="0.00">
                  <c:v>1334.33</c:v>
                </c:pt>
                <c:pt idx="3251" formatCode="0.00">
                  <c:v>1298.08</c:v>
                </c:pt>
                <c:pt idx="3252" formatCode="0.00">
                  <c:v>1341.75</c:v>
                </c:pt>
                <c:pt idx="3253" formatCode="0.00">
                  <c:v>1277.5999999999999</c:v>
                </c:pt>
                <c:pt idx="3254" formatCode="0.00">
                  <c:v>1131.1199999999999</c:v>
                </c:pt>
                <c:pt idx="3255" formatCode="0.00">
                  <c:v>1058.8399999999999</c:v>
                </c:pt>
                <c:pt idx="3256" formatCode="0.00">
                  <c:v>1058.8399999999999</c:v>
                </c:pt>
                <c:pt idx="3257" formatCode="0.00">
                  <c:v>1295.9100000000001</c:v>
                </c:pt>
                <c:pt idx="3258" formatCode="0.00">
                  <c:v>1309.5</c:v>
                </c:pt>
                <c:pt idx="3259" formatCode="0.00">
                  <c:v>1272.1300000000001</c:v>
                </c:pt>
                <c:pt idx="3260" formatCode="0.00">
                  <c:v>1315.43</c:v>
                </c:pt>
                <c:pt idx="3261" formatCode="0.00">
                  <c:v>1304.99</c:v>
                </c:pt>
                <c:pt idx="3262" formatCode="0.00">
                  <c:v>1285.47</c:v>
                </c:pt>
                <c:pt idx="3263" formatCode="0.00">
                  <c:v>1194.1099999999999</c:v>
                </c:pt>
                <c:pt idx="3264" formatCode="0.00">
                  <c:v>1211.8399999999999</c:v>
                </c:pt>
                <c:pt idx="3265" formatCode="0.00">
                  <c:v>1189.06</c:v>
                </c:pt>
                <c:pt idx="3266" formatCode="0.00">
                  <c:v>1152.7</c:v>
                </c:pt>
                <c:pt idx="3267" formatCode="0.00">
                  <c:v>1070.98</c:v>
                </c:pt>
                <c:pt idx="3268" formatCode="0.00">
                  <c:v>866.39</c:v>
                </c:pt>
                <c:pt idx="3269" formatCode="0.00">
                  <c:v>858.16</c:v>
                </c:pt>
                <c:pt idx="3270" formatCode="0.00">
                  <c:v>761.63</c:v>
                </c:pt>
                <c:pt idx="3271" formatCode="0.00">
                  <c:v>844.75</c:v>
                </c:pt>
                <c:pt idx="3272" formatCode="0.00">
                  <c:v>791.2</c:v>
                </c:pt>
                <c:pt idx="3273" formatCode="0.00">
                  <c:v>869.51</c:v>
                </c:pt>
                <c:pt idx="3274" formatCode="0.00">
                  <c:v>788.98</c:v>
                </c:pt>
                <c:pt idx="3275" formatCode="0.00">
                  <c:v>713.9</c:v>
                </c:pt>
                <c:pt idx="3276" formatCode="0.00">
                  <c:v>667.62</c:v>
                </c:pt>
                <c:pt idx="3277" formatCode="0.00">
                  <c:v>700.41</c:v>
                </c:pt>
                <c:pt idx="3278" formatCode="0.00">
                  <c:v>717.18</c:v>
                </c:pt>
                <c:pt idx="3279" formatCode="0.00">
                  <c:v>665.78</c:v>
                </c:pt>
                <c:pt idx="3280" formatCode="0.00">
                  <c:v>636.54</c:v>
                </c:pt>
                <c:pt idx="3281" formatCode="0.00">
                  <c:v>549.42999999999995</c:v>
                </c:pt>
                <c:pt idx="3282" formatCode="0.00">
                  <c:v>575.64</c:v>
                </c:pt>
                <c:pt idx="3283" formatCode="0.00">
                  <c:v>644</c:v>
                </c:pt>
                <c:pt idx="3284" formatCode="0.00">
                  <c:v>758.71</c:v>
                </c:pt>
                <c:pt idx="3285" formatCode="0.00">
                  <c:v>773.37</c:v>
                </c:pt>
                <c:pt idx="3286" formatCode="0.00">
                  <c:v>802.39</c:v>
                </c:pt>
                <c:pt idx="3287" formatCode="0.00">
                  <c:v>829.8</c:v>
                </c:pt>
                <c:pt idx="3288" formatCode="0.00">
                  <c:v>777.52</c:v>
                </c:pt>
                <c:pt idx="3289" formatCode="0.00">
                  <c:v>760.62</c:v>
                </c:pt>
                <c:pt idx="3290" formatCode="0.00">
                  <c:v>812.58</c:v>
                </c:pt>
                <c:pt idx="3291" formatCode="0.00">
                  <c:v>725.89</c:v>
                </c:pt>
                <c:pt idx="3292" formatCode="0.00">
                  <c:v>634.94000000000005</c:v>
                </c:pt>
                <c:pt idx="3293" formatCode="0.00">
                  <c:v>619.91</c:v>
                </c:pt>
                <c:pt idx="3294" formatCode="0.00">
                  <c:v>644.02</c:v>
                </c:pt>
                <c:pt idx="3295" formatCode="0.00">
                  <c:v>605.55999999999995</c:v>
                </c:pt>
                <c:pt idx="3296" formatCode="0.00">
                  <c:v>601.76</c:v>
                </c:pt>
                <c:pt idx="3297" formatCode="0.00">
                  <c:v>605.84</c:v>
                </c:pt>
                <c:pt idx="3298" formatCode="0.00">
                  <c:v>561.14</c:v>
                </c:pt>
                <c:pt idx="3299" formatCode="0.00">
                  <c:v>580.12</c:v>
                </c:pt>
                <c:pt idx="3300" formatCode="0.00">
                  <c:v>624.91</c:v>
                </c:pt>
                <c:pt idx="3301" formatCode="0.00">
                  <c:v>692.51</c:v>
                </c:pt>
                <c:pt idx="3302" formatCode="0.00">
                  <c:v>658.63</c:v>
                </c:pt>
                <c:pt idx="3303" formatCode="0.00">
                  <c:v>674.14</c:v>
                </c:pt>
                <c:pt idx="3304" formatCode="0.00">
                  <c:v>658.14</c:v>
                </c:pt>
                <c:pt idx="3305" formatCode="0.00">
                  <c:v>631.84</c:v>
                </c:pt>
                <c:pt idx="3306" formatCode="0.00">
                  <c:v>618.26</c:v>
                </c:pt>
                <c:pt idx="3307" formatCode="0.00">
                  <c:v>603.33000000000004</c:v>
                </c:pt>
                <c:pt idx="3308" formatCode="0.00">
                  <c:v>599.96</c:v>
                </c:pt>
                <c:pt idx="3309" formatCode="0.00">
                  <c:v>589.79</c:v>
                </c:pt>
                <c:pt idx="3310" formatCode="0.00">
                  <c:v>632.21</c:v>
                </c:pt>
                <c:pt idx="3311" formatCode="0.00">
                  <c:v>641.91999999999996</c:v>
                </c:pt>
                <c:pt idx="3312" formatCode="0.00">
                  <c:v>656.13</c:v>
                </c:pt>
                <c:pt idx="3313" formatCode="0.00">
                  <c:v>670.28</c:v>
                </c:pt>
                <c:pt idx="3314" formatCode="0.00">
                  <c:v>652.21</c:v>
                </c:pt>
                <c:pt idx="3315" formatCode="0.00">
                  <c:v>689.17</c:v>
                </c:pt>
                <c:pt idx="3316" formatCode="0.00">
                  <c:v>687.94</c:v>
                </c:pt>
                <c:pt idx="3317" formatCode="0.00">
                  <c:v>699.86</c:v>
                </c:pt>
                <c:pt idx="3318" formatCode="0.00">
                  <c:v>668.31</c:v>
                </c:pt>
                <c:pt idx="3319" formatCode="0.00">
                  <c:v>634.22</c:v>
                </c:pt>
                <c:pt idx="3320" formatCode="0.00">
                  <c:v>657.15</c:v>
                </c:pt>
                <c:pt idx="3321" formatCode="0.00">
                  <c:v>682.37</c:v>
                </c:pt>
                <c:pt idx="3322" formatCode="0.00">
                  <c:v>667.71</c:v>
                </c:pt>
                <c:pt idx="3323" formatCode="0.00">
                  <c:v>655.91</c:v>
                </c:pt>
                <c:pt idx="3324" formatCode="0.00">
                  <c:v>644.47</c:v>
                </c:pt>
                <c:pt idx="3325" formatCode="0.00">
                  <c:v>642.83000000000004</c:v>
                </c:pt>
                <c:pt idx="3326" formatCode="0.00">
                  <c:v>625.41999999999996</c:v>
                </c:pt>
                <c:pt idx="3327" formatCode="0.00">
                  <c:v>631.89</c:v>
                </c:pt>
                <c:pt idx="3328" formatCode="0.00">
                  <c:v>626.85</c:v>
                </c:pt>
                <c:pt idx="3329" formatCode="0.00">
                  <c:v>629.49</c:v>
                </c:pt>
                <c:pt idx="3330" formatCode="0.00">
                  <c:v>621</c:v>
                </c:pt>
                <c:pt idx="3331" formatCode="0.00">
                  <c:v>591.34</c:v>
                </c:pt>
                <c:pt idx="3332" formatCode="0.00">
                  <c:v>569.12</c:v>
                </c:pt>
                <c:pt idx="3333" formatCode="0.00">
                  <c:v>566.77</c:v>
                </c:pt>
                <c:pt idx="3334" formatCode="0.00">
                  <c:v>531.66</c:v>
                </c:pt>
                <c:pt idx="3335" formatCode="0.00">
                  <c:v>514.29</c:v>
                </c:pt>
                <c:pt idx="3336" formatCode="0.00">
                  <c:v>530.09</c:v>
                </c:pt>
                <c:pt idx="3337" formatCode="0.00">
                  <c:v>515.51</c:v>
                </c:pt>
                <c:pt idx="3338" formatCode="0.00">
                  <c:v>498.2</c:v>
                </c:pt>
                <c:pt idx="3339" formatCode="0.00">
                  <c:v>539.38</c:v>
                </c:pt>
                <c:pt idx="3340" formatCode="0.00">
                  <c:v>547.04</c:v>
                </c:pt>
                <c:pt idx="3341" formatCode="0.00">
                  <c:v>546.39</c:v>
                </c:pt>
                <c:pt idx="3342" formatCode="0.00">
                  <c:v>530.70000000000005</c:v>
                </c:pt>
                <c:pt idx="3343" formatCode="0.00">
                  <c:v>535.04</c:v>
                </c:pt>
                <c:pt idx="3344" formatCode="0.00">
                  <c:v>508.25</c:v>
                </c:pt>
                <c:pt idx="3345" formatCode="0.00">
                  <c:v>512.34</c:v>
                </c:pt>
                <c:pt idx="3346" formatCode="0.00">
                  <c:v>514.89</c:v>
                </c:pt>
                <c:pt idx="3347" formatCode="0.00">
                  <c:v>513.12</c:v>
                </c:pt>
                <c:pt idx="3348" formatCode="0.00">
                  <c:v>520.91</c:v>
                </c:pt>
                <c:pt idx="3349" formatCode="0.00">
                  <c:v>569.14</c:v>
                </c:pt>
                <c:pt idx="3350" formatCode="0.00">
                  <c:v>602.86</c:v>
                </c:pt>
                <c:pt idx="3351" formatCode="0.00">
                  <c:v>620.58000000000004</c:v>
                </c:pt>
                <c:pt idx="3352" formatCode="0.00">
                  <c:v>611.45000000000005</c:v>
                </c:pt>
                <c:pt idx="3353" formatCode="0.00">
                  <c:v>624.21</c:v>
                </c:pt>
                <c:pt idx="3354" formatCode="0.00">
                  <c:v>609.30999999999995</c:v>
                </c:pt>
                <c:pt idx="3355" formatCode="0.00">
                  <c:v>552.03</c:v>
                </c:pt>
                <c:pt idx="3356" formatCode="0.00">
                  <c:v>524.26</c:v>
                </c:pt>
                <c:pt idx="3357" formatCode="0.00">
                  <c:v>549.21</c:v>
                </c:pt>
                <c:pt idx="3358" formatCode="0.00">
                  <c:v>517.22</c:v>
                </c:pt>
                <c:pt idx="3359" formatCode="0.00">
                  <c:v>524.69000000000005</c:v>
                </c:pt>
                <c:pt idx="3360" formatCode="0.00">
                  <c:v>538.11</c:v>
                </c:pt>
                <c:pt idx="3361" formatCode="0.00">
                  <c:v>547.54999999999995</c:v>
                </c:pt>
                <c:pt idx="3362" formatCode="0.00">
                  <c:v>544.58000000000004</c:v>
                </c:pt>
                <c:pt idx="3363" formatCode="0.00">
                  <c:v>539.37</c:v>
                </c:pt>
                <c:pt idx="3364" formatCode="0.00">
                  <c:v>540.74</c:v>
                </c:pt>
                <c:pt idx="3365" formatCode="0.00">
                  <c:v>562.87</c:v>
                </c:pt>
                <c:pt idx="3366" formatCode="0.00">
                  <c:v>559.09</c:v>
                </c:pt>
                <c:pt idx="3367" formatCode="0.00">
                  <c:v>576.39</c:v>
                </c:pt>
                <c:pt idx="3368" formatCode="0.00">
                  <c:v>634.91999999999996</c:v>
                </c:pt>
                <c:pt idx="3369" formatCode="0.00">
                  <c:v>627.6</c:v>
                </c:pt>
                <c:pt idx="3370" formatCode="0.00">
                  <c:v>618.92999999999995</c:v>
                </c:pt>
                <c:pt idx="3371" formatCode="0.00">
                  <c:v>652.53</c:v>
                </c:pt>
                <c:pt idx="3372" formatCode="0.00">
                  <c:v>647.54999999999995</c:v>
                </c:pt>
                <c:pt idx="3373" formatCode="0.00">
                  <c:v>665.58</c:v>
                </c:pt>
                <c:pt idx="3374" formatCode="0.00">
                  <c:v>650.62</c:v>
                </c:pt>
                <c:pt idx="3375" formatCode="0.00">
                  <c:v>694.69</c:v>
                </c:pt>
                <c:pt idx="3376" formatCode="0.00">
                  <c:v>696.93</c:v>
                </c:pt>
                <c:pt idx="3377" formatCode="0.00">
                  <c:v>737.19</c:v>
                </c:pt>
                <c:pt idx="3378" formatCode="0.00">
                  <c:v>721.64</c:v>
                </c:pt>
                <c:pt idx="3379" formatCode="0.00">
                  <c:v>740.94</c:v>
                </c:pt>
                <c:pt idx="3380" formatCode="0.00">
                  <c:v>752.63</c:v>
                </c:pt>
                <c:pt idx="3381" formatCode="0.00">
                  <c:v>721.16</c:v>
                </c:pt>
                <c:pt idx="3382" formatCode="0.00">
                  <c:v>682.91</c:v>
                </c:pt>
                <c:pt idx="3383" formatCode="0.00">
                  <c:v>689.63</c:v>
                </c:pt>
                <c:pt idx="3384" formatCode="0.00">
                  <c:v>685.51</c:v>
                </c:pt>
                <c:pt idx="3385" formatCode="0.00">
                  <c:v>733.93</c:v>
                </c:pt>
                <c:pt idx="3386" formatCode="0.00">
                  <c:v>746.03</c:v>
                </c:pt>
                <c:pt idx="3387" formatCode="0.00">
                  <c:v>748.62</c:v>
                </c:pt>
                <c:pt idx="3388" formatCode="0.00">
                  <c:v>740.47</c:v>
                </c:pt>
                <c:pt idx="3389" formatCode="0.00">
                  <c:v>760.58</c:v>
                </c:pt>
                <c:pt idx="3390" formatCode="0.00">
                  <c:v>810.9</c:v>
                </c:pt>
                <c:pt idx="3391" formatCode="0.00">
                  <c:v>817.41</c:v>
                </c:pt>
                <c:pt idx="3392" formatCode="0.00">
                  <c:v>814.67</c:v>
                </c:pt>
                <c:pt idx="3393" formatCode="0.00">
                  <c:v>807.61</c:v>
                </c:pt>
                <c:pt idx="3394" formatCode="0.00">
                  <c:v>805.85</c:v>
                </c:pt>
                <c:pt idx="3395" formatCode="0.00">
                  <c:v>819.57</c:v>
                </c:pt>
                <c:pt idx="3396" formatCode="0.00">
                  <c:v>834.59</c:v>
                </c:pt>
                <c:pt idx="3397" formatCode="0.00">
                  <c:v>800.22</c:v>
                </c:pt>
                <c:pt idx="3398" formatCode="0.00">
                  <c:v>775.24</c:v>
                </c:pt>
                <c:pt idx="3399" formatCode="0.00">
                  <c:v>785.13</c:v>
                </c:pt>
                <c:pt idx="3400" formatCode="0.00">
                  <c:v>820.7</c:v>
                </c:pt>
                <c:pt idx="3401" formatCode="0.00">
                  <c:v>831.41</c:v>
                </c:pt>
                <c:pt idx="3402" formatCode="0.00">
                  <c:v>803.17</c:v>
                </c:pt>
                <c:pt idx="3403" formatCode="0.00">
                  <c:v>784.01</c:v>
                </c:pt>
                <c:pt idx="3404" formatCode="0.00">
                  <c:v>814.78</c:v>
                </c:pt>
                <c:pt idx="3405" formatCode="0.00">
                  <c:v>832.87</c:v>
                </c:pt>
                <c:pt idx="3406" formatCode="0.00">
                  <c:v>855.67</c:v>
                </c:pt>
                <c:pt idx="3407" formatCode="0.00">
                  <c:v>871.58</c:v>
                </c:pt>
                <c:pt idx="3408" formatCode="0.00">
                  <c:v>897.1</c:v>
                </c:pt>
                <c:pt idx="3409" formatCode="0.00">
                  <c:v>942.31</c:v>
                </c:pt>
                <c:pt idx="3410" formatCode="0.00">
                  <c:v>938.27</c:v>
                </c:pt>
                <c:pt idx="3411" formatCode="0.00">
                  <c:v>979.82</c:v>
                </c:pt>
                <c:pt idx="3412" formatCode="0.00">
                  <c:v>947.53</c:v>
                </c:pt>
                <c:pt idx="3413" formatCode="0.00">
                  <c:v>932.11</c:v>
                </c:pt>
                <c:pt idx="3414" formatCode="0.00">
                  <c:v>936.27</c:v>
                </c:pt>
                <c:pt idx="3415" formatCode="0.00">
                  <c:v>939.65</c:v>
                </c:pt>
                <c:pt idx="3416" formatCode="0.00">
                  <c:v>968.88</c:v>
                </c:pt>
                <c:pt idx="3417" formatCode="0.00">
                  <c:v>1023.98</c:v>
                </c:pt>
                <c:pt idx="3418" formatCode="0.00">
                  <c:v>1001.36</c:v>
                </c:pt>
                <c:pt idx="3419" formatCode="0.00">
                  <c:v>1013.37</c:v>
                </c:pt>
                <c:pt idx="3420" formatCode="0.00">
                  <c:v>1017.92</c:v>
                </c:pt>
                <c:pt idx="3421" formatCode="0.00">
                  <c:v>990.26</c:v>
                </c:pt>
                <c:pt idx="3422" formatCode="0.00">
                  <c:v>1030.79</c:v>
                </c:pt>
                <c:pt idx="3423" formatCode="0.00">
                  <c:v>1053.73</c:v>
                </c:pt>
                <c:pt idx="3424" formatCode="0.00">
                  <c:v>1087.5899999999999</c:v>
                </c:pt>
                <c:pt idx="3425" formatCode="0.00">
                  <c:v>1167.42</c:v>
                </c:pt>
                <c:pt idx="3426" formatCode="0.00">
                  <c:v>1180.56</c:v>
                </c:pt>
                <c:pt idx="3427" formatCode="0.00">
                  <c:v>1127.57</c:v>
                </c:pt>
                <c:pt idx="3428" formatCode="0.00">
                  <c:v>1108.73</c:v>
                </c:pt>
                <c:pt idx="3429" formatCode="0.00">
                  <c:v>1149.95</c:v>
                </c:pt>
                <c:pt idx="3430" formatCode="0.00">
                  <c:v>1096.68</c:v>
                </c:pt>
                <c:pt idx="3431" formatCode="0.00">
                  <c:v>1105.3</c:v>
                </c:pt>
                <c:pt idx="3432" formatCode="0.00">
                  <c:v>1121.79</c:v>
                </c:pt>
                <c:pt idx="3433" formatCode="0.00">
                  <c:v>1127.23</c:v>
                </c:pt>
                <c:pt idx="3434" formatCode="0.00">
                  <c:v>1077.17</c:v>
                </c:pt>
                <c:pt idx="3435" formatCode="0.00">
                  <c:v>1082.19</c:v>
                </c:pt>
                <c:pt idx="3436" formatCode="0.00">
                  <c:v>1038.4100000000001</c:v>
                </c:pt>
                <c:pt idx="3437" formatCode="0.00">
                  <c:v>997.68</c:v>
                </c:pt>
                <c:pt idx="3438" formatCode="0.00">
                  <c:v>1011.38</c:v>
                </c:pt>
                <c:pt idx="3439" formatCode="0.00">
                  <c:v>961.04</c:v>
                </c:pt>
                <c:pt idx="3440" formatCode="0.00">
                  <c:v>932.74</c:v>
                </c:pt>
                <c:pt idx="3441" formatCode="0.00">
                  <c:v>959.18</c:v>
                </c:pt>
                <c:pt idx="3442" formatCode="0.00">
                  <c:v>947.52</c:v>
                </c:pt>
                <c:pt idx="3443" formatCode="0.00">
                  <c:v>955.45</c:v>
                </c:pt>
                <c:pt idx="3444" formatCode="0.00">
                  <c:v>951.46</c:v>
                </c:pt>
                <c:pt idx="3445" formatCode="0.00">
                  <c:v>987.02</c:v>
                </c:pt>
                <c:pt idx="3446" formatCode="0.00">
                  <c:v>977.94</c:v>
                </c:pt>
                <c:pt idx="3447" formatCode="0.00">
                  <c:v>960.46</c:v>
                </c:pt>
                <c:pt idx="3448" formatCode="0.00">
                  <c:v>950.24</c:v>
                </c:pt>
                <c:pt idx="3449" formatCode="0.00">
                  <c:v>921.44</c:v>
                </c:pt>
                <c:pt idx="3450" formatCode="0.00">
                  <c:v>924.11</c:v>
                </c:pt>
                <c:pt idx="3451" formatCode="0.00">
                  <c:v>889.77</c:v>
                </c:pt>
                <c:pt idx="3452" formatCode="0.00">
                  <c:v>884.94</c:v>
                </c:pt>
                <c:pt idx="3453" formatCode="0.00">
                  <c:v>835.23</c:v>
                </c:pt>
                <c:pt idx="3454" formatCode="0.00">
                  <c:v>835.61</c:v>
                </c:pt>
                <c:pt idx="3455" formatCode="0.00">
                  <c:v>866.55</c:v>
                </c:pt>
                <c:pt idx="3456" formatCode="0.00">
                  <c:v>887.85</c:v>
                </c:pt>
                <c:pt idx="3457" formatCode="0.00">
                  <c:v>903.23</c:v>
                </c:pt>
                <c:pt idx="3458" formatCode="0.00">
                  <c:v>925</c:v>
                </c:pt>
                <c:pt idx="3459" formatCode="0.00">
                  <c:v>972.31</c:v>
                </c:pt>
                <c:pt idx="3460" formatCode="0.00">
                  <c:v>987.69</c:v>
                </c:pt>
                <c:pt idx="3461" formatCode="0.00">
                  <c:v>963.06</c:v>
                </c:pt>
                <c:pt idx="3462" formatCode="0.00">
                  <c:v>975.96</c:v>
                </c:pt>
                <c:pt idx="3463" formatCode="0.00">
                  <c:v>1012.62</c:v>
                </c:pt>
                <c:pt idx="3464" formatCode="0.00">
                  <c:v>1037.6099999999999</c:v>
                </c:pt>
                <c:pt idx="3465" formatCode="0.00">
                  <c:v>1001.8</c:v>
                </c:pt>
                <c:pt idx="3466" formatCode="0.00">
                  <c:v>973.78</c:v>
                </c:pt>
                <c:pt idx="3467" formatCode="0.00">
                  <c:v>1001.3</c:v>
                </c:pt>
                <c:pt idx="3468" formatCode="0.00">
                  <c:v>1017.47</c:v>
                </c:pt>
                <c:pt idx="3469" formatCode="0.00">
                  <c:v>1067.98</c:v>
                </c:pt>
                <c:pt idx="3470" formatCode="0.00">
                  <c:v>1074.49</c:v>
                </c:pt>
                <c:pt idx="3471" formatCode="0.00">
                  <c:v>1094.26</c:v>
                </c:pt>
                <c:pt idx="3472" formatCode="0.00">
                  <c:v>1083.79</c:v>
                </c:pt>
                <c:pt idx="3473" formatCode="0.00">
                  <c:v>1080.08</c:v>
                </c:pt>
                <c:pt idx="3474" formatCode="0.00">
                  <c:v>1065.1400000000001</c:v>
                </c:pt>
                <c:pt idx="3475" formatCode="0.00">
                  <c:v>1033.72</c:v>
                </c:pt>
                <c:pt idx="3476" formatCode="0.00">
                  <c:v>1025.1199999999999</c:v>
                </c:pt>
                <c:pt idx="3477" formatCode="0.00">
                  <c:v>1054.57</c:v>
                </c:pt>
                <c:pt idx="3478" formatCode="0.00">
                  <c:v>1059.92</c:v>
                </c:pt>
                <c:pt idx="3479" formatCode="0.00">
                  <c:v>1005.77</c:v>
                </c:pt>
                <c:pt idx="3480" formatCode="0.00">
                  <c:v>1001.52</c:v>
                </c:pt>
                <c:pt idx="3481" formatCode="0.00">
                  <c:v>993.57</c:v>
                </c:pt>
                <c:pt idx="3482" formatCode="0.00">
                  <c:v>1018.5</c:v>
                </c:pt>
                <c:pt idx="3483" formatCode="0.00">
                  <c:v>1050.44</c:v>
                </c:pt>
                <c:pt idx="3484" formatCode="0.00">
                  <c:v>1094</c:v>
                </c:pt>
                <c:pt idx="3485" formatCode="0.00">
                  <c:v>1103.02</c:v>
                </c:pt>
                <c:pt idx="3486" formatCode="0.00">
                  <c:v>1072.05</c:v>
                </c:pt>
                <c:pt idx="3487" formatCode="0.00">
                  <c:v>1070.49</c:v>
                </c:pt>
                <c:pt idx="3488" formatCode="0.00">
                  <c:v>1089.46</c:v>
                </c:pt>
                <c:pt idx="3489" formatCode="0.00">
                  <c:v>1066.53</c:v>
                </c:pt>
                <c:pt idx="3490" formatCode="0.00">
                  <c:v>1073.6199999999999</c:v>
                </c:pt>
                <c:pt idx="3491" formatCode="0.00">
                  <c:v>1053.17</c:v>
                </c:pt>
                <c:pt idx="3492" formatCode="0.00">
                  <c:v>1074.05</c:v>
                </c:pt>
                <c:pt idx="3493" formatCode="0.00">
                  <c:v>1063.57</c:v>
                </c:pt>
                <c:pt idx="3494" formatCode="0.00">
                  <c:v>1093.04</c:v>
                </c:pt>
                <c:pt idx="3495" formatCode="0.00">
                  <c:v>1135.94</c:v>
                </c:pt>
                <c:pt idx="3496" formatCode="0.00">
                  <c:v>1159.8</c:v>
                </c:pt>
                <c:pt idx="3497" formatCode="0.00">
                  <c:v>1163.76</c:v>
                </c:pt>
                <c:pt idx="3498" formatCode="0.00">
                  <c:v>1196.55</c:v>
                </c:pt>
                <c:pt idx="3499" formatCode="0.00">
                  <c:v>1194.21</c:v>
                </c:pt>
                <c:pt idx="3500" formatCode="0.00">
                  <c:v>1224.33</c:v>
                </c:pt>
                <c:pt idx="3501" formatCode="0.00">
                  <c:v>1246.81</c:v>
                </c:pt>
                <c:pt idx="3502" formatCode="0.00">
                  <c:v>1231.4100000000001</c:v>
                </c:pt>
                <c:pt idx="3503" formatCode="0.00">
                  <c:v>1245.56</c:v>
                </c:pt>
                <c:pt idx="3504" formatCode="0.00">
                  <c:v>1210.57</c:v>
                </c:pt>
                <c:pt idx="3505" formatCode="0.00">
                  <c:v>1249.1400000000001</c:v>
                </c:pt>
                <c:pt idx="3506" formatCode="0.00">
                  <c:v>1254.31</c:v>
                </c:pt>
                <c:pt idx="3507" formatCode="0.00">
                  <c:v>1242.23</c:v>
                </c:pt>
                <c:pt idx="3508" formatCode="0.00">
                  <c:v>1225.29</c:v>
                </c:pt>
                <c:pt idx="3509" formatCode="0.00">
                  <c:v>1248.73</c:v>
                </c:pt>
                <c:pt idx="3510" formatCode="0.00">
                  <c:v>1260.56</c:v>
                </c:pt>
                <c:pt idx="3511" formatCode="0.00">
                  <c:v>1254.52</c:v>
                </c:pt>
                <c:pt idx="3512" formatCode="0.00">
                  <c:v>1266.8499999999999</c:v>
                </c:pt>
                <c:pt idx="3513" formatCode="0.00">
                  <c:v>1224.8</c:v>
                </c:pt>
                <c:pt idx="3514" formatCode="0.00">
                  <c:v>1227.19</c:v>
                </c:pt>
                <c:pt idx="3515" formatCode="0.00">
                  <c:v>1270.6300000000001</c:v>
                </c:pt>
                <c:pt idx="3516" formatCode="0.00">
                  <c:v>1287.3699999999999</c:v>
                </c:pt>
                <c:pt idx="3517" formatCode="0.00">
                  <c:v>1334.94</c:v>
                </c:pt>
                <c:pt idx="3518" formatCode="0.00">
                  <c:v>1372.11</c:v>
                </c:pt>
                <c:pt idx="3519" formatCode="0.00">
                  <c:v>1428.06</c:v>
                </c:pt>
                <c:pt idx="3520" formatCode="0.00">
                  <c:v>1400.02</c:v>
                </c:pt>
                <c:pt idx="3521" formatCode="0.00">
                  <c:v>1441.24</c:v>
                </c:pt>
                <c:pt idx="3522" formatCode="0.00">
                  <c:v>1434.35</c:v>
                </c:pt>
                <c:pt idx="3523" formatCode="0.00">
                  <c:v>1408.68</c:v>
                </c:pt>
                <c:pt idx="3524" formatCode="0.00">
                  <c:v>1433.37</c:v>
                </c:pt>
                <c:pt idx="3525" formatCode="0.00">
                  <c:v>1446.14</c:v>
                </c:pt>
                <c:pt idx="3526" formatCode="0.00">
                  <c:v>1446.64</c:v>
                </c:pt>
                <c:pt idx="3527" formatCode="0.00">
                  <c:v>1448.34</c:v>
                </c:pt>
                <c:pt idx="3528" formatCode="0.00">
                  <c:v>1461.3</c:v>
                </c:pt>
                <c:pt idx="3529" formatCode="0.00">
                  <c:v>1476.06</c:v>
                </c:pt>
                <c:pt idx="3530" formatCode="0.00">
                  <c:v>1421.29</c:v>
                </c:pt>
                <c:pt idx="3531" formatCode="0.00">
                  <c:v>1368.77</c:v>
                </c:pt>
                <c:pt idx="3532" formatCode="0.00">
                  <c:v>1377.16</c:v>
                </c:pt>
                <c:pt idx="3533" formatCode="0.00">
                  <c:v>1348.54</c:v>
                </c:pt>
                <c:pt idx="3534" formatCode="0.00">
                  <c:v>1357.06</c:v>
                </c:pt>
                <c:pt idx="3535" formatCode="0.00">
                  <c:v>1305.1099999999999</c:v>
                </c:pt>
                <c:pt idx="3536" formatCode="0.00">
                  <c:v>1348.82</c:v>
                </c:pt>
                <c:pt idx="3537" formatCode="0.00">
                  <c:v>1337.54</c:v>
                </c:pt>
                <c:pt idx="3538" formatCode="0.00">
                  <c:v>1407.71</c:v>
                </c:pt>
                <c:pt idx="3539" formatCode="0.00">
                  <c:v>1436.97</c:v>
                </c:pt>
                <c:pt idx="3540" formatCode="0.00">
                  <c:v>1434.45</c:v>
                </c:pt>
                <c:pt idx="3541" formatCode="0.00">
                  <c:v>1425.34</c:v>
                </c:pt>
                <c:pt idx="3542" formatCode="0.00">
                  <c:v>1419.49</c:v>
                </c:pt>
                <c:pt idx="3543" formatCode="0.00">
                  <c:v>1481.82</c:v>
                </c:pt>
                <c:pt idx="3544" formatCode="0.00">
                  <c:v>1472.76</c:v>
                </c:pt>
                <c:pt idx="3545" formatCode="0.00">
                  <c:v>1486.62</c:v>
                </c:pt>
                <c:pt idx="3546" formatCode="0.00">
                  <c:v>1451.2</c:v>
                </c:pt>
                <c:pt idx="3547" formatCode="0.00">
                  <c:v>1436.44</c:v>
                </c:pt>
                <c:pt idx="3548" formatCode="0.00">
                  <c:v>1466.77</c:v>
                </c:pt>
                <c:pt idx="3549" formatCode="0.00">
                  <c:v>1447.23</c:v>
                </c:pt>
                <c:pt idx="3550" formatCode="0.00">
                  <c:v>1427.55</c:v>
                </c:pt>
                <c:pt idx="3551" formatCode="0.00">
                  <c:v>1366.85</c:v>
                </c:pt>
                <c:pt idx="3552" formatCode="0.00">
                  <c:v>1369.6</c:v>
                </c:pt>
                <c:pt idx="3553" formatCode="0.00">
                  <c:v>1377.65</c:v>
                </c:pt>
                <c:pt idx="3554" formatCode="0.00">
                  <c:v>1416.3</c:v>
                </c:pt>
                <c:pt idx="3555" formatCode="0.00">
                  <c:v>1415.98</c:v>
                </c:pt>
                <c:pt idx="3556" formatCode="0.00">
                  <c:v>1409.32</c:v>
                </c:pt>
                <c:pt idx="3557" formatCode="0.00">
                  <c:v>1427.13</c:v>
                </c:pt>
                <c:pt idx="3558" formatCode="0.00">
                  <c:v>1389.64</c:v>
                </c:pt>
                <c:pt idx="3559" formatCode="0.00">
                  <c:v>1353.23</c:v>
                </c:pt>
                <c:pt idx="3560" formatCode="0.00">
                  <c:v>1348.92</c:v>
                </c:pt>
                <c:pt idx="3561" formatCode="0.00">
                  <c:v>1351.98</c:v>
                </c:pt>
                <c:pt idx="3562" formatCode="0.00">
                  <c:v>1366.36</c:v>
                </c:pt>
                <c:pt idx="3563" formatCode="0.00">
                  <c:v>1381.91</c:v>
                </c:pt>
                <c:pt idx="3564" formatCode="0.00">
                  <c:v>1396.32</c:v>
                </c:pt>
                <c:pt idx="3565" formatCode="0.00">
                  <c:v>1449.02</c:v>
                </c:pt>
                <c:pt idx="3566" formatCode="0.00">
                  <c:v>1400.91</c:v>
                </c:pt>
                <c:pt idx="3567" formatCode="0.00">
                  <c:v>1410.22</c:v>
                </c:pt>
                <c:pt idx="3568" formatCode="0.00">
                  <c:v>1425.45</c:v>
                </c:pt>
                <c:pt idx="3569" formatCode="0.00">
                  <c:v>1417.22</c:v>
                </c:pt>
                <c:pt idx="3570" formatCode="0.00">
                  <c:v>1434.6</c:v>
                </c:pt>
                <c:pt idx="3571" formatCode="0.00">
                  <c:v>1443.61</c:v>
                </c:pt>
                <c:pt idx="3572" formatCode="0.00">
                  <c:v>1450.25</c:v>
                </c:pt>
                <c:pt idx="3573" formatCode="0.00">
                  <c:v>1451.6</c:v>
                </c:pt>
                <c:pt idx="3574" formatCode="0.00">
                  <c:v>1445.17</c:v>
                </c:pt>
                <c:pt idx="3575" formatCode="0.00">
                  <c:v>1426.93</c:v>
                </c:pt>
                <c:pt idx="3576" formatCode="0.00">
                  <c:v>1444.61</c:v>
                </c:pt>
                <c:pt idx="3577" formatCode="0.00">
                  <c:v>1553.06</c:v>
                </c:pt>
                <c:pt idx="3578" formatCode="0.00">
                  <c:v>1535.78</c:v>
                </c:pt>
                <c:pt idx="3579" formatCode="0.00">
                  <c:v>1538.43</c:v>
                </c:pt>
                <c:pt idx="3580" formatCode="0.00">
                  <c:v>1561.91</c:v>
                </c:pt>
                <c:pt idx="3581" formatCode="0.00">
                  <c:v>1559.25</c:v>
                </c:pt>
                <c:pt idx="3582" formatCode="0.00">
                  <c:v>1581.09</c:v>
                </c:pt>
                <c:pt idx="3583" formatCode="0.00">
                  <c:v>1580.67</c:v>
                </c:pt>
                <c:pt idx="3584" formatCode="0.00">
                  <c:v>1556.97</c:v>
                </c:pt>
                <c:pt idx="3585" formatCode="0.00">
                  <c:v>1530.29</c:v>
                </c:pt>
                <c:pt idx="3586" formatCode="0.00">
                  <c:v>1489.46</c:v>
                </c:pt>
                <c:pt idx="3587" formatCode="0.00">
                  <c:v>1485.92</c:v>
                </c:pt>
                <c:pt idx="3588" formatCode="0.00">
                  <c:v>1444.33</c:v>
                </c:pt>
                <c:pt idx="3589" formatCode="0.00">
                  <c:v>1446.36</c:v>
                </c:pt>
                <c:pt idx="3590" formatCode="0.00">
                  <c:v>1460.98</c:v>
                </c:pt>
                <c:pt idx="3591" formatCode="0.00">
                  <c:v>1473.81</c:v>
                </c:pt>
                <c:pt idx="3592" formatCode="0.00">
                  <c:v>1470.79</c:v>
                </c:pt>
                <c:pt idx="3593" formatCode="0.00">
                  <c:v>1498.75</c:v>
                </c:pt>
                <c:pt idx="3594" formatCode="0.00">
                  <c:v>1507.15</c:v>
                </c:pt>
                <c:pt idx="3595" formatCode="0.00">
                  <c:v>1463.01</c:v>
                </c:pt>
                <c:pt idx="3596" formatCode="0.00">
                  <c:v>1411.14</c:v>
                </c:pt>
                <c:pt idx="3597" formatCode="0.00">
                  <c:v>1375.34</c:v>
                </c:pt>
                <c:pt idx="3598" formatCode="0.00">
                  <c:v>1390.32</c:v>
                </c:pt>
                <c:pt idx="3599" formatCode="0.00">
                  <c:v>1387.11</c:v>
                </c:pt>
                <c:pt idx="3600" formatCode="0.00">
                  <c:v>1391.94</c:v>
                </c:pt>
                <c:pt idx="3601" formatCode="0.00">
                  <c:v>1363.83</c:v>
                </c:pt>
                <c:pt idx="3602" formatCode="0.00">
                  <c:v>1375.99</c:v>
                </c:pt>
                <c:pt idx="3603" formatCode="0.00">
                  <c:v>1418.16</c:v>
                </c:pt>
                <c:pt idx="3604" formatCode="0.00">
                  <c:v>1421.97</c:v>
                </c:pt>
                <c:pt idx="3605" formatCode="0.00">
                  <c:v>1410.85</c:v>
                </c:pt>
                <c:pt idx="3606" formatCode="0.00">
                  <c:v>1423.13</c:v>
                </c:pt>
                <c:pt idx="3607" formatCode="0.00">
                  <c:v>1401.48</c:v>
                </c:pt>
                <c:pt idx="3608" formatCode="0.00">
                  <c:v>1373.11</c:v>
                </c:pt>
                <c:pt idx="3609" formatCode="0.00">
                  <c:v>1390.25</c:v>
                </c:pt>
                <c:pt idx="3610" formatCode="0.00">
                  <c:v>1410.85</c:v>
                </c:pt>
                <c:pt idx="3611" formatCode="0.00">
                  <c:v>1429.77</c:v>
                </c:pt>
                <c:pt idx="3612" formatCode="0.00">
                  <c:v>1445.62</c:v>
                </c:pt>
                <c:pt idx="3613" formatCode="0.00">
                  <c:v>1460.2</c:v>
                </c:pt>
                <c:pt idx="3614" formatCode="0.00">
                  <c:v>1470.41</c:v>
                </c:pt>
                <c:pt idx="3615" formatCode="0.00">
                  <c:v>1508.21</c:v>
                </c:pt>
                <c:pt idx="3616" formatCode="0.00">
                  <c:v>1502.7</c:v>
                </c:pt>
                <c:pt idx="3617" formatCode="0.00">
                  <c:v>1501.4</c:v>
                </c:pt>
                <c:pt idx="3618" formatCode="0.00">
                  <c:v>1504.04</c:v>
                </c:pt>
                <c:pt idx="3619" formatCode="0.00">
                  <c:v>1534.68</c:v>
                </c:pt>
                <c:pt idx="3620" formatCode="0.00">
                  <c:v>1514.4</c:v>
                </c:pt>
                <c:pt idx="3621" formatCode="0.00">
                  <c:v>1536.79</c:v>
                </c:pt>
                <c:pt idx="3622" formatCode="0.00">
                  <c:v>1563.46</c:v>
                </c:pt>
                <c:pt idx="3623" formatCode="0.00">
                  <c:v>1558.8</c:v>
                </c:pt>
                <c:pt idx="3624" formatCode="0.00">
                  <c:v>1544.71</c:v>
                </c:pt>
                <c:pt idx="3625" formatCode="0.00">
                  <c:v>1525.59</c:v>
                </c:pt>
                <c:pt idx="3626" formatCode="0.00">
                  <c:v>1524.96</c:v>
                </c:pt>
                <c:pt idx="3627" formatCode="0.00">
                  <c:v>1514.58</c:v>
                </c:pt>
                <c:pt idx="3628" formatCode="0.00">
                  <c:v>1515.04</c:v>
                </c:pt>
                <c:pt idx="3629" formatCode="0.00">
                  <c:v>1519.87</c:v>
                </c:pt>
                <c:pt idx="3630" formatCode="0.00">
                  <c:v>1551.57</c:v>
                </c:pt>
                <c:pt idx="3631" formatCode="0.00">
                  <c:v>1562.29</c:v>
                </c:pt>
                <c:pt idx="3632" formatCode="0.00">
                  <c:v>1572.48</c:v>
                </c:pt>
                <c:pt idx="3633" formatCode="0.00">
                  <c:v>1608.39</c:v>
                </c:pt>
                <c:pt idx="3634" formatCode="0.00">
                  <c:v>1614.45</c:v>
                </c:pt>
                <c:pt idx="3635" formatCode="0.00">
                  <c:v>1626.79</c:v>
                </c:pt>
                <c:pt idx="3636" formatCode="0.00">
                  <c:v>1633.32</c:v>
                </c:pt>
                <c:pt idx="3637" formatCode="0.00">
                  <c:v>1613.88</c:v>
                </c:pt>
                <c:pt idx="3638" formatCode="0.00">
                  <c:v>1600.84</c:v>
                </c:pt>
                <c:pt idx="3639" formatCode="0.00">
                  <c:v>1631.81</c:v>
                </c:pt>
                <c:pt idx="3640" formatCode="0.00">
                  <c:v>1648.43</c:v>
                </c:pt>
                <c:pt idx="3641" formatCode="0.00">
                  <c:v>1643.98</c:v>
                </c:pt>
                <c:pt idx="3642" formatCode="0.00">
                  <c:v>1673.41</c:v>
                </c:pt>
                <c:pt idx="3643" formatCode="0.00">
                  <c:v>1676.27</c:v>
                </c:pt>
                <c:pt idx="3644" formatCode="0.00">
                  <c:v>1642.57</c:v>
                </c:pt>
                <c:pt idx="3645" formatCode="0.00">
                  <c:v>1601.67</c:v>
                </c:pt>
                <c:pt idx="3646" formatCode="0.00">
                  <c:v>1619.43</c:v>
                </c:pt>
                <c:pt idx="3647" formatCode="0.00">
                  <c:v>1610.23</c:v>
                </c:pt>
                <c:pt idx="3648" formatCode="0.00">
                  <c:v>1583.54</c:v>
                </c:pt>
                <c:pt idx="3649" formatCode="0.00">
                  <c:v>1602.99</c:v>
                </c:pt>
                <c:pt idx="3650" formatCode="0.00">
                  <c:v>1626.1</c:v>
                </c:pt>
                <c:pt idx="3651" formatCode="0.00">
                  <c:v>1603.59</c:v>
                </c:pt>
                <c:pt idx="3652" formatCode="0.00">
                  <c:v>1563.1</c:v>
                </c:pt>
                <c:pt idx="3653" formatCode="0.00">
                  <c:v>1588.75</c:v>
                </c:pt>
                <c:pt idx="3654" formatCode="0.00">
                  <c:v>1572.84</c:v>
                </c:pt>
                <c:pt idx="3655" formatCode="0.00">
                  <c:v>1517.83</c:v>
                </c:pt>
                <c:pt idx="3656" formatCode="0.00">
                  <c:v>1464.65</c:v>
                </c:pt>
                <c:pt idx="3657" formatCode="0.00">
                  <c:v>1450.47</c:v>
                </c:pt>
                <c:pt idx="3658" formatCode="0.00">
                  <c:v>1369.91</c:v>
                </c:pt>
                <c:pt idx="3659" formatCode="0.00">
                  <c:v>1420.54</c:v>
                </c:pt>
                <c:pt idx="3660" formatCode="0.00">
                  <c:v>1485.36</c:v>
                </c:pt>
                <c:pt idx="3661" formatCode="0.00">
                  <c:v>1476.03</c:v>
                </c:pt>
                <c:pt idx="3662" formatCode="0.00">
                  <c:v>1441.68</c:v>
                </c:pt>
                <c:pt idx="3663" formatCode="0.00">
                  <c:v>1422.72</c:v>
                </c:pt>
                <c:pt idx="3664" formatCode="0.00">
                  <c:v>1438.94</c:v>
                </c:pt>
                <c:pt idx="3665" formatCode="0.00">
                  <c:v>1379.88</c:v>
                </c:pt>
                <c:pt idx="3666" formatCode="0.00">
                  <c:v>1303.24</c:v>
                </c:pt>
                <c:pt idx="3667" formatCode="0.00">
                  <c:v>1297.9100000000001</c:v>
                </c:pt>
                <c:pt idx="3668" formatCode="0.00">
                  <c:v>1311.7</c:v>
                </c:pt>
                <c:pt idx="3669" formatCode="0.00">
                  <c:v>1226.57</c:v>
                </c:pt>
                <c:pt idx="3670" formatCode="0.00">
                  <c:v>1305.25</c:v>
                </c:pt>
                <c:pt idx="3671" formatCode="0.00">
                  <c:v>1358.6</c:v>
                </c:pt>
                <c:pt idx="3672" formatCode="0.00">
                  <c:v>1366.9</c:v>
                </c:pt>
                <c:pt idx="3673" formatCode="0.00">
                  <c:v>1384.59</c:v>
                </c:pt>
                <c:pt idx="3674" formatCode="0.00">
                  <c:v>1373.87</c:v>
                </c:pt>
                <c:pt idx="3675" formatCode="0.00">
                  <c:v>1383.87</c:v>
                </c:pt>
                <c:pt idx="3676" formatCode="0.00">
                  <c:v>1393.12</c:v>
                </c:pt>
                <c:pt idx="3677" formatCode="0.00">
                  <c:v>1360.74</c:v>
                </c:pt>
                <c:pt idx="3678" formatCode="0.00">
                  <c:v>1340.82</c:v>
                </c:pt>
                <c:pt idx="3679" formatCode="0.00">
                  <c:v>1315.61</c:v>
                </c:pt>
                <c:pt idx="3680" formatCode="0.00">
                  <c:v>1334.55</c:v>
                </c:pt>
                <c:pt idx="3681" formatCode="0.00">
                  <c:v>1358.94</c:v>
                </c:pt>
                <c:pt idx="3682" formatCode="0.00">
                  <c:v>1356.79</c:v>
                </c:pt>
                <c:pt idx="3683" formatCode="0.00">
                  <c:v>1396.57</c:v>
                </c:pt>
                <c:pt idx="3684" formatCode="0.00">
                  <c:v>1401.63</c:v>
                </c:pt>
                <c:pt idx="3685" formatCode="0.00">
                  <c:v>1400.66</c:v>
                </c:pt>
                <c:pt idx="3686" formatCode="0.00">
                  <c:v>1409.43</c:v>
                </c:pt>
                <c:pt idx="3687" formatCode="0.00">
                  <c:v>1457.95</c:v>
                </c:pt>
                <c:pt idx="3688" formatCode="0.00">
                  <c:v>1434.93</c:v>
                </c:pt>
                <c:pt idx="3689" formatCode="0.00">
                  <c:v>1418.42</c:v>
                </c:pt>
                <c:pt idx="3690" formatCode="0.00">
                  <c:v>1402.97</c:v>
                </c:pt>
                <c:pt idx="3691" formatCode="0.00">
                  <c:v>1387.66</c:v>
                </c:pt>
                <c:pt idx="3692" formatCode="0.00">
                  <c:v>1403.42</c:v>
                </c:pt>
                <c:pt idx="3693" formatCode="0.00">
                  <c:v>1356.05</c:v>
                </c:pt>
                <c:pt idx="3694" formatCode="0.00">
                  <c:v>1339.35</c:v>
                </c:pt>
                <c:pt idx="3695" formatCode="0.00">
                  <c:v>1288.72</c:v>
                </c:pt>
                <c:pt idx="3696" formatCode="0.00">
                  <c:v>1316.65</c:v>
                </c:pt>
                <c:pt idx="3697" formatCode="0.00">
                  <c:v>1318.01</c:v>
                </c:pt>
                <c:pt idx="3698" formatCode="0.00">
                  <c:v>1353.66</c:v>
                </c:pt>
                <c:pt idx="3699" formatCode="0.00">
                  <c:v>1352.71</c:v>
                </c:pt>
                <c:pt idx="3700" formatCode="0.00">
                  <c:v>1356.09</c:v>
                </c:pt>
                <c:pt idx="3701" formatCode="0.00">
                  <c:v>1359.45</c:v>
                </c:pt>
                <c:pt idx="3702" formatCode="0.00">
                  <c:v>1386.42</c:v>
                </c:pt>
                <c:pt idx="3703" formatCode="0.00">
                  <c:v>1409.61</c:v>
                </c:pt>
                <c:pt idx="3704" formatCode="0.00">
                  <c:v>1412.14</c:v>
                </c:pt>
                <c:pt idx="3705" formatCode="0.00">
                  <c:v>1403.33</c:v>
                </c:pt>
                <c:pt idx="3706" formatCode="0.00">
                  <c:v>1389.92</c:v>
                </c:pt>
                <c:pt idx="3707" formatCode="0.00">
                  <c:v>1394.92</c:v>
                </c:pt>
                <c:pt idx="3708" formatCode="0.00">
                  <c:v>1388.43</c:v>
                </c:pt>
                <c:pt idx="3709" formatCode="0.00">
                  <c:v>1417.49</c:v>
                </c:pt>
                <c:pt idx="3710" formatCode="0.00">
                  <c:v>1442.91</c:v>
                </c:pt>
                <c:pt idx="3711" formatCode="0.00">
                  <c:v>1449.19</c:v>
                </c:pt>
                <c:pt idx="3712" formatCode="0.00">
                  <c:v>1467.68</c:v>
                </c:pt>
                <c:pt idx="3713" formatCode="0.00">
                  <c:v>1481.32</c:v>
                </c:pt>
                <c:pt idx="3714" formatCode="0.00">
                  <c:v>1474.96</c:v>
                </c:pt>
                <c:pt idx="3715" formatCode="0.00">
                  <c:v>1503.68</c:v>
                </c:pt>
                <c:pt idx="3716" formatCode="0.00">
                  <c:v>1479.73</c:v>
                </c:pt>
                <c:pt idx="3717" formatCode="0.00">
                  <c:v>1523.16</c:v>
                </c:pt>
                <c:pt idx="3718" formatCode="0.00">
                  <c:v>1517.65</c:v>
                </c:pt>
                <c:pt idx="3719" formatCode="0.00">
                  <c:v>1523.8</c:v>
                </c:pt>
                <c:pt idx="3720" formatCode="0.00">
                  <c:v>1517.87</c:v>
                </c:pt>
                <c:pt idx="3721" formatCode="0.00">
                  <c:v>1509.85</c:v>
                </c:pt>
                <c:pt idx="3722" formatCode="0.00">
                  <c:v>1520.56</c:v>
                </c:pt>
                <c:pt idx="3723" formatCode="0.00">
                  <c:v>1492.9</c:v>
                </c:pt>
                <c:pt idx="3724" formatCode="0.00">
                  <c:v>1460.67</c:v>
                </c:pt>
                <c:pt idx="3725" formatCode="0.00">
                  <c:v>1447.68</c:v>
                </c:pt>
                <c:pt idx="3726" formatCode="0.00">
                  <c:v>1445.37</c:v>
                </c:pt>
                <c:pt idx="3727" formatCode="0.00">
                  <c:v>1445.94</c:v>
                </c:pt>
                <c:pt idx="3728" formatCode="0.00">
                  <c:v>1464.49</c:v>
                </c:pt>
                <c:pt idx="3729" formatCode="0.00">
                  <c:v>1458.36</c:v>
                </c:pt>
                <c:pt idx="3730" formatCode="0.00">
                  <c:v>1445.72</c:v>
                </c:pt>
                <c:pt idx="3731" formatCode="0.00">
                  <c:v>1425.03</c:v>
                </c:pt>
                <c:pt idx="3732" formatCode="0.00">
                  <c:v>1425.91</c:v>
                </c:pt>
                <c:pt idx="3733" formatCode="0.00">
                  <c:v>1396.86</c:v>
                </c:pt>
                <c:pt idx="3734" formatCode="0.00">
                  <c:v>1385.81</c:v>
                </c:pt>
                <c:pt idx="3735" formatCode="0.00">
                  <c:v>1409.51</c:v>
                </c:pt>
                <c:pt idx="3736" formatCode="0.00">
                  <c:v>1421.47</c:v>
                </c:pt>
                <c:pt idx="3737" formatCode="0.00">
                  <c:v>1427.11</c:v>
                </c:pt>
                <c:pt idx="3738" formatCode="0.00">
                  <c:v>1421.21</c:v>
                </c:pt>
                <c:pt idx="3739" formatCode="0.00">
                  <c:v>1449.99</c:v>
                </c:pt>
                <c:pt idx="3740" formatCode="0.00">
                  <c:v>1455.64</c:v>
                </c:pt>
                <c:pt idx="3741" formatCode="0.00">
                  <c:v>1467.62</c:v>
                </c:pt>
                <c:pt idx="3742" formatCode="0.00">
                  <c:v>1469.75</c:v>
                </c:pt>
                <c:pt idx="3743" formatCode="0.00">
                  <c:v>1453.47</c:v>
                </c:pt>
                <c:pt idx="3744" formatCode="0.00">
                  <c:v>1468.11</c:v>
                </c:pt>
                <c:pt idx="3745" formatCode="0.00">
                  <c:v>1492</c:v>
                </c:pt>
                <c:pt idx="3746" formatCode="0.00">
                  <c:v>1487.09</c:v>
                </c:pt>
                <c:pt idx="3747" formatCode="0.00">
                  <c:v>1503.22</c:v>
                </c:pt>
                <c:pt idx="3748" formatCode="0.00">
                  <c:v>1493.21</c:v>
                </c:pt>
                <c:pt idx="3749" formatCode="0.00">
                  <c:v>1484.5</c:v>
                </c:pt>
                <c:pt idx="3750" formatCode="0.00">
                  <c:v>1463.88</c:v>
                </c:pt>
                <c:pt idx="3751" formatCode="0.00">
                  <c:v>1464.18</c:v>
                </c:pt>
                <c:pt idx="3752" formatCode="0.00">
                  <c:v>1467.11</c:v>
                </c:pt>
                <c:pt idx="3753" formatCode="0.00">
                  <c:v>1478.21</c:v>
                </c:pt>
                <c:pt idx="3754" formatCode="0.00">
                  <c:v>1477.01</c:v>
                </c:pt>
                <c:pt idx="3755" formatCode="0.00">
                  <c:v>1477.13</c:v>
                </c:pt>
                <c:pt idx="3756" formatCode="0.00">
                  <c:v>1488.67</c:v>
                </c:pt>
                <c:pt idx="3757" formatCode="0.00">
                  <c:v>1487.86</c:v>
                </c:pt>
                <c:pt idx="3758" formatCode="0.00">
                  <c:v>1483.68</c:v>
                </c:pt>
                <c:pt idx="3759" formatCode="0.00">
                  <c:v>1494.93</c:v>
                </c:pt>
                <c:pt idx="3760" formatCode="0.00">
                  <c:v>1507.66</c:v>
                </c:pt>
                <c:pt idx="3761" formatCode="0.00">
                  <c:v>1531.91</c:v>
                </c:pt>
                <c:pt idx="3762" formatCode="0.00">
                  <c:v>1542.58</c:v>
                </c:pt>
                <c:pt idx="3763" formatCode="0.00">
                  <c:v>1568.86</c:v>
                </c:pt>
                <c:pt idx="3764" formatCode="0.00">
                  <c:v>1578.35</c:v>
                </c:pt>
                <c:pt idx="3765" formatCode="0.00">
                  <c:v>1584.29</c:v>
                </c:pt>
                <c:pt idx="3766" formatCode="0.00">
                  <c:v>1566.85</c:v>
                </c:pt>
                <c:pt idx="3767" formatCode="0.00">
                  <c:v>1588.29</c:v>
                </c:pt>
                <c:pt idx="3768" formatCode="0.00">
                  <c:v>1574.2</c:v>
                </c:pt>
                <c:pt idx="3769" formatCode="0.00">
                  <c:v>1588.83</c:v>
                </c:pt>
                <c:pt idx="3770" formatCode="0.00">
                  <c:v>1586.94</c:v>
                </c:pt>
                <c:pt idx="3771" formatCode="0.00">
                  <c:v>1581.9</c:v>
                </c:pt>
                <c:pt idx="3772" formatCode="0.00">
                  <c:v>1583.04</c:v>
                </c:pt>
                <c:pt idx="3773" formatCode="0.00">
                  <c:v>1570.59</c:v>
                </c:pt>
                <c:pt idx="3774" formatCode="0.00">
                  <c:v>1556.74</c:v>
                </c:pt>
                <c:pt idx="3775" formatCode="0.00">
                  <c:v>1604.86</c:v>
                </c:pt>
                <c:pt idx="3776" formatCode="0.00">
                  <c:v>1608.71</c:v>
                </c:pt>
                <c:pt idx="3777" formatCode="0.00">
                  <c:v>1620.49</c:v>
                </c:pt>
                <c:pt idx="3778" formatCode="0.00">
                  <c:v>1609.79</c:v>
                </c:pt>
                <c:pt idx="3779" formatCode="0.00">
                  <c:v>1583.17</c:v>
                </c:pt>
                <c:pt idx="3780" formatCode="0.00">
                  <c:v>1583.44</c:v>
                </c:pt>
                <c:pt idx="3781" formatCode="0.00">
                  <c:v>1587.14</c:v>
                </c:pt>
                <c:pt idx="3782" formatCode="0.00">
                  <c:v>1600.36</c:v>
                </c:pt>
                <c:pt idx="3783" formatCode="0.00">
                  <c:v>1604.14</c:v>
                </c:pt>
                <c:pt idx="3784" formatCode="0.00">
                  <c:v>1602.53</c:v>
                </c:pt>
                <c:pt idx="3785" formatCode="0.00">
                  <c:v>1628.42</c:v>
                </c:pt>
                <c:pt idx="3786" formatCode="0.00">
                  <c:v>1659.45</c:v>
                </c:pt>
                <c:pt idx="3787" formatCode="0.00">
                  <c:v>1637.02</c:v>
                </c:pt>
                <c:pt idx="3788" formatCode="0.00">
                  <c:v>1629.37</c:v>
                </c:pt>
                <c:pt idx="3789" formatCode="0.00">
                  <c:v>1610.97</c:v>
                </c:pt>
                <c:pt idx="3790" formatCode="0.00">
                  <c:v>1606.08</c:v>
                </c:pt>
                <c:pt idx="3791" formatCode="0.00">
                  <c:v>1609.43</c:v>
                </c:pt>
                <c:pt idx="3792" formatCode="0.00">
                  <c:v>1568.13</c:v>
                </c:pt>
                <c:pt idx="3793" formatCode="0.00">
                  <c:v>1570.66</c:v>
                </c:pt>
                <c:pt idx="3794" formatCode="0.00">
                  <c:v>1598.63</c:v>
                </c:pt>
                <c:pt idx="3795" formatCode="0.00">
                  <c:v>1600.98</c:v>
                </c:pt>
                <c:pt idx="3796" formatCode="0.00">
                  <c:v>1600.3</c:v>
                </c:pt>
                <c:pt idx="3797" formatCode="0.00">
                  <c:v>1573.46</c:v>
                </c:pt>
                <c:pt idx="3798" formatCode="0.00">
                  <c:v>1600.5</c:v>
                </c:pt>
                <c:pt idx="3799" formatCode="0.00">
                  <c:v>1618.55</c:v>
                </c:pt>
                <c:pt idx="3800" formatCode="0.00">
                  <c:v>1602.48</c:v>
                </c:pt>
                <c:pt idx="3801" formatCode="0.00">
                  <c:v>1589.31</c:v>
                </c:pt>
                <c:pt idx="3802" formatCode="0.00">
                  <c:v>1597.35</c:v>
                </c:pt>
                <c:pt idx="3803" formatCode="0.00">
                  <c:v>1633.71</c:v>
                </c:pt>
                <c:pt idx="3804" formatCode="0.00">
                  <c:v>1665.72</c:v>
                </c:pt>
                <c:pt idx="3805" formatCode="0.00">
                  <c:v>1687.36</c:v>
                </c:pt>
                <c:pt idx="3806" formatCode="0.00">
                  <c:v>1711.44</c:v>
                </c:pt>
                <c:pt idx="3807" formatCode="0.00">
                  <c:v>1721.91</c:v>
                </c:pt>
                <c:pt idx="3808" formatCode="0.00">
                  <c:v>1694.3</c:v>
                </c:pt>
                <c:pt idx="3809" formatCode="0.00">
                  <c:v>1711.56</c:v>
                </c:pt>
                <c:pt idx="3810" formatCode="0.00">
                  <c:v>1712.93</c:v>
                </c:pt>
                <c:pt idx="3811" formatCode="0.00">
                  <c:v>1735.5</c:v>
                </c:pt>
                <c:pt idx="3812" formatCode="0.00">
                  <c:v>1745.8</c:v>
                </c:pt>
                <c:pt idx="3813" formatCode="0.00">
                  <c:v>1757.71</c:v>
                </c:pt>
                <c:pt idx="3814" formatCode="0.00">
                  <c:v>1744.28</c:v>
                </c:pt>
                <c:pt idx="3815" formatCode="0.00">
                  <c:v>1743.87</c:v>
                </c:pt>
                <c:pt idx="3816" formatCode="0.00">
                  <c:v>1739.67</c:v>
                </c:pt>
                <c:pt idx="3817" formatCode="0.00">
                  <c:v>1755.79</c:v>
                </c:pt>
                <c:pt idx="3818" formatCode="0.00">
                  <c:v>1764.04</c:v>
                </c:pt>
                <c:pt idx="3819" formatCode="0.00">
                  <c:v>1765.51</c:v>
                </c:pt>
                <c:pt idx="3820" formatCode="0.00">
                  <c:v>1769.57</c:v>
                </c:pt>
                <c:pt idx="3821" formatCode="0.00">
                  <c:v>1764.39</c:v>
                </c:pt>
                <c:pt idx="3822" formatCode="0.00">
                  <c:v>1769.41</c:v>
                </c:pt>
                <c:pt idx="3823" formatCode="0.00">
                  <c:v>1767.82</c:v>
                </c:pt>
                <c:pt idx="3824" formatCode="0.00">
                  <c:v>1770.28</c:v>
                </c:pt>
                <c:pt idx="3825" formatCode="0.00">
                  <c:v>1772.53</c:v>
                </c:pt>
                <c:pt idx="3826" formatCode="0.00">
                  <c:v>1802.23</c:v>
                </c:pt>
                <c:pt idx="3827" formatCode="0.00">
                  <c:v>1868.94</c:v>
                </c:pt>
                <c:pt idx="3828" formatCode="0.00">
                  <c:v>1878.14</c:v>
                </c:pt>
                <c:pt idx="3829" formatCode="0.00">
                  <c:v>1870.09</c:v>
                </c:pt>
                <c:pt idx="3830" formatCode="0.00">
                  <c:v>1901.61</c:v>
                </c:pt>
                <c:pt idx="3831" formatCode="0.00">
                  <c:v>1900.94</c:v>
                </c:pt>
                <c:pt idx="3832" formatCode="0.00">
                  <c:v>1902.75</c:v>
                </c:pt>
                <c:pt idx="3833" formatCode="0.00">
                  <c:v>1868.46</c:v>
                </c:pt>
                <c:pt idx="3834" formatCode="0.00">
                  <c:v>1884.76</c:v>
                </c:pt>
                <c:pt idx="3835" formatCode="0.00">
                  <c:v>1861.66</c:v>
                </c:pt>
                <c:pt idx="3836" formatCode="0.00">
                  <c:v>1863.33</c:v>
                </c:pt>
                <c:pt idx="3837" formatCode="0.00">
                  <c:v>1894.92</c:v>
                </c:pt>
                <c:pt idx="3838" formatCode="0.00">
                  <c:v>1911.48</c:v>
                </c:pt>
                <c:pt idx="3839" formatCode="0.00">
                  <c:v>1885.53</c:v>
                </c:pt>
                <c:pt idx="3840" formatCode="0.00">
                  <c:v>1870.31</c:v>
                </c:pt>
                <c:pt idx="3841" formatCode="0.00">
                  <c:v>1910.01</c:v>
                </c:pt>
                <c:pt idx="3842" formatCode="0.00">
                  <c:v>1931.38</c:v>
                </c:pt>
                <c:pt idx="3843" formatCode="0.00">
                  <c:v>1917.07</c:v>
                </c:pt>
                <c:pt idx="3844" formatCode="0.00">
                  <c:v>1928.58</c:v>
                </c:pt>
                <c:pt idx="3845" formatCode="0.00">
                  <c:v>1935.15</c:v>
                </c:pt>
                <c:pt idx="3846" formatCode="0.00">
                  <c:v>1910.5</c:v>
                </c:pt>
                <c:pt idx="3847" formatCode="0.00">
                  <c:v>1900.28</c:v>
                </c:pt>
                <c:pt idx="3848" formatCode="0.00">
                  <c:v>1846.92</c:v>
                </c:pt>
                <c:pt idx="3849" formatCode="0.00">
                  <c:v>1881.9</c:v>
                </c:pt>
                <c:pt idx="3850" formatCode="0.00">
                  <c:v>1879.56</c:v>
                </c:pt>
                <c:pt idx="3851" formatCode="0.00">
                  <c:v>1865.99</c:v>
                </c:pt>
                <c:pt idx="3852" formatCode="0.00">
                  <c:v>1877.44</c:v>
                </c:pt>
                <c:pt idx="3853" formatCode="0.00">
                  <c:v>1871.59</c:v>
                </c:pt>
                <c:pt idx="3854" formatCode="0.00">
                  <c:v>1868.4</c:v>
                </c:pt>
                <c:pt idx="3855" formatCode="0.00">
                  <c:v>1889.33</c:v>
                </c:pt>
                <c:pt idx="3856" formatCode="0.00">
                  <c:v>1874.76</c:v>
                </c:pt>
                <c:pt idx="3857" formatCode="0.00">
                  <c:v>1901.14</c:v>
                </c:pt>
                <c:pt idx="3858" formatCode="0.00">
                  <c:v>1932.82</c:v>
                </c:pt>
                <c:pt idx="3859" formatCode="0.00">
                  <c:v>1969.91</c:v>
                </c:pt>
                <c:pt idx="3860" formatCode="0.00">
                  <c:v>1962.66</c:v>
                </c:pt>
                <c:pt idx="3861" formatCode="0.00">
                  <c:v>1991.29</c:v>
                </c:pt>
                <c:pt idx="3862" formatCode="0.00">
                  <c:v>2017.82</c:v>
                </c:pt>
                <c:pt idx="3863" formatCode="0.00">
                  <c:v>2012.68</c:v>
                </c:pt>
                <c:pt idx="3864" formatCode="0.00">
                  <c:v>2025.17</c:v>
                </c:pt>
                <c:pt idx="3865" formatCode="0.00">
                  <c:v>2012.22</c:v>
                </c:pt>
                <c:pt idx="3866" formatCode="0.00">
                  <c:v>1949.35</c:v>
                </c:pt>
                <c:pt idx="3867" formatCode="0.00">
                  <c:v>1929.59</c:v>
                </c:pt>
                <c:pt idx="3868" formatCode="0.00">
                  <c:v>1944.91</c:v>
                </c:pt>
                <c:pt idx="3869" formatCode="0.00">
                  <c:v>1906.83</c:v>
                </c:pt>
                <c:pt idx="3870" formatCode="0.00">
                  <c:v>1915.95</c:v>
                </c:pt>
                <c:pt idx="3871" formatCode="0.00">
                  <c:v>1945.74</c:v>
                </c:pt>
                <c:pt idx="3872" formatCode="0.00">
                  <c:v>1962.92</c:v>
                </c:pt>
                <c:pt idx="3873" formatCode="0.00">
                  <c:v>1981.98</c:v>
                </c:pt>
                <c:pt idx="3874" formatCode="0.00">
                  <c:v>1976.38</c:v>
                </c:pt>
                <c:pt idx="3875" formatCode="0.00">
                  <c:v>1997</c:v>
                </c:pt>
                <c:pt idx="3876" formatCode="0.00">
                  <c:v>2027.89</c:v>
                </c:pt>
                <c:pt idx="3877" formatCode="0.00">
                  <c:v>2041.49</c:v>
                </c:pt>
                <c:pt idx="3878" formatCode="0.00">
                  <c:v>2045.06</c:v>
                </c:pt>
                <c:pt idx="3879" formatCode="0.00">
                  <c:v>2018.74</c:v>
                </c:pt>
                <c:pt idx="3880" formatCode="0.00">
                  <c:v>2035.92</c:v>
                </c:pt>
                <c:pt idx="3881" formatCode="0.00">
                  <c:v>2044.2</c:v>
                </c:pt>
                <c:pt idx="3882" formatCode="0.00">
                  <c:v>2076.7800000000002</c:v>
                </c:pt>
                <c:pt idx="3883" formatCode="0.00">
                  <c:v>2092.3200000000002</c:v>
                </c:pt>
                <c:pt idx="3884" formatCode="0.00">
                  <c:v>2088.64</c:v>
                </c:pt>
                <c:pt idx="3885" formatCode="0.00">
                  <c:v>2110.9</c:v>
                </c:pt>
                <c:pt idx="3886" formatCode="0.00">
                  <c:v>2089.52</c:v>
                </c:pt>
                <c:pt idx="3887" formatCode="0.00">
                  <c:v>2123.56</c:v>
                </c:pt>
                <c:pt idx="3888" formatCode="0.00">
                  <c:v>2113.5500000000002</c:v>
                </c:pt>
                <c:pt idx="3889" formatCode="0.00">
                  <c:v>2062.52</c:v>
                </c:pt>
                <c:pt idx="3890" formatCode="0.00">
                  <c:v>2062.4699999999998</c:v>
                </c:pt>
                <c:pt idx="3891" formatCode="0.00">
                  <c:v>2028.67</c:v>
                </c:pt>
                <c:pt idx="3892" formatCode="0.00">
                  <c:v>2030.32</c:v>
                </c:pt>
                <c:pt idx="3893" formatCode="0.00">
                  <c:v>1950.15</c:v>
                </c:pt>
                <c:pt idx="3894" formatCode="0.00">
                  <c:v>1988.12</c:v>
                </c:pt>
                <c:pt idx="3895" formatCode="0.00">
                  <c:v>2030.97</c:v>
                </c:pt>
                <c:pt idx="3896" formatCode="0.00">
                  <c:v>2040.6</c:v>
                </c:pt>
                <c:pt idx="3897" formatCode="0.00">
                  <c:v>2049.0300000000002</c:v>
                </c:pt>
                <c:pt idx="3898" formatCode="0.00">
                  <c:v>2030.93</c:v>
                </c:pt>
                <c:pt idx="3899" formatCode="0.00">
                  <c:v>2033.32</c:v>
                </c:pt>
                <c:pt idx="3900" formatCode="0.00">
                  <c:v>2017.64</c:v>
                </c:pt>
                <c:pt idx="3901" formatCode="0.00">
                  <c:v>2028.94</c:v>
                </c:pt>
                <c:pt idx="3902" formatCode="0.00">
                  <c:v>2026.94</c:v>
                </c:pt>
                <c:pt idx="3903" formatCode="0.00">
                  <c:v>1976.74</c:v>
                </c:pt>
                <c:pt idx="3904" formatCode="0.00">
                  <c:v>1949.94</c:v>
                </c:pt>
                <c:pt idx="3905" formatCode="0.00">
                  <c:v>1916.33</c:v>
                </c:pt>
                <c:pt idx="3906" formatCode="0.00">
                  <c:v>1936.29</c:v>
                </c:pt>
                <c:pt idx="3907" formatCode="0.00">
                  <c:v>1927.82</c:v>
                </c:pt>
                <c:pt idx="3908" formatCode="0.00">
                  <c:v>1908.46</c:v>
                </c:pt>
                <c:pt idx="3909" formatCode="0.00">
                  <c:v>1864.95</c:v>
                </c:pt>
                <c:pt idx="3910" formatCode="0.00">
                  <c:v>1866.3</c:v>
                </c:pt>
                <c:pt idx="3911" formatCode="0.00">
                  <c:v>1846.32</c:v>
                </c:pt>
                <c:pt idx="3912" formatCode="0.00">
                  <c:v>1828.89</c:v>
                </c:pt>
                <c:pt idx="3913" formatCode="0.00">
                  <c:v>1849.6</c:v>
                </c:pt>
                <c:pt idx="3914" formatCode="0.00">
                  <c:v>1859.14</c:v>
                </c:pt>
                <c:pt idx="3915" formatCode="0.00">
                  <c:v>1825.34</c:v>
                </c:pt>
                <c:pt idx="3916" formatCode="0.00">
                  <c:v>1765.04</c:v>
                </c:pt>
                <c:pt idx="3917" formatCode="0.00">
                  <c:v>1800.04</c:v>
                </c:pt>
                <c:pt idx="3918" formatCode="0.00">
                  <c:v>1808.13</c:v>
                </c:pt>
                <c:pt idx="3919" formatCode="0.00">
                  <c:v>1818.36</c:v>
                </c:pt>
                <c:pt idx="3920" formatCode="0.00">
                  <c:v>1858.39</c:v>
                </c:pt>
                <c:pt idx="3921" formatCode="0.00">
                  <c:v>1865.74</c:v>
                </c:pt>
                <c:pt idx="3922" formatCode="0.00">
                  <c:v>1888.6</c:v>
                </c:pt>
                <c:pt idx="3923" formatCode="0.00">
                  <c:v>1876.81</c:v>
                </c:pt>
                <c:pt idx="3924" formatCode="0.00">
                  <c:v>1883.09</c:v>
                </c:pt>
                <c:pt idx="3925" formatCode="0.00">
                  <c:v>1858.08</c:v>
                </c:pt>
                <c:pt idx="3926" formatCode="0.00">
                  <c:v>1865.64</c:v>
                </c:pt>
                <c:pt idx="3927" formatCode="0.00">
                  <c:v>1904.22</c:v>
                </c:pt>
                <c:pt idx="3928" formatCode="0.00">
                  <c:v>1911.41</c:v>
                </c:pt>
                <c:pt idx="3929" formatCode="0.00">
                  <c:v>1940.98</c:v>
                </c:pt>
                <c:pt idx="3930" formatCode="0.00">
                  <c:v>1926.02</c:v>
                </c:pt>
                <c:pt idx="3931" formatCode="0.00">
                  <c:v>1925.56</c:v>
                </c:pt>
                <c:pt idx="3932" formatCode="0.00">
                  <c:v>1919.05</c:v>
                </c:pt>
                <c:pt idx="3933" formatCode="0.00">
                  <c:v>1896.72</c:v>
                </c:pt>
                <c:pt idx="3934" formatCode="0.00">
                  <c:v>1878.55</c:v>
                </c:pt>
                <c:pt idx="3935" formatCode="0.00">
                  <c:v>1858.34</c:v>
                </c:pt>
                <c:pt idx="3936" formatCode="0.00">
                  <c:v>1872.45</c:v>
                </c:pt>
                <c:pt idx="3937" formatCode="0.00">
                  <c:v>1878.38</c:v>
                </c:pt>
                <c:pt idx="3938" formatCode="0.00">
                  <c:v>1829.97</c:v>
                </c:pt>
                <c:pt idx="3939" formatCode="0.00">
                  <c:v>1857.04</c:v>
                </c:pt>
                <c:pt idx="3940" formatCode="0.00">
                  <c:v>1842.2</c:v>
                </c:pt>
                <c:pt idx="3941" formatCode="0.00">
                  <c:v>1874.34</c:v>
                </c:pt>
                <c:pt idx="3942" formatCode="0.00">
                  <c:v>1894.58</c:v>
                </c:pt>
                <c:pt idx="3943" formatCode="0.00">
                  <c:v>1906.71</c:v>
                </c:pt>
                <c:pt idx="3944" formatCode="0.00">
                  <c:v>1937.57</c:v>
                </c:pt>
                <c:pt idx="3945" formatCode="0.00">
                  <c:v>1948.48</c:v>
                </c:pt>
                <c:pt idx="3946" formatCode="0.00">
                  <c:v>1953.07</c:v>
                </c:pt>
                <c:pt idx="3947" formatCode="0.00">
                  <c:v>1939.01</c:v>
                </c:pt>
                <c:pt idx="3948" formatCode="0.00">
                  <c:v>1976.9</c:v>
                </c:pt>
                <c:pt idx="3949" formatCode="0.00">
                  <c:v>1958.4</c:v>
                </c:pt>
                <c:pt idx="3950" formatCode="0.00">
                  <c:v>1919.08</c:v>
                </c:pt>
                <c:pt idx="3951" formatCode="0.00">
                  <c:v>1916.81</c:v>
                </c:pt>
                <c:pt idx="3952" formatCode="0.00">
                  <c:v>1936.42</c:v>
                </c:pt>
                <c:pt idx="3953" formatCode="0.00">
                  <c:v>1939.68</c:v>
                </c:pt>
                <c:pt idx="3954" formatCode="0.00">
                  <c:v>1938.54</c:v>
                </c:pt>
                <c:pt idx="3955" formatCode="0.00">
                  <c:v>1904.29</c:v>
                </c:pt>
                <c:pt idx="3956" formatCode="0.00">
                  <c:v>1926.23</c:v>
                </c:pt>
                <c:pt idx="3957" formatCode="0.00">
                  <c:v>1936.54</c:v>
                </c:pt>
                <c:pt idx="3958" formatCode="0.00">
                  <c:v>1972.5</c:v>
                </c:pt>
                <c:pt idx="3959" formatCode="0.00">
                  <c:v>1976.82</c:v>
                </c:pt>
                <c:pt idx="3960" formatCode="0.00">
                  <c:v>1979.54</c:v>
                </c:pt>
                <c:pt idx="3961" formatCode="0.00">
                  <c:v>1987.79</c:v>
                </c:pt>
                <c:pt idx="3962" formatCode="0.00">
                  <c:v>1976.18</c:v>
                </c:pt>
                <c:pt idx="3963" formatCode="0.00">
                  <c:v>1985.11</c:v>
                </c:pt>
                <c:pt idx="3964" formatCode="0.00">
                  <c:v>1965.02</c:v>
                </c:pt>
                <c:pt idx="3965" formatCode="0.00">
                  <c:v>1985.78</c:v>
                </c:pt>
                <c:pt idx="3966" formatCode="0.00">
                  <c:v>1968.14</c:v>
                </c:pt>
                <c:pt idx="3967" formatCode="0.00">
                  <c:v>1901.73</c:v>
                </c:pt>
                <c:pt idx="3968" formatCode="0.00">
                  <c:v>1855.69</c:v>
                </c:pt>
                <c:pt idx="3969" formatCode="0.00">
                  <c:v>1798.75</c:v>
                </c:pt>
                <c:pt idx="3970" formatCode="0.00">
                  <c:v>1657.77</c:v>
                </c:pt>
                <c:pt idx="3971" formatCode="0.00">
                  <c:v>1610.22</c:v>
                </c:pt>
                <c:pt idx="3972" formatCode="0.00">
                  <c:v>1537.57</c:v>
                </c:pt>
                <c:pt idx="3973" formatCode="0.00">
                  <c:v>1544.83</c:v>
                </c:pt>
                <c:pt idx="3974" formatCode="0.00">
                  <c:v>1594.68</c:v>
                </c:pt>
                <c:pt idx="3975" formatCode="0.00">
                  <c:v>1655.03</c:v>
                </c:pt>
                <c:pt idx="3976" formatCode="0.00">
                  <c:v>1632.31</c:v>
                </c:pt>
                <c:pt idx="3977" formatCode="0.00">
                  <c:v>1663.86</c:v>
                </c:pt>
                <c:pt idx="3978" formatCode="0.00">
                  <c:v>1584.2</c:v>
                </c:pt>
                <c:pt idx="3979" formatCode="0.00">
                  <c:v>1575.33</c:v>
                </c:pt>
                <c:pt idx="3980" formatCode="0.00">
                  <c:v>1578.45</c:v>
                </c:pt>
                <c:pt idx="3981" formatCode="0.00">
                  <c:v>1578.91</c:v>
                </c:pt>
                <c:pt idx="3982" formatCode="0.00">
                  <c:v>1601.03</c:v>
                </c:pt>
                <c:pt idx="3983" formatCode="0.00">
                  <c:v>1583.97</c:v>
                </c:pt>
                <c:pt idx="3984" formatCode="0.00">
                  <c:v>1596.17</c:v>
                </c:pt>
                <c:pt idx="3985" formatCode="0.00">
                  <c:v>1667.66</c:v>
                </c:pt>
                <c:pt idx="3986" formatCode="0.00">
                  <c:v>1662.35</c:v>
                </c:pt>
                <c:pt idx="3987" formatCode="0.00">
                  <c:v>1702.28</c:v>
                </c:pt>
                <c:pt idx="3988" formatCode="0.00">
                  <c:v>1703.86</c:v>
                </c:pt>
                <c:pt idx="3989" formatCode="0.00">
                  <c:v>1657.25</c:v>
                </c:pt>
                <c:pt idx="3990" formatCode="0.00">
                  <c:v>1617.01</c:v>
                </c:pt>
                <c:pt idx="3991" formatCode="0.00">
                  <c:v>1618.63</c:v>
                </c:pt>
                <c:pt idx="3992" formatCode="0.00">
                  <c:v>1669.75</c:v>
                </c:pt>
                <c:pt idx="3993" formatCode="0.00">
                  <c:v>1675.14</c:v>
                </c:pt>
                <c:pt idx="3994" formatCode="0.00">
                  <c:v>1625.29</c:v>
                </c:pt>
                <c:pt idx="3995" formatCode="0.00">
                  <c:v>1566.64</c:v>
                </c:pt>
                <c:pt idx="3996" formatCode="0.00">
                  <c:v>1572</c:v>
                </c:pt>
                <c:pt idx="3997" formatCode="0.00">
                  <c:v>1570.38</c:v>
                </c:pt>
                <c:pt idx="3998" formatCode="0.00">
                  <c:v>1603.39</c:v>
                </c:pt>
                <c:pt idx="3999" formatCode="0.00">
                  <c:v>1574.94</c:v>
                </c:pt>
                <c:pt idx="4000" formatCode="0.00">
                  <c:v>1526.01</c:v>
                </c:pt>
                <c:pt idx="4001" formatCode="0.00">
                  <c:v>1535.62</c:v>
                </c:pt>
                <c:pt idx="4002" formatCode="0.00">
                  <c:v>1518.64</c:v>
                </c:pt>
                <c:pt idx="4003" formatCode="0.00">
                  <c:v>1387.86</c:v>
                </c:pt>
                <c:pt idx="4004" formatCode="0.00">
                  <c:v>1315.95</c:v>
                </c:pt>
                <c:pt idx="4005" formatCode="0.00">
                  <c:v>1315.25</c:v>
                </c:pt>
                <c:pt idx="4006" formatCode="0.00">
                  <c:v>1369.93</c:v>
                </c:pt>
                <c:pt idx="4007" formatCode="0.00">
                  <c:v>1367.37</c:v>
                </c:pt>
                <c:pt idx="4008" formatCode="0.00">
                  <c:v>1389.14</c:v>
                </c:pt>
                <c:pt idx="4009" formatCode="0.00">
                  <c:v>1341.09</c:v>
                </c:pt>
                <c:pt idx="4010" formatCode="0.00">
                  <c:v>1291.7</c:v>
                </c:pt>
                <c:pt idx="4011" formatCode="0.00">
                  <c:v>1224.92</c:v>
                </c:pt>
                <c:pt idx="4012" formatCode="0.00">
                  <c:v>1217.21</c:v>
                </c:pt>
                <c:pt idx="4013" formatCode="0.00">
                  <c:v>1271.71</c:v>
                </c:pt>
                <c:pt idx="4014" formatCode="0.00">
                  <c:v>1311.91</c:v>
                </c:pt>
                <c:pt idx="4015" formatCode="0.00">
                  <c:v>1365.73</c:v>
                </c:pt>
                <c:pt idx="4016" formatCode="0.00">
                  <c:v>1355.21</c:v>
                </c:pt>
                <c:pt idx="4017" formatCode="0.00">
                  <c:v>1407.77</c:v>
                </c:pt>
                <c:pt idx="4018" formatCode="0.00">
                  <c:v>1396.27</c:v>
                </c:pt>
                <c:pt idx="4019" formatCode="0.00">
                  <c:v>1449.28</c:v>
                </c:pt>
                <c:pt idx="4020" formatCode="0.00">
                  <c:v>1427.31</c:v>
                </c:pt>
                <c:pt idx="4021" formatCode="0.00">
                  <c:v>1427.26</c:v>
                </c:pt>
                <c:pt idx="4022" formatCode="0.00">
                  <c:v>1438.63</c:v>
                </c:pt>
                <c:pt idx="4023" formatCode="0.00">
                  <c:v>1423.03</c:v>
                </c:pt>
                <c:pt idx="4024" formatCode="0.00">
                  <c:v>1456.73</c:v>
                </c:pt>
                <c:pt idx="4025" formatCode="0.00">
                  <c:v>1508.82</c:v>
                </c:pt>
                <c:pt idx="4026" formatCode="0.00">
                  <c:v>1500.05</c:v>
                </c:pt>
                <c:pt idx="4027" formatCode="0.00">
                  <c:v>1530.11</c:v>
                </c:pt>
                <c:pt idx="4028" formatCode="0.00">
                  <c:v>1592.93</c:v>
                </c:pt>
                <c:pt idx="4029" formatCode="0.00">
                  <c:v>1610.32</c:v>
                </c:pt>
                <c:pt idx="4030" formatCode="0.00">
                  <c:v>1563.28</c:v>
                </c:pt>
                <c:pt idx="4031" formatCode="0.00">
                  <c:v>1484.98</c:v>
                </c:pt>
                <c:pt idx="4032" formatCode="0.00">
                  <c:v>1526.19</c:v>
                </c:pt>
                <c:pt idx="4033" formatCode="0.00">
                  <c:v>1542.39</c:v>
                </c:pt>
                <c:pt idx="4034" formatCode="0.00">
                  <c:v>1563.24</c:v>
                </c:pt>
                <c:pt idx="4035" formatCode="0.00">
                  <c:v>1579.82</c:v>
                </c:pt>
                <c:pt idx="4036" formatCode="0.00">
                  <c:v>1512.85</c:v>
                </c:pt>
                <c:pt idx="4037" formatCode="0.00">
                  <c:v>1529.71</c:v>
                </c:pt>
                <c:pt idx="4038" formatCode="0.00">
                  <c:v>1530.7</c:v>
                </c:pt>
                <c:pt idx="4039" formatCode="0.00">
                  <c:v>1527.16</c:v>
                </c:pt>
                <c:pt idx="4040" formatCode="0.00">
                  <c:v>1526.98</c:v>
                </c:pt>
                <c:pt idx="4041" formatCode="0.00">
                  <c:v>1520.75</c:v>
                </c:pt>
                <c:pt idx="4042" formatCode="0.00">
                  <c:v>1512.67</c:v>
                </c:pt>
                <c:pt idx="4043" formatCode="0.00">
                  <c:v>1495.87</c:v>
                </c:pt>
                <c:pt idx="4044" formatCode="0.00">
                  <c:v>1424.97</c:v>
                </c:pt>
                <c:pt idx="4045" formatCode="0.00">
                  <c:v>1431.13</c:v>
                </c:pt>
                <c:pt idx="4046" formatCode="0.00">
                  <c:v>1422</c:v>
                </c:pt>
                <c:pt idx="4047" formatCode="0.00">
                  <c:v>1402.83</c:v>
                </c:pt>
                <c:pt idx="4048" formatCode="0.00">
                  <c:v>1413.18</c:v>
                </c:pt>
                <c:pt idx="4049" formatCode="0.00">
                  <c:v>1475.25</c:v>
                </c:pt>
                <c:pt idx="4050" formatCode="0.00">
                  <c:v>1466.36</c:v>
                </c:pt>
                <c:pt idx="4051" formatCode="0.00">
                  <c:v>1540.81</c:v>
                </c:pt>
                <c:pt idx="4052" formatCode="0.00">
                  <c:v>1546.7</c:v>
                </c:pt>
                <c:pt idx="4053" formatCode="0.00">
                  <c:v>1545.57</c:v>
                </c:pt>
                <c:pt idx="4054" formatCode="0.00">
                  <c:v>1559.28</c:v>
                </c:pt>
                <c:pt idx="4055" formatCode="0.00">
                  <c:v>1485.67</c:v>
                </c:pt>
                <c:pt idx="4056" formatCode="0.00">
                  <c:v>1467.69</c:v>
                </c:pt>
                <c:pt idx="4057" formatCode="0.00">
                  <c:v>1473.56</c:v>
                </c:pt>
                <c:pt idx="4058" formatCode="0.00">
                  <c:v>1410.28</c:v>
                </c:pt>
                <c:pt idx="4059" formatCode="0.00">
                  <c:v>1363.67</c:v>
                </c:pt>
                <c:pt idx="4060" formatCode="0.00">
                  <c:v>1387.13</c:v>
                </c:pt>
                <c:pt idx="4061" formatCode="0.00">
                  <c:v>1369.65</c:v>
                </c:pt>
                <c:pt idx="4062" formatCode="0.00">
                  <c:v>1395.28</c:v>
                </c:pt>
                <c:pt idx="4063" formatCode="0.00">
                  <c:v>1373.73</c:v>
                </c:pt>
                <c:pt idx="4064" formatCode="0.00">
                  <c:v>1370.11</c:v>
                </c:pt>
                <c:pt idx="4065" formatCode="0.00">
                  <c:v>1395.79</c:v>
                </c:pt>
                <c:pt idx="4066" formatCode="0.00">
                  <c:v>1382.5</c:v>
                </c:pt>
                <c:pt idx="4067" formatCode="0.00">
                  <c:v>1396.03</c:v>
                </c:pt>
                <c:pt idx="4068" formatCode="0.00">
                  <c:v>1394.12</c:v>
                </c:pt>
                <c:pt idx="4069" formatCode="0.00">
                  <c:v>1413.52</c:v>
                </c:pt>
                <c:pt idx="4070" formatCode="0.00">
                  <c:v>1398.51</c:v>
                </c:pt>
                <c:pt idx="4071" formatCode="0.00">
                  <c:v>1382.19</c:v>
                </c:pt>
                <c:pt idx="4072" formatCode="0.00">
                  <c:v>1365.13</c:v>
                </c:pt>
                <c:pt idx="4073" formatCode="0.00">
                  <c:v>1381.87</c:v>
                </c:pt>
                <c:pt idx="4074" formatCode="0.00">
                  <c:v>1434.23</c:v>
                </c:pt>
                <c:pt idx="4075" formatCode="0.00">
                  <c:v>1434.19</c:v>
                </c:pt>
                <c:pt idx="4076" formatCode="0.00">
                  <c:v>1415.48</c:v>
                </c:pt>
                <c:pt idx="4077" formatCode="0.00">
                  <c:v>1423.7</c:v>
                </c:pt>
                <c:pt idx="4078" formatCode="0.00">
                  <c:v>1430.13</c:v>
                </c:pt>
                <c:pt idx="4079" formatCode="0.00">
                  <c:v>1469.76</c:v>
                </c:pt>
                <c:pt idx="4080" formatCode="0.00">
                  <c:v>1452.69</c:v>
                </c:pt>
                <c:pt idx="4081" formatCode="0.00">
                  <c:v>1458.24</c:v>
                </c:pt>
                <c:pt idx="4082" formatCode="0.00">
                  <c:v>1446.46</c:v>
                </c:pt>
                <c:pt idx="4083" formatCode="0.00">
                  <c:v>1455.32</c:v>
                </c:pt>
                <c:pt idx="4084" formatCode="0.00">
                  <c:v>1476.31</c:v>
                </c:pt>
                <c:pt idx="4085" formatCode="0.00">
                  <c:v>1488.37</c:v>
                </c:pt>
                <c:pt idx="4086" formatCode="0.00">
                  <c:v>1503.89</c:v>
                </c:pt>
                <c:pt idx="4087" formatCode="0.00">
                  <c:v>1496.41</c:v>
                </c:pt>
                <c:pt idx="4088" formatCode="0.00">
                  <c:v>1522.57</c:v>
                </c:pt>
                <c:pt idx="4089" formatCode="0.00">
                  <c:v>1514.93</c:v>
                </c:pt>
                <c:pt idx="4090" formatCode="0.00">
                  <c:v>1534.14</c:v>
                </c:pt>
                <c:pt idx="4091" formatCode="0.00">
                  <c:v>1573.04</c:v>
                </c:pt>
                <c:pt idx="4092" formatCode="0.00">
                  <c:v>1565.82</c:v>
                </c:pt>
                <c:pt idx="4093" formatCode="0.00">
                  <c:v>1546.59</c:v>
                </c:pt>
                <c:pt idx="4094" formatCode="0.00">
                  <c:v>1577.29</c:v>
                </c:pt>
                <c:pt idx="4095" formatCode="0.00">
                  <c:v>1599.56</c:v>
                </c:pt>
                <c:pt idx="4096" formatCode="0.00">
                  <c:v>1602.99</c:v>
                </c:pt>
                <c:pt idx="4097" formatCode="0.00">
                  <c:v>1625.6</c:v>
                </c:pt>
                <c:pt idx="4098" formatCode="0.00">
                  <c:v>1626.46</c:v>
                </c:pt>
                <c:pt idx="4099" formatCode="0.00">
                  <c:v>1632.35</c:v>
                </c:pt>
                <c:pt idx="4100" formatCode="0.00">
                  <c:v>1643.53</c:v>
                </c:pt>
                <c:pt idx="4101" formatCode="0.00">
                  <c:v>1638.09</c:v>
                </c:pt>
                <c:pt idx="4102" formatCode="0.00">
                  <c:v>1603.25</c:v>
                </c:pt>
                <c:pt idx="4103" formatCode="0.00">
                  <c:v>1645.94</c:v>
                </c:pt>
                <c:pt idx="4104" formatCode="0.00">
                  <c:v>1644.1</c:v>
                </c:pt>
                <c:pt idx="4105" formatCode="0.00">
                  <c:v>1661.36</c:v>
                </c:pt>
                <c:pt idx="4106" formatCode="0.00">
                  <c:v>1641.51</c:v>
                </c:pt>
                <c:pt idx="4107" formatCode="0.00">
                  <c:v>1656.6</c:v>
                </c:pt>
                <c:pt idx="4108" formatCode="0.00">
                  <c:v>1674.27</c:v>
                </c:pt>
                <c:pt idx="4109" formatCode="0.00">
                  <c:v>1655.35</c:v>
                </c:pt>
                <c:pt idx="4110" formatCode="0.00">
                  <c:v>1642.01</c:v>
                </c:pt>
                <c:pt idx="4111" formatCode="0.00">
                  <c:v>1722.05</c:v>
                </c:pt>
                <c:pt idx="4112" formatCode="0.00">
                  <c:v>1728.13</c:v>
                </c:pt>
                <c:pt idx="4113" formatCode="0.00">
                  <c:v>1708.16</c:v>
                </c:pt>
                <c:pt idx="4114" formatCode="0.00">
                  <c:v>1734.99</c:v>
                </c:pt>
                <c:pt idx="4115" formatCode="0.00">
                  <c:v>1723.57</c:v>
                </c:pt>
                <c:pt idx="4116" formatCode="0.00">
                  <c:v>1726.73</c:v>
                </c:pt>
                <c:pt idx="4117" formatCode="0.00">
                  <c:v>1752.17</c:v>
                </c:pt>
                <c:pt idx="4118" formatCode="0.00">
                  <c:v>1676.48</c:v>
                </c:pt>
                <c:pt idx="4119" formatCode="0.00">
                  <c:v>1677.21</c:v>
                </c:pt>
                <c:pt idx="4120" formatCode="0.00">
                  <c:v>1721.27</c:v>
                </c:pt>
                <c:pt idx="4121" formatCode="0.00">
                  <c:v>1714.12</c:v>
                </c:pt>
                <c:pt idx="4122" formatCode="0.00">
                  <c:v>1729.91</c:v>
                </c:pt>
                <c:pt idx="4123" formatCode="0.00">
                  <c:v>1752.02</c:v>
                </c:pt>
                <c:pt idx="4124" formatCode="0.00">
                  <c:v>1754.81</c:v>
                </c:pt>
                <c:pt idx="4125" formatCode="0.00">
                  <c:v>1748.32</c:v>
                </c:pt>
                <c:pt idx="4126" formatCode="0.00">
                  <c:v>1722.5</c:v>
                </c:pt>
                <c:pt idx="4127" formatCode="0.00">
                  <c:v>1693.07</c:v>
                </c:pt>
                <c:pt idx="4128" formatCode="0.00">
                  <c:v>1686.91</c:v>
                </c:pt>
                <c:pt idx="4129" formatCode="0.00">
                  <c:v>1653.8</c:v>
                </c:pt>
                <c:pt idx="4130" formatCode="0.00">
                  <c:v>1668.41</c:v>
                </c:pt>
                <c:pt idx="4131" formatCode="0.00">
                  <c:v>1712.85</c:v>
                </c:pt>
                <c:pt idx="4132" formatCode="0.00">
                  <c:v>1699.68</c:v>
                </c:pt>
                <c:pt idx="4133" formatCode="0.00">
                  <c:v>1647.44</c:v>
                </c:pt>
                <c:pt idx="4134" formatCode="0.00">
                  <c:v>1613.41</c:v>
                </c:pt>
                <c:pt idx="4135" formatCode="0.00">
                  <c:v>1637.73</c:v>
                </c:pt>
                <c:pt idx="4136" formatCode="0.00">
                  <c:v>1643.2</c:v>
                </c:pt>
                <c:pt idx="4137" formatCode="0.00">
                  <c:v>1681.8</c:v>
                </c:pt>
                <c:pt idx="4138" formatCode="0.00">
                  <c:v>1632.21</c:v>
                </c:pt>
                <c:pt idx="4139" formatCode="0.00">
                  <c:v>1642.62</c:v>
                </c:pt>
                <c:pt idx="4140" formatCode="0.00">
                  <c:v>1613.25</c:v>
                </c:pt>
                <c:pt idx="4141" formatCode="0.00">
                  <c:v>1622.07</c:v>
                </c:pt>
                <c:pt idx="4142" formatCode="0.00">
                  <c:v>1606.98</c:v>
                </c:pt>
                <c:pt idx="4143" formatCode="0.00">
                  <c:v>1615.69</c:v>
                </c:pt>
                <c:pt idx="4144" formatCode="0.00">
                  <c:v>1620.19</c:v>
                </c:pt>
                <c:pt idx="4145" formatCode="0.00">
                  <c:v>1612.74</c:v>
                </c:pt>
                <c:pt idx="4146" formatCode="0.00">
                  <c:v>1587.58</c:v>
                </c:pt>
                <c:pt idx="4147" formatCode="0.00">
                  <c:v>1585.4</c:v>
                </c:pt>
                <c:pt idx="4148" formatCode="0.00">
                  <c:v>1583.06</c:v>
                </c:pt>
                <c:pt idx="4149" formatCode="0.00">
                  <c:v>1609.56</c:v>
                </c:pt>
                <c:pt idx="4150" formatCode="0.00">
                  <c:v>1619.53</c:v>
                </c:pt>
                <c:pt idx="4151" formatCode="0.00">
                  <c:v>1572.88</c:v>
                </c:pt>
                <c:pt idx="4152" formatCode="0.00">
                  <c:v>1576.22</c:v>
                </c:pt>
                <c:pt idx="4153" formatCode="0.00">
                  <c:v>1583.42</c:v>
                </c:pt>
                <c:pt idx="4154" formatCode="0.00">
                  <c:v>1574.61</c:v>
                </c:pt>
                <c:pt idx="4155" formatCode="0.00">
                  <c:v>1594.2</c:v>
                </c:pt>
                <c:pt idx="4156" formatCode="0.00">
                  <c:v>1593.97</c:v>
                </c:pt>
                <c:pt idx="4157" formatCode="0.00">
                  <c:v>1569.1</c:v>
                </c:pt>
                <c:pt idx="4158" formatCode="0.00">
                  <c:v>1560.11</c:v>
                </c:pt>
                <c:pt idx="4159" formatCode="0.00">
                  <c:v>1498.05</c:v>
                </c:pt>
                <c:pt idx="4160" formatCode="0.00">
                  <c:v>1489.55</c:v>
                </c:pt>
                <c:pt idx="4161" formatCode="0.00">
                  <c:v>1488.64</c:v>
                </c:pt>
                <c:pt idx="4162" formatCode="0.00">
                  <c:v>1481.06</c:v>
                </c:pt>
                <c:pt idx="4163" formatCode="0.00">
                  <c:v>1489.45</c:v>
                </c:pt>
                <c:pt idx="4164" formatCode="0.00">
                  <c:v>1464.53</c:v>
                </c:pt>
                <c:pt idx="4165" formatCode="0.00">
                  <c:v>1453.91</c:v>
                </c:pt>
                <c:pt idx="4166" formatCode="0.00">
                  <c:v>1401.73</c:v>
                </c:pt>
                <c:pt idx="4167" formatCode="0.00">
                  <c:v>1400.77</c:v>
                </c:pt>
                <c:pt idx="4168" formatCode="0.00">
                  <c:v>1373.82</c:v>
                </c:pt>
                <c:pt idx="4169" formatCode="0.00">
                  <c:v>1313.43</c:v>
                </c:pt>
                <c:pt idx="4170" formatCode="0.00">
                  <c:v>1289.46</c:v>
                </c:pt>
                <c:pt idx="4171" formatCode="0.00">
                  <c:v>1318.29</c:v>
                </c:pt>
                <c:pt idx="4172" formatCode="0.00">
                  <c:v>1321.87</c:v>
                </c:pt>
                <c:pt idx="4173" formatCode="0.00">
                  <c:v>1264.29</c:v>
                </c:pt>
                <c:pt idx="4174" formatCode="0.00">
                  <c:v>1287.43</c:v>
                </c:pt>
                <c:pt idx="4175" formatCode="0.00">
                  <c:v>1272.69</c:v>
                </c:pt>
                <c:pt idx="4176" formatCode="0.00">
                  <c:v>1277.1500000000001</c:v>
                </c:pt>
                <c:pt idx="4177" formatCode="0.00">
                  <c:v>1307.03</c:v>
                </c:pt>
                <c:pt idx="4178" formatCode="0.00">
                  <c:v>1273.26</c:v>
                </c:pt>
                <c:pt idx="4179" formatCode="0.00">
                  <c:v>1242.43</c:v>
                </c:pt>
                <c:pt idx="4180" formatCode="0.00">
                  <c:v>1227.6500000000001</c:v>
                </c:pt>
                <c:pt idx="4181" formatCode="0.00">
                  <c:v>1239.99</c:v>
                </c:pt>
                <c:pt idx="4182" formatCode="0.00">
                  <c:v>1246.4000000000001</c:v>
                </c:pt>
                <c:pt idx="4183" formatCode="0.00">
                  <c:v>1277.54</c:v>
                </c:pt>
                <c:pt idx="4184" formatCode="0.00">
                  <c:v>1303.96</c:v>
                </c:pt>
                <c:pt idx="4185" formatCode="0.00">
                  <c:v>1282.48</c:v>
                </c:pt>
                <c:pt idx="4186" formatCode="0.00">
                  <c:v>1296.98</c:v>
                </c:pt>
                <c:pt idx="4187" formatCode="0.00">
                  <c:v>1309.58</c:v>
                </c:pt>
                <c:pt idx="4188" formatCode="0.00">
                  <c:v>1304.07</c:v>
                </c:pt>
                <c:pt idx="4189" formatCode="0.00">
                  <c:v>1337.5</c:v>
                </c:pt>
                <c:pt idx="4190" formatCode="0.00">
                  <c:v>1348.38</c:v>
                </c:pt>
                <c:pt idx="4191" formatCode="0.00">
                  <c:v>1350.15</c:v>
                </c:pt>
                <c:pt idx="4192" formatCode="0.00">
                  <c:v>1332.64</c:v>
                </c:pt>
                <c:pt idx="4193" formatCode="0.00">
                  <c:v>1306.8499999999999</c:v>
                </c:pt>
                <c:pt idx="4194" formatCode="0.00">
                  <c:v>1281.8800000000001</c:v>
                </c:pt>
                <c:pt idx="4195" formatCode="0.00">
                  <c:v>1261.8900000000001</c:v>
                </c:pt>
                <c:pt idx="4196" formatCode="0.00">
                  <c:v>1288.67</c:v>
                </c:pt>
                <c:pt idx="4197" formatCode="0.00">
                  <c:v>1306.82</c:v>
                </c:pt>
                <c:pt idx="4198" formatCode="0.00">
                  <c:v>1280.92</c:v>
                </c:pt>
                <c:pt idx="4199" formatCode="0.00">
                  <c:v>1350.51</c:v>
                </c:pt>
                <c:pt idx="4200" formatCode="0.00">
                  <c:v>1357.34</c:v>
                </c:pt>
                <c:pt idx="4201" formatCode="0.00">
                  <c:v>1408.43</c:v>
                </c:pt>
                <c:pt idx="4202" formatCode="0.00">
                  <c:v>1408.21</c:v>
                </c:pt>
                <c:pt idx="4203" formatCode="0.00">
                  <c:v>1388.07</c:v>
                </c:pt>
                <c:pt idx="4204" formatCode="0.00">
                  <c:v>1357.71</c:v>
                </c:pt>
                <c:pt idx="4205" formatCode="0.00">
                  <c:v>1352.5</c:v>
                </c:pt>
                <c:pt idx="4206" formatCode="0.00">
                  <c:v>1362.95</c:v>
                </c:pt>
                <c:pt idx="4207" formatCode="0.00">
                  <c:v>1355.86</c:v>
                </c:pt>
                <c:pt idx="4208" formatCode="0.00">
                  <c:v>1340.17</c:v>
                </c:pt>
                <c:pt idx="4209" formatCode="0.00">
                  <c:v>1368.69</c:v>
                </c:pt>
                <c:pt idx="4210" formatCode="0.00">
                  <c:v>1374.02</c:v>
                </c:pt>
                <c:pt idx="4211" formatCode="0.00">
                  <c:v>1382</c:v>
                </c:pt>
                <c:pt idx="4212" formatCode="0.00">
                  <c:v>1390.63</c:v>
                </c:pt>
                <c:pt idx="4213" formatCode="0.00">
                  <c:v>1413.97</c:v>
                </c:pt>
                <c:pt idx="4214" formatCode="0.00">
                  <c:v>1391.55</c:v>
                </c:pt>
                <c:pt idx="4215" formatCode="0.00">
                  <c:v>1323.96</c:v>
                </c:pt>
                <c:pt idx="4216" formatCode="0.00">
                  <c:v>1314.27</c:v>
                </c:pt>
                <c:pt idx="4217" formatCode="0.00">
                  <c:v>1318.31</c:v>
                </c:pt>
                <c:pt idx="4218" formatCode="0.00">
                  <c:v>1349.9</c:v>
                </c:pt>
                <c:pt idx="4219" formatCode="0.00">
                  <c:v>1382.82</c:v>
                </c:pt>
                <c:pt idx="4220" formatCode="0.00">
                  <c:v>1398.07</c:v>
                </c:pt>
                <c:pt idx="4221" formatCode="0.00">
                  <c:v>1377.35</c:v>
                </c:pt>
                <c:pt idx="4222" formatCode="0.00">
                  <c:v>1374.98</c:v>
                </c:pt>
                <c:pt idx="4223" formatCode="0.00">
                  <c:v>1355.32</c:v>
                </c:pt>
                <c:pt idx="4224" formatCode="0.00">
                  <c:v>1398.33</c:v>
                </c:pt>
                <c:pt idx="4225" formatCode="0.00">
                  <c:v>1433.54</c:v>
                </c:pt>
                <c:pt idx="4226" formatCode="0.00">
                  <c:v>1445.34</c:v>
                </c:pt>
                <c:pt idx="4227" formatCode="0.00">
                  <c:v>1444.79</c:v>
                </c:pt>
                <c:pt idx="4228" formatCode="0.00">
                  <c:v>1447.09</c:v>
                </c:pt>
                <c:pt idx="4229" formatCode="0.00">
                  <c:v>1427.33</c:v>
                </c:pt>
                <c:pt idx="4230" formatCode="0.00">
                  <c:v>1436.15</c:v>
                </c:pt>
                <c:pt idx="4231" formatCode="0.00">
                  <c:v>1445.29</c:v>
                </c:pt>
                <c:pt idx="4232" formatCode="0.00">
                  <c:v>1427.67</c:v>
                </c:pt>
                <c:pt idx="4233" formatCode="0.00">
                  <c:v>1431.07</c:v>
                </c:pt>
                <c:pt idx="4234" formatCode="0.00">
                  <c:v>1416.78</c:v>
                </c:pt>
                <c:pt idx="4235" formatCode="0.00">
                  <c:v>1403.55</c:v>
                </c:pt>
                <c:pt idx="4236" formatCode="0.00">
                  <c:v>1442.72</c:v>
                </c:pt>
                <c:pt idx="4237" formatCode="0.00">
                  <c:v>1430.48</c:v>
                </c:pt>
                <c:pt idx="4238" formatCode="0.00">
                  <c:v>1442.94</c:v>
                </c:pt>
                <c:pt idx="4239" formatCode="0.00">
                  <c:v>1436.84</c:v>
                </c:pt>
                <c:pt idx="4240" formatCode="0.00">
                  <c:v>1431.53</c:v>
                </c:pt>
                <c:pt idx="4241" formatCode="0.00">
                  <c:v>1428.88</c:v>
                </c:pt>
                <c:pt idx="4242" formatCode="0.00">
                  <c:v>1410.16</c:v>
                </c:pt>
                <c:pt idx="4243" formatCode="0.00">
                  <c:v>1384.26</c:v>
                </c:pt>
                <c:pt idx="4244" formatCode="0.00">
                  <c:v>1389.72</c:v>
                </c:pt>
                <c:pt idx="4245" formatCode="0.00">
                  <c:v>1406.04</c:v>
                </c:pt>
                <c:pt idx="4246" formatCode="0.00">
                  <c:v>1405.71</c:v>
                </c:pt>
                <c:pt idx="4247" formatCode="0.00">
                  <c:v>1391.02</c:v>
                </c:pt>
                <c:pt idx="4248" formatCode="0.00">
                  <c:v>1437.37</c:v>
                </c:pt>
                <c:pt idx="4249" formatCode="0.00">
                  <c:v>1471.8</c:v>
                </c:pt>
                <c:pt idx="4250" formatCode="0.00">
                  <c:v>1476.44</c:v>
                </c:pt>
                <c:pt idx="4251" formatCode="0.00">
                  <c:v>1480.05</c:v>
                </c:pt>
                <c:pt idx="4252" formatCode="0.00">
                  <c:v>1482.51</c:v>
                </c:pt>
                <c:pt idx="4253" formatCode="0.00">
                  <c:v>1484.88</c:v>
                </c:pt>
                <c:pt idx="4254" formatCode="0.00">
                  <c:v>1589.4</c:v>
                </c:pt>
                <c:pt idx="4255" formatCode="0.00">
                  <c:v>1582.22</c:v>
                </c:pt>
                <c:pt idx="4256" formatCode="0.00">
                  <c:v>1547.74</c:v>
                </c:pt>
                <c:pt idx="4257" formatCode="0.00">
                  <c:v>1517.58</c:v>
                </c:pt>
                <c:pt idx="4258" formatCode="0.00">
                  <c:v>1515.88</c:v>
                </c:pt>
                <c:pt idx="4259" formatCode="0.00">
                  <c:v>1522.63</c:v>
                </c:pt>
                <c:pt idx="4260" formatCode="0.00">
                  <c:v>1509.58</c:v>
                </c:pt>
                <c:pt idx="4261" formatCode="0.00">
                  <c:v>1510.96</c:v>
                </c:pt>
                <c:pt idx="4262" formatCode="0.00">
                  <c:v>1456.99</c:v>
                </c:pt>
                <c:pt idx="4263" formatCode="0.00">
                  <c:v>1474.76</c:v>
                </c:pt>
                <c:pt idx="4264" formatCode="0.00">
                  <c:v>1475.7</c:v>
                </c:pt>
                <c:pt idx="4265" formatCode="0.00">
                  <c:v>1513.81</c:v>
                </c:pt>
                <c:pt idx="4266" formatCode="0.00">
                  <c:v>1507.77</c:v>
                </c:pt>
                <c:pt idx="4267" formatCode="0.00">
                  <c:v>1492.3</c:v>
                </c:pt>
                <c:pt idx="4268" formatCode="0.00">
                  <c:v>1483.03</c:v>
                </c:pt>
                <c:pt idx="4269" formatCode="0.00">
                  <c:v>1508.72</c:v>
                </c:pt>
                <c:pt idx="4270" formatCode="0.00">
                  <c:v>1492.51</c:v>
                </c:pt>
                <c:pt idx="4271" formatCode="0.00">
                  <c:v>1494.16</c:v>
                </c:pt>
                <c:pt idx="4272" formatCode="0.00">
                  <c:v>1483.84</c:v>
                </c:pt>
                <c:pt idx="4273" formatCode="0.00">
                  <c:v>1490.41</c:v>
                </c:pt>
                <c:pt idx="4274" formatCode="0.00">
                  <c:v>1472.36</c:v>
                </c:pt>
                <c:pt idx="4275" formatCode="0.00">
                  <c:v>1466.82</c:v>
                </c:pt>
                <c:pt idx="4276" formatCode="0.00">
                  <c:v>1488.18</c:v>
                </c:pt>
                <c:pt idx="4277" formatCode="0.00">
                  <c:v>1513.96</c:v>
                </c:pt>
                <c:pt idx="4278" formatCode="0.00">
                  <c:v>1512.01</c:v>
                </c:pt>
                <c:pt idx="4279" formatCode="0.00">
                  <c:v>1494.44</c:v>
                </c:pt>
                <c:pt idx="4280" formatCode="0.00">
                  <c:v>1497.63</c:v>
                </c:pt>
                <c:pt idx="4281" formatCode="0.00">
                  <c:v>1456.73</c:v>
                </c:pt>
                <c:pt idx="4282" formatCode="0.00">
                  <c:v>1462.43</c:v>
                </c:pt>
                <c:pt idx="4283" formatCode="0.00">
                  <c:v>1456.91</c:v>
                </c:pt>
                <c:pt idx="4284" formatCode="0.00">
                  <c:v>1441.38</c:v>
                </c:pt>
                <c:pt idx="4285" formatCode="0.00">
                  <c:v>1435.05</c:v>
                </c:pt>
                <c:pt idx="4286" formatCode="0.00">
                  <c:v>1430.1</c:v>
                </c:pt>
                <c:pt idx="4287" formatCode="0.00">
                  <c:v>1433.96</c:v>
                </c:pt>
                <c:pt idx="4288" formatCode="0.00">
                  <c:v>1443.5</c:v>
                </c:pt>
                <c:pt idx="4289" formatCode="0.00">
                  <c:v>1444.19</c:v>
                </c:pt>
                <c:pt idx="4290" formatCode="0.00">
                  <c:v>1448.98</c:v>
                </c:pt>
                <c:pt idx="4291" formatCode="0.00">
                  <c:v>1426.94</c:v>
                </c:pt>
                <c:pt idx="4292" formatCode="0.00">
                  <c:v>1410.27</c:v>
                </c:pt>
                <c:pt idx="4293" formatCode="0.00">
                  <c:v>1397.86</c:v>
                </c:pt>
                <c:pt idx="4294" formatCode="0.00">
                  <c:v>1404.26</c:v>
                </c:pt>
                <c:pt idx="4295" formatCode="0.00">
                  <c:v>1363.63</c:v>
                </c:pt>
                <c:pt idx="4296" formatCode="0.00">
                  <c:v>1367.15</c:v>
                </c:pt>
                <c:pt idx="4297" formatCode="0.00">
                  <c:v>1381.58</c:v>
                </c:pt>
                <c:pt idx="4298" formatCode="0.00">
                  <c:v>1376.1</c:v>
                </c:pt>
                <c:pt idx="4299" formatCode="0.00">
                  <c:v>1399.7</c:v>
                </c:pt>
                <c:pt idx="4300" formatCode="0.00">
                  <c:v>1403.59</c:v>
                </c:pt>
                <c:pt idx="4301" formatCode="0.00">
                  <c:v>1420.97</c:v>
                </c:pt>
                <c:pt idx="4302" formatCode="0.00">
                  <c:v>1419.88</c:v>
                </c:pt>
                <c:pt idx="4303" formatCode="0.00">
                  <c:v>1432.24</c:v>
                </c:pt>
                <c:pt idx="4304" formatCode="0.00">
                  <c:v>1426.96</c:v>
                </c:pt>
                <c:pt idx="4305" formatCode="0.00">
                  <c:v>1417.6</c:v>
                </c:pt>
                <c:pt idx="4306" formatCode="0.00">
                  <c:v>1397.38</c:v>
                </c:pt>
                <c:pt idx="4307" formatCode="0.00">
                  <c:v>1420.35</c:v>
                </c:pt>
                <c:pt idx="4308" formatCode="0.00">
                  <c:v>1436.55</c:v>
                </c:pt>
                <c:pt idx="4309" formatCode="0.00">
                  <c:v>1451.69</c:v>
                </c:pt>
                <c:pt idx="4310" formatCode="0.00">
                  <c:v>1443.87</c:v>
                </c:pt>
                <c:pt idx="4311" formatCode="0.00">
                  <c:v>1469.54</c:v>
                </c:pt>
                <c:pt idx="4312" formatCode="0.00">
                  <c:v>1467</c:v>
                </c:pt>
                <c:pt idx="4313" formatCode="0.00">
                  <c:v>1471.09</c:v>
                </c:pt>
                <c:pt idx="4314" formatCode="0.00">
                  <c:v>1480.78</c:v>
                </c:pt>
                <c:pt idx="4315" formatCode="0.00">
                  <c:v>1484.5</c:v>
                </c:pt>
                <c:pt idx="4316" formatCode="0.00">
                  <c:v>1506.91</c:v>
                </c:pt>
                <c:pt idx="4317" formatCode="0.00">
                  <c:v>1499.68</c:v>
                </c:pt>
                <c:pt idx="4318" formatCode="0.00">
                  <c:v>1500.89</c:v>
                </c:pt>
                <c:pt idx="4319" formatCode="0.00">
                  <c:v>1491.21</c:v>
                </c:pt>
                <c:pt idx="4320" formatCode="0.00">
                  <c:v>1511.43</c:v>
                </c:pt>
                <c:pt idx="4321" formatCode="0.00">
                  <c:v>1517.39</c:v>
                </c:pt>
                <c:pt idx="4322" formatCode="0.00">
                  <c:v>1528.89</c:v>
                </c:pt>
                <c:pt idx="4323" formatCode="0.00">
                  <c:v>1512.18</c:v>
                </c:pt>
                <c:pt idx="4324" formatCode="0.00">
                  <c:v>1515.87</c:v>
                </c:pt>
                <c:pt idx="4325" formatCode="0.00">
                  <c:v>1513.74</c:v>
                </c:pt>
                <c:pt idx="4326" formatCode="0.00">
                  <c:v>1526.34</c:v>
                </c:pt>
                <c:pt idx="4327" formatCode="0.00">
                  <c:v>1535.05</c:v>
                </c:pt>
                <c:pt idx="4328" formatCode="0.00">
                  <c:v>1526.98</c:v>
                </c:pt>
                <c:pt idx="4329" formatCode="0.00">
                  <c:v>1530.41</c:v>
                </c:pt>
                <c:pt idx="4330" formatCode="0.00">
                  <c:v>1576.1</c:v>
                </c:pt>
                <c:pt idx="4331" formatCode="0.00">
                  <c:v>1568.59</c:v>
                </c:pt>
                <c:pt idx="4332" formatCode="0.00">
                  <c:v>1572</c:v>
                </c:pt>
                <c:pt idx="4333" formatCode="0.00">
                  <c:v>1571.73</c:v>
                </c:pt>
                <c:pt idx="4334" formatCode="0.00">
                  <c:v>1590.21</c:v>
                </c:pt>
                <c:pt idx="4335" formatCode="0.00">
                  <c:v>1576.54</c:v>
                </c:pt>
                <c:pt idx="4336" formatCode="0.00">
                  <c:v>1571.15</c:v>
                </c:pt>
                <c:pt idx="4337" formatCode="0.00">
                  <c:v>1585.44</c:v>
                </c:pt>
                <c:pt idx="4338" formatCode="0.00">
                  <c:v>1603.5</c:v>
                </c:pt>
                <c:pt idx="4339" formatCode="0.00">
                  <c:v>1600.13</c:v>
                </c:pt>
                <c:pt idx="4340" formatCode="0.00">
                  <c:v>1589.02</c:v>
                </c:pt>
                <c:pt idx="4341" formatCode="0.00">
                  <c:v>1605.36</c:v>
                </c:pt>
                <c:pt idx="4342" formatCode="0.00">
                  <c:v>1604.65</c:v>
                </c:pt>
                <c:pt idx="4343" formatCode="0.00">
                  <c:v>1618.84</c:v>
                </c:pt>
                <c:pt idx="4344" formatCode="0.00">
                  <c:v>1635.5</c:v>
                </c:pt>
                <c:pt idx="4345" formatCode="0.00">
                  <c:v>1623.87</c:v>
                </c:pt>
                <c:pt idx="4346" formatCode="0.00">
                  <c:v>1618.77</c:v>
                </c:pt>
                <c:pt idx="4347" formatCode="0.00">
                  <c:v>1622.13</c:v>
                </c:pt>
                <c:pt idx="4348" formatCode="0.00">
                  <c:v>1628.31</c:v>
                </c:pt>
                <c:pt idx="4349" formatCode="0.00">
                  <c:v>1612.52</c:v>
                </c:pt>
                <c:pt idx="4350" formatCode="0.00">
                  <c:v>1614.09</c:v>
                </c:pt>
                <c:pt idx="4351" formatCode="0.00">
                  <c:v>1602.99</c:v>
                </c:pt>
                <c:pt idx="4352" formatCode="0.00">
                  <c:v>1595.36</c:v>
                </c:pt>
                <c:pt idx="4353" formatCode="0.00">
                  <c:v>1590.13</c:v>
                </c:pt>
                <c:pt idx="4354" formatCode="0.00">
                  <c:v>1581.95</c:v>
                </c:pt>
                <c:pt idx="4355" formatCode="0.00">
                  <c:v>1582.35</c:v>
                </c:pt>
                <c:pt idx="4356" formatCode="0.00">
                  <c:v>1612.65</c:v>
                </c:pt>
                <c:pt idx="4357" formatCode="0.00">
                  <c:v>1588.31</c:v>
                </c:pt>
                <c:pt idx="4358" formatCode="0.00">
                  <c:v>1577.26</c:v>
                </c:pt>
                <c:pt idx="4359" formatCode="0.00">
                  <c:v>1578.65</c:v>
                </c:pt>
                <c:pt idx="4360" formatCode="0.00">
                  <c:v>1592.74</c:v>
                </c:pt>
                <c:pt idx="4361" formatCode="0.00">
                  <c:v>1582.63</c:v>
                </c:pt>
                <c:pt idx="4362" formatCode="0.00">
                  <c:v>1548.76</c:v>
                </c:pt>
                <c:pt idx="4363" formatCode="0.00">
                  <c:v>1551.04</c:v>
                </c:pt>
                <c:pt idx="4364" formatCode="0.00">
                  <c:v>1565.07</c:v>
                </c:pt>
                <c:pt idx="4365" formatCode="0.00">
                  <c:v>1530.82</c:v>
                </c:pt>
                <c:pt idx="4366" formatCode="0.00">
                  <c:v>1530.52</c:v>
                </c:pt>
                <c:pt idx="4367" formatCode="0.00">
                  <c:v>1534.41</c:v>
                </c:pt>
                <c:pt idx="4368" formatCode="0.00">
                  <c:v>1509.8</c:v>
                </c:pt>
                <c:pt idx="4369" formatCode="0.00">
                  <c:v>1498.79</c:v>
                </c:pt>
                <c:pt idx="4370" formatCode="0.00">
                  <c:v>1523.34</c:v>
                </c:pt>
                <c:pt idx="4371" formatCode="0.00">
                  <c:v>1529.32</c:v>
                </c:pt>
                <c:pt idx="4372" formatCode="0.00">
                  <c:v>1532.09</c:v>
                </c:pt>
                <c:pt idx="4373" formatCode="0.00">
                  <c:v>1539.87</c:v>
                </c:pt>
                <c:pt idx="4374" formatCode="0.00">
                  <c:v>1542.55</c:v>
                </c:pt>
                <c:pt idx="4375" formatCode="0.00">
                  <c:v>1531.14</c:v>
                </c:pt>
                <c:pt idx="4376" formatCode="0.00">
                  <c:v>1535.73</c:v>
                </c:pt>
                <c:pt idx="4377" formatCode="0.00">
                  <c:v>1537.66</c:v>
                </c:pt>
                <c:pt idx="4378" formatCode="0.00">
                  <c:v>1494.3</c:v>
                </c:pt>
                <c:pt idx="4379" formatCode="0.00">
                  <c:v>1478.82</c:v>
                </c:pt>
                <c:pt idx="4380" formatCode="0.00">
                  <c:v>1489.34</c:v>
                </c:pt>
                <c:pt idx="4381" formatCode="0.00">
                  <c:v>1485.73</c:v>
                </c:pt>
                <c:pt idx="4382" formatCode="0.00">
                  <c:v>1470.91</c:v>
                </c:pt>
                <c:pt idx="4383" formatCode="0.00">
                  <c:v>1458.8</c:v>
                </c:pt>
                <c:pt idx="4384" formatCode="0.00">
                  <c:v>1445.46</c:v>
                </c:pt>
                <c:pt idx="4385" formatCode="0.00">
                  <c:v>1446.04</c:v>
                </c:pt>
                <c:pt idx="4386" formatCode="0.00">
                  <c:v>1454.72</c:v>
                </c:pt>
                <c:pt idx="4387" formatCode="0.00">
                  <c:v>1460.04</c:v>
                </c:pt>
                <c:pt idx="4388" formatCode="0.00">
                  <c:v>1445.57</c:v>
                </c:pt>
                <c:pt idx="4389" formatCode="0.00">
                  <c:v>1440.1</c:v>
                </c:pt>
                <c:pt idx="4390" formatCode="0.00">
                  <c:v>1425.99</c:v>
                </c:pt>
                <c:pt idx="4391" formatCode="0.00">
                  <c:v>1419.45</c:v>
                </c:pt>
                <c:pt idx="4392" formatCode="0.00">
                  <c:v>1411.09</c:v>
                </c:pt>
                <c:pt idx="4393" formatCode="0.00">
                  <c:v>1419.63</c:v>
                </c:pt>
                <c:pt idx="4394" formatCode="0.00">
                  <c:v>1439.46</c:v>
                </c:pt>
                <c:pt idx="4395" formatCode="0.00">
                  <c:v>1453.81</c:v>
                </c:pt>
                <c:pt idx="4396" formatCode="0.00">
                  <c:v>1433.08</c:v>
                </c:pt>
                <c:pt idx="4397" formatCode="0.00">
                  <c:v>1405.47</c:v>
                </c:pt>
                <c:pt idx="4398" formatCode="0.00">
                  <c:v>1366.53</c:v>
                </c:pt>
                <c:pt idx="4399" formatCode="0.00">
                  <c:v>1356.65</c:v>
                </c:pt>
                <c:pt idx="4400" formatCode="0.00">
                  <c:v>1327.92</c:v>
                </c:pt>
                <c:pt idx="4401" formatCode="0.00">
                  <c:v>1327.55</c:v>
                </c:pt>
                <c:pt idx="4402" formatCode="0.00">
                  <c:v>1336.46</c:v>
                </c:pt>
                <c:pt idx="4403" formatCode="0.00">
                  <c:v>1329.14</c:v>
                </c:pt>
                <c:pt idx="4404" formatCode="0.00">
                  <c:v>1333.89</c:v>
                </c:pt>
                <c:pt idx="4405" formatCode="0.00">
                  <c:v>1375.4</c:v>
                </c:pt>
                <c:pt idx="4406" formatCode="0.00">
                  <c:v>1387.98</c:v>
                </c:pt>
                <c:pt idx="4407" formatCode="0.00">
                  <c:v>1382.22</c:v>
                </c:pt>
                <c:pt idx="4408" formatCode="0.00">
                  <c:v>1387.54</c:v>
                </c:pt>
                <c:pt idx="4409" formatCode="0.00">
                  <c:v>1407.21</c:v>
                </c:pt>
                <c:pt idx="4410" formatCode="0.00">
                  <c:v>1387.47</c:v>
                </c:pt>
                <c:pt idx="4411" formatCode="0.00">
                  <c:v>1429.86</c:v>
                </c:pt>
                <c:pt idx="4412" formatCode="0.00">
                  <c:v>1432.15</c:v>
                </c:pt>
                <c:pt idx="4413" formatCode="0.00">
                  <c:v>1451.84</c:v>
                </c:pt>
                <c:pt idx="4414" formatCode="0.00">
                  <c:v>1452.17</c:v>
                </c:pt>
                <c:pt idx="4415" formatCode="0.00">
                  <c:v>1429.78</c:v>
                </c:pt>
                <c:pt idx="4416" formatCode="0.00">
                  <c:v>1422.29</c:v>
                </c:pt>
                <c:pt idx="4417" formatCode="0.00">
                  <c:v>1412.69</c:v>
                </c:pt>
                <c:pt idx="4418" formatCode="0.00">
                  <c:v>1391.01</c:v>
                </c:pt>
                <c:pt idx="4419" formatCode="0.00">
                  <c:v>1380.58</c:v>
                </c:pt>
                <c:pt idx="4420" formatCode="0.00">
                  <c:v>1405.34</c:v>
                </c:pt>
                <c:pt idx="4421" formatCode="0.00">
                  <c:v>1417.05</c:v>
                </c:pt>
                <c:pt idx="4422" formatCode="0.00">
                  <c:v>1433.02</c:v>
                </c:pt>
                <c:pt idx="4423" formatCode="0.00">
                  <c:v>1461.93</c:v>
                </c:pt>
                <c:pt idx="4424" formatCode="0.00">
                  <c:v>1400.84</c:v>
                </c:pt>
                <c:pt idx="4425" formatCode="0.00">
                  <c:v>1388.52</c:v>
                </c:pt>
                <c:pt idx="4426" formatCode="0.00">
                  <c:v>1385.08</c:v>
                </c:pt>
                <c:pt idx="4427" formatCode="0.00">
                  <c:v>1399.11</c:v>
                </c:pt>
                <c:pt idx="4428" formatCode="0.00">
                  <c:v>1360.06</c:v>
                </c:pt>
                <c:pt idx="4429" formatCode="0.00">
                  <c:v>1350.42</c:v>
                </c:pt>
                <c:pt idx="4430" formatCode="0.00">
                  <c:v>1331.43</c:v>
                </c:pt>
                <c:pt idx="4431" formatCode="0.00">
                  <c:v>1319.01</c:v>
                </c:pt>
                <c:pt idx="4432" formatCode="0.00">
                  <c:v>1322.39</c:v>
                </c:pt>
                <c:pt idx="4433" formatCode="0.00">
                  <c:v>1301.08</c:v>
                </c:pt>
                <c:pt idx="4434" formatCode="0.00">
                  <c:v>1286.8599999999999</c:v>
                </c:pt>
                <c:pt idx="4435" formatCode="0.00">
                  <c:v>1314.41</c:v>
                </c:pt>
                <c:pt idx="4436" formatCode="0.00">
                  <c:v>1300.54</c:v>
                </c:pt>
                <c:pt idx="4437" formatCode="0.00">
                  <c:v>1263.6600000000001</c:v>
                </c:pt>
                <c:pt idx="4438" formatCode="0.00">
                  <c:v>1261.6300000000001</c:v>
                </c:pt>
                <c:pt idx="4439" formatCode="0.00">
                  <c:v>1293.8800000000001</c:v>
                </c:pt>
                <c:pt idx="4440" formatCode="0.00">
                  <c:v>1314.01</c:v>
                </c:pt>
                <c:pt idx="4441" formatCode="0.00">
                  <c:v>1314.06</c:v>
                </c:pt>
                <c:pt idx="4442" formatCode="0.00">
                  <c:v>1291.72</c:v>
                </c:pt>
                <c:pt idx="4443" formatCode="0.00">
                  <c:v>1243.32</c:v>
                </c:pt>
                <c:pt idx="4444" formatCode="0.00">
                  <c:v>1245.72</c:v>
                </c:pt>
                <c:pt idx="4445" formatCode="0.00">
                  <c:v>1233.04</c:v>
                </c:pt>
                <c:pt idx="4446" formatCode="0.00">
                  <c:v>1243.2</c:v>
                </c:pt>
                <c:pt idx="4447" formatCode="0.00">
                  <c:v>1261.1300000000001</c:v>
                </c:pt>
                <c:pt idx="4448" formatCode="0.00">
                  <c:v>1262.77</c:v>
                </c:pt>
                <c:pt idx="4449" formatCode="0.00">
                  <c:v>1275.44</c:v>
                </c:pt>
                <c:pt idx="4450" formatCode="0.00">
                  <c:v>1276.8499999999999</c:v>
                </c:pt>
                <c:pt idx="4451" formatCode="0.00">
                  <c:v>1274.07</c:v>
                </c:pt>
                <c:pt idx="4452" formatCode="0.00">
                  <c:v>1264.29</c:v>
                </c:pt>
                <c:pt idx="4453" formatCode="0.00">
                  <c:v>1280.6099999999999</c:v>
                </c:pt>
                <c:pt idx="4454" formatCode="0.00">
                  <c:v>1268.5899999999999</c:v>
                </c:pt>
                <c:pt idx="4455" formatCode="0.00">
                  <c:v>1277.29</c:v>
                </c:pt>
                <c:pt idx="4456" formatCode="0.00">
                  <c:v>1282.8399999999999</c:v>
                </c:pt>
                <c:pt idx="4457" formatCode="0.00">
                  <c:v>1275.29</c:v>
                </c:pt>
                <c:pt idx="4458" formatCode="0.00">
                  <c:v>1322.76</c:v>
                </c:pt>
                <c:pt idx="4459" formatCode="0.00">
                  <c:v>1348.81</c:v>
                </c:pt>
                <c:pt idx="4460" formatCode="0.00">
                  <c:v>1354.54</c:v>
                </c:pt>
                <c:pt idx="4461" formatCode="0.00">
                  <c:v>1368.83</c:v>
                </c:pt>
                <c:pt idx="4462" formatCode="0.00">
                  <c:v>1393.05</c:v>
                </c:pt>
                <c:pt idx="4463" formatCode="0.00">
                  <c:v>1377.35</c:v>
                </c:pt>
                <c:pt idx="4464" formatCode="0.00">
                  <c:v>1382.33</c:v>
                </c:pt>
                <c:pt idx="4465" formatCode="0.00">
                  <c:v>1380.01</c:v>
                </c:pt>
                <c:pt idx="4466" formatCode="0.00">
                  <c:v>1379.88</c:v>
                </c:pt>
                <c:pt idx="4467" formatCode="0.00">
                  <c:v>1369.36</c:v>
                </c:pt>
                <c:pt idx="4468" formatCode="0.00">
                  <c:v>1353.38</c:v>
                </c:pt>
                <c:pt idx="4469" formatCode="0.00">
                  <c:v>1348.37</c:v>
                </c:pt>
                <c:pt idx="4470" formatCode="0.00">
                  <c:v>1341.34</c:v>
                </c:pt>
                <c:pt idx="4471" formatCode="0.00">
                  <c:v>1326.41</c:v>
                </c:pt>
                <c:pt idx="4472" formatCode="0.00">
                  <c:v>1313.38</c:v>
                </c:pt>
                <c:pt idx="4473" formatCode="0.00">
                  <c:v>1331.71</c:v>
                </c:pt>
                <c:pt idx="4474" formatCode="0.00">
                  <c:v>1336.39</c:v>
                </c:pt>
                <c:pt idx="4475" formatCode="0.00">
                  <c:v>1333.42</c:v>
                </c:pt>
                <c:pt idx="4476" formatCode="0.00">
                  <c:v>1304.98</c:v>
                </c:pt>
                <c:pt idx="4477" formatCode="0.00">
                  <c:v>1301.28</c:v>
                </c:pt>
                <c:pt idx="4478" formatCode="0.00">
                  <c:v>1303.28</c:v>
                </c:pt>
                <c:pt idx="4479" formatCode="0.00">
                  <c:v>1325.72</c:v>
                </c:pt>
                <c:pt idx="4480" formatCode="0.00">
                  <c:v>1326.53</c:v>
                </c:pt>
                <c:pt idx="4481" formatCode="0.00">
                  <c:v>1338.85</c:v>
                </c:pt>
                <c:pt idx="4482" formatCode="0.00">
                  <c:v>1356.34</c:v>
                </c:pt>
                <c:pt idx="4483" formatCode="0.00">
                  <c:v>1327.49</c:v>
                </c:pt>
                <c:pt idx="4484" formatCode="0.00">
                  <c:v>1323.42</c:v>
                </c:pt>
                <c:pt idx="4485" formatCode="0.00">
                  <c:v>1322.25</c:v>
                </c:pt>
                <c:pt idx="4486" formatCode="0.00">
                  <c:v>1317.77</c:v>
                </c:pt>
                <c:pt idx="4487" formatCode="0.00">
                  <c:v>1312.47</c:v>
                </c:pt>
                <c:pt idx="4488" formatCode="0.00">
                  <c:v>1329.05</c:v>
                </c:pt>
                <c:pt idx="4489" formatCode="0.00">
                  <c:v>1330.99</c:v>
                </c:pt>
                <c:pt idx="4490" formatCode="0.00">
                  <c:v>1324.48</c:v>
                </c:pt>
                <c:pt idx="4491" formatCode="0.00">
                  <c:v>1304.33</c:v>
                </c:pt>
                <c:pt idx="4492" formatCode="0.00">
                  <c:v>1299.6500000000001</c:v>
                </c:pt>
                <c:pt idx="4493" formatCode="0.00">
                  <c:v>1300.67</c:v>
                </c:pt>
                <c:pt idx="4494" formatCode="0.00">
                  <c:v>1290.96</c:v>
                </c:pt>
                <c:pt idx="4495" formatCode="0.00">
                  <c:v>1291.98</c:v>
                </c:pt>
                <c:pt idx="4496" formatCode="0.00">
                  <c:v>1293.1099999999999</c:v>
                </c:pt>
                <c:pt idx="4497" formatCode="0.00">
                  <c:v>1298.53</c:v>
                </c:pt>
                <c:pt idx="4498" formatCode="0.00">
                  <c:v>1339.8</c:v>
                </c:pt>
                <c:pt idx="4499" formatCode="0.00">
                  <c:v>1345.6</c:v>
                </c:pt>
                <c:pt idx="4500" formatCode="0.00">
                  <c:v>1380.37</c:v>
                </c:pt>
                <c:pt idx="4501" formatCode="0.00">
                  <c:v>1390.55</c:v>
                </c:pt>
                <c:pt idx="4502" formatCode="0.00">
                  <c:v>1394.03</c:v>
                </c:pt>
                <c:pt idx="4503" formatCode="0.00">
                  <c:v>1401.46</c:v>
                </c:pt>
                <c:pt idx="4504" formatCode="0.00">
                  <c:v>1396.57</c:v>
                </c:pt>
                <c:pt idx="4505" formatCode="0.00">
                  <c:v>1436.14</c:v>
                </c:pt>
                <c:pt idx="4506" formatCode="0.00">
                  <c:v>1439.79</c:v>
                </c:pt>
                <c:pt idx="4507" formatCode="0.00">
                  <c:v>1429.62</c:v>
                </c:pt>
                <c:pt idx="4508" formatCode="0.00">
                  <c:v>1478.75</c:v>
                </c:pt>
                <c:pt idx="4509" formatCode="0.00">
                  <c:v>1462.92</c:v>
                </c:pt>
                <c:pt idx="4510" formatCode="0.00">
                  <c:v>1451.43</c:v>
                </c:pt>
                <c:pt idx="4511" formatCode="0.00">
                  <c:v>1446.41</c:v>
                </c:pt>
                <c:pt idx="4512" formatCode="0.00">
                  <c:v>1452.98</c:v>
                </c:pt>
                <c:pt idx="4513" formatCode="0.00">
                  <c:v>1451.64</c:v>
                </c:pt>
                <c:pt idx="4514" formatCode="0.00">
                  <c:v>1432.87</c:v>
                </c:pt>
                <c:pt idx="4515" formatCode="0.00">
                  <c:v>1422.49</c:v>
                </c:pt>
                <c:pt idx="4516" formatCode="0.00">
                  <c:v>1438.04</c:v>
                </c:pt>
                <c:pt idx="4517" formatCode="0.00">
                  <c:v>1421.94</c:v>
                </c:pt>
                <c:pt idx="4518" formatCode="0.00">
                  <c:v>1427.81</c:v>
                </c:pt>
                <c:pt idx="4519" formatCode="0.00">
                  <c:v>1443.15</c:v>
                </c:pt>
                <c:pt idx="4520" formatCode="0.00">
                  <c:v>1444.32</c:v>
                </c:pt>
                <c:pt idx="4521" formatCode="0.00">
                  <c:v>1471.65</c:v>
                </c:pt>
                <c:pt idx="4522" formatCode="0.00">
                  <c:v>1461</c:v>
                </c:pt>
                <c:pt idx="4523" formatCode="0.00">
                  <c:v>1484.82</c:v>
                </c:pt>
                <c:pt idx="4524" formatCode="0.00">
                  <c:v>1477</c:v>
                </c:pt>
                <c:pt idx="4525" formatCode="0.00">
                  <c:v>1473.97</c:v>
                </c:pt>
                <c:pt idx="4526" formatCode="0.00">
                  <c:v>1495.31</c:v>
                </c:pt>
                <c:pt idx="4527" formatCode="0.00">
                  <c:v>1500.25</c:v>
                </c:pt>
                <c:pt idx="4528" formatCode="0.00">
                  <c:v>1491.85</c:v>
                </c:pt>
                <c:pt idx="4529" formatCode="0.00">
                  <c:v>1516.62</c:v>
                </c:pt>
                <c:pt idx="4530" formatCode="0.00">
                  <c:v>1514.39</c:v>
                </c:pt>
                <c:pt idx="4531" formatCode="0.00">
                  <c:v>1518.54</c:v>
                </c:pt>
                <c:pt idx="4532" formatCode="0.00">
                  <c:v>1494.96</c:v>
                </c:pt>
                <c:pt idx="4533" formatCode="0.00">
                  <c:v>1493.85</c:v>
                </c:pt>
                <c:pt idx="4534" formatCode="0.00">
                  <c:v>1492.2</c:v>
                </c:pt>
                <c:pt idx="4535" formatCode="0.00">
                  <c:v>1493.11</c:v>
                </c:pt>
                <c:pt idx="4536" formatCode="0.00">
                  <c:v>1491.56</c:v>
                </c:pt>
                <c:pt idx="4537" formatCode="0.00">
                  <c:v>1493.14</c:v>
                </c:pt>
                <c:pt idx="4538" formatCode="0.00">
                  <c:v>1480.42</c:v>
                </c:pt>
                <c:pt idx="4539" formatCode="0.00">
                  <c:v>1475.18</c:v>
                </c:pt>
                <c:pt idx="4540" formatCode="0.00">
                  <c:v>1460.23</c:v>
                </c:pt>
                <c:pt idx="4541" formatCode="0.00">
                  <c:v>1458.93</c:v>
                </c:pt>
                <c:pt idx="4542" formatCode="0.00">
                  <c:v>1468.22</c:v>
                </c:pt>
                <c:pt idx="4543" formatCode="0.00">
                  <c:v>1435.12</c:v>
                </c:pt>
                <c:pt idx="4544" formatCode="0.00">
                  <c:v>1427.93</c:v>
                </c:pt>
                <c:pt idx="4545" formatCode="0.00">
                  <c:v>1437.37</c:v>
                </c:pt>
                <c:pt idx="4546" formatCode="0.00">
                  <c:v>1406.92</c:v>
                </c:pt>
                <c:pt idx="4547" formatCode="0.00">
                  <c:v>1434.44</c:v>
                </c:pt>
                <c:pt idx="4548" formatCode="0.00">
                  <c:v>1444.24</c:v>
                </c:pt>
                <c:pt idx="4549" formatCode="0.00">
                  <c:v>1462.98</c:v>
                </c:pt>
                <c:pt idx="4550" formatCode="0.00">
                  <c:v>1455.04</c:v>
                </c:pt>
                <c:pt idx="4551" formatCode="0.00">
                  <c:v>1447.2</c:v>
                </c:pt>
                <c:pt idx="4552" formatCode="0.00">
                  <c:v>1425.86</c:v>
                </c:pt>
                <c:pt idx="4553" formatCode="0.00">
                  <c:v>1444.91</c:v>
                </c:pt>
                <c:pt idx="4554" formatCode="0.00">
                  <c:v>1433.55</c:v>
                </c:pt>
                <c:pt idx="4555" formatCode="0.00">
                  <c:v>1416.43</c:v>
                </c:pt>
                <c:pt idx="4556" formatCode="0.00">
                  <c:v>1404.31</c:v>
                </c:pt>
                <c:pt idx="4557" formatCode="0.00">
                  <c:v>1406.51</c:v>
                </c:pt>
                <c:pt idx="4558" formatCode="0.00">
                  <c:v>1402.93</c:v>
                </c:pt>
                <c:pt idx="4559" formatCode="0.00">
                  <c:v>1398.74</c:v>
                </c:pt>
                <c:pt idx="4560" formatCode="0.00">
                  <c:v>1372.44</c:v>
                </c:pt>
                <c:pt idx="4561" formatCode="0.00">
                  <c:v>1364.44</c:v>
                </c:pt>
                <c:pt idx="4562" formatCode="0.00">
                  <c:v>1362.55</c:v>
                </c:pt>
                <c:pt idx="4563" formatCode="0.00">
                  <c:v>1390.61</c:v>
                </c:pt>
                <c:pt idx="4564" formatCode="0.00">
                  <c:v>1412.08</c:v>
                </c:pt>
                <c:pt idx="4565" formatCode="0.00">
                  <c:v>1409.85</c:v>
                </c:pt>
                <c:pt idx="4566" formatCode="0.00">
                  <c:v>1409.28</c:v>
                </c:pt>
                <c:pt idx="4567" formatCode="0.00">
                  <c:v>1393.57</c:v>
                </c:pt>
                <c:pt idx="4568" formatCode="0.00">
                  <c:v>1391.85</c:v>
                </c:pt>
                <c:pt idx="4569" formatCode="0.00">
                  <c:v>1407.25</c:v>
                </c:pt>
                <c:pt idx="4570" formatCode="0.00">
                  <c:v>1414.68</c:v>
                </c:pt>
                <c:pt idx="4571" formatCode="0.00">
                  <c:v>1423.87</c:v>
                </c:pt>
                <c:pt idx="4572" formatCode="0.00">
                  <c:v>1431.11</c:v>
                </c:pt>
                <c:pt idx="4573" formatCode="0.00">
                  <c:v>1429.91</c:v>
                </c:pt>
                <c:pt idx="4574" formatCode="0.00">
                  <c:v>1453.1</c:v>
                </c:pt>
                <c:pt idx="4575" formatCode="0.00">
                  <c:v>1454.02</c:v>
                </c:pt>
                <c:pt idx="4576" formatCode="0.00">
                  <c:v>1447.5</c:v>
                </c:pt>
                <c:pt idx="4577" formatCode="0.00">
                  <c:v>1448.29</c:v>
                </c:pt>
                <c:pt idx="4578" formatCode="0.00">
                  <c:v>1445.39</c:v>
                </c:pt>
                <c:pt idx="4579" formatCode="0.00">
                  <c:v>1442.73</c:v>
                </c:pt>
                <c:pt idx="4580" formatCode="0.00">
                  <c:v>1388.28</c:v>
                </c:pt>
                <c:pt idx="4581" formatCode="0.00">
                  <c:v>1390.35</c:v>
                </c:pt>
                <c:pt idx="4582" formatCode="0.00">
                  <c:v>1388.86</c:v>
                </c:pt>
                <c:pt idx="4583" formatCode="0.00">
                  <c:v>1395.91</c:v>
                </c:pt>
                <c:pt idx="4584" formatCode="0.00">
                  <c:v>1401.82</c:v>
                </c:pt>
                <c:pt idx="4585" formatCode="0.00">
                  <c:v>1388.69</c:v>
                </c:pt>
                <c:pt idx="4586" formatCode="0.00">
                  <c:v>1401.78</c:v>
                </c:pt>
                <c:pt idx="4587" formatCode="0.00">
                  <c:v>1397.23</c:v>
                </c:pt>
                <c:pt idx="4588" formatCode="0.00">
                  <c:v>1395.79</c:v>
                </c:pt>
                <c:pt idx="4589" formatCode="0.00">
                  <c:v>1394.49</c:v>
                </c:pt>
                <c:pt idx="4590" formatCode="0.00">
                  <c:v>1395.87</c:v>
                </c:pt>
                <c:pt idx="4591" formatCode="0.00">
                  <c:v>1391.75</c:v>
                </c:pt>
                <c:pt idx="4592" formatCode="0.00">
                  <c:v>1381.59</c:v>
                </c:pt>
                <c:pt idx="4593" formatCode="0.00">
                  <c:v>1364.11</c:v>
                </c:pt>
                <c:pt idx="4594" formatCode="0.00">
                  <c:v>1346.51</c:v>
                </c:pt>
                <c:pt idx="4595" formatCode="0.00">
                  <c:v>1332.51</c:v>
                </c:pt>
                <c:pt idx="4596" formatCode="0.00">
                  <c:v>1308</c:v>
                </c:pt>
                <c:pt idx="4597" formatCode="0.00">
                  <c:v>1320.9</c:v>
                </c:pt>
                <c:pt idx="4598" formatCode="0.00">
                  <c:v>1301.02</c:v>
                </c:pt>
                <c:pt idx="4599" formatCode="0.00">
                  <c:v>1293.2</c:v>
                </c:pt>
                <c:pt idx="4600" formatCode="0.00">
                  <c:v>1291.82</c:v>
                </c:pt>
                <c:pt idx="4601" formatCode="0.00">
                  <c:v>1317.5</c:v>
                </c:pt>
                <c:pt idx="4602" formatCode="0.00">
                  <c:v>1330.28</c:v>
                </c:pt>
                <c:pt idx="4603" formatCode="0.00">
                  <c:v>1341.49</c:v>
                </c:pt>
                <c:pt idx="4604" formatCode="0.00">
                  <c:v>1336.02</c:v>
                </c:pt>
                <c:pt idx="4605" formatCode="0.00">
                  <c:v>1341.85</c:v>
                </c:pt>
                <c:pt idx="4606" formatCode="0.00">
                  <c:v>1353.17</c:v>
                </c:pt>
                <c:pt idx="4607" formatCode="0.00">
                  <c:v>1321.61</c:v>
                </c:pt>
                <c:pt idx="4608" formatCode="0.00">
                  <c:v>1343.2</c:v>
                </c:pt>
                <c:pt idx="4609" formatCode="0.00">
                  <c:v>1347.41</c:v>
                </c:pt>
                <c:pt idx="4610" formatCode="0.00">
                  <c:v>1343.62</c:v>
                </c:pt>
                <c:pt idx="4611" formatCode="0.00">
                  <c:v>1306</c:v>
                </c:pt>
                <c:pt idx="4612" formatCode="0.00">
                  <c:v>1303.1500000000001</c:v>
                </c:pt>
                <c:pt idx="4613" formatCode="0.00">
                  <c:v>1315.54</c:v>
                </c:pt>
                <c:pt idx="4614" formatCode="0.00">
                  <c:v>1318.98</c:v>
                </c:pt>
                <c:pt idx="4615" formatCode="0.00">
                  <c:v>1306.3699999999999</c:v>
                </c:pt>
                <c:pt idx="4616" formatCode="0.00">
                  <c:v>1286.07</c:v>
                </c:pt>
                <c:pt idx="4617" formatCode="0.00">
                  <c:v>1260.95</c:v>
                </c:pt>
                <c:pt idx="4618" formatCode="0.00">
                  <c:v>1267.27</c:v>
                </c:pt>
                <c:pt idx="4619" formatCode="0.00">
                  <c:v>1115.06</c:v>
                </c:pt>
                <c:pt idx="4620" formatCode="0.00">
                  <c:v>1184.22</c:v>
                </c:pt>
                <c:pt idx="4621" formatCode="0.00">
                  <c:v>1182.05</c:v>
                </c:pt>
                <c:pt idx="4622" formatCode="0.00">
                  <c:v>1164.6300000000001</c:v>
                </c:pt>
                <c:pt idx="4623" formatCode="0.00">
                  <c:v>1158.8699999999999</c:v>
                </c:pt>
                <c:pt idx="4624" formatCode="0.00">
                  <c:v>1132.05</c:v>
                </c:pt>
                <c:pt idx="4625" formatCode="0.00">
                  <c:v>1100.1400000000001</c:v>
                </c:pt>
                <c:pt idx="4626" formatCode="0.00">
                  <c:v>1077.8900000000001</c:v>
                </c:pt>
                <c:pt idx="4627" formatCode="0.00">
                  <c:v>1062.47</c:v>
                </c:pt>
                <c:pt idx="4628" formatCode="0.00">
                  <c:v>1114.6600000000001</c:v>
                </c:pt>
                <c:pt idx="4629" formatCode="0.00">
                  <c:v>1161.26</c:v>
                </c:pt>
                <c:pt idx="4630" formatCode="0.00">
                  <c:v>1155.81</c:v>
                </c:pt>
                <c:pt idx="4631" formatCode="0.00">
                  <c:v>1150.82</c:v>
                </c:pt>
                <c:pt idx="4632" formatCode="0.00">
                  <c:v>1136.21</c:v>
                </c:pt>
                <c:pt idx="4633" formatCode="0.00">
                  <c:v>1131.5999999999999</c:v>
                </c:pt>
                <c:pt idx="4634" formatCode="0.00">
                  <c:v>1170.2</c:v>
                </c:pt>
                <c:pt idx="4635" formatCode="0.00">
                  <c:v>1198.8900000000001</c:v>
                </c:pt>
                <c:pt idx="4636" formatCode="0.00">
                  <c:v>1179.47</c:v>
                </c:pt>
                <c:pt idx="4637" formatCode="0.00">
                  <c:v>1186.28</c:v>
                </c:pt>
                <c:pt idx="4638" formatCode="0.00">
                  <c:v>1226.0999999999999</c:v>
                </c:pt>
                <c:pt idx="4639" formatCode="0.00">
                  <c:v>1235.74</c:v>
                </c:pt>
                <c:pt idx="4640" formatCode="0.00">
                  <c:v>1222.47</c:v>
                </c:pt>
                <c:pt idx="4641" formatCode="0.00">
                  <c:v>1210.71</c:v>
                </c:pt>
                <c:pt idx="4642" formatCode="0.00">
                  <c:v>1233.93</c:v>
                </c:pt>
                <c:pt idx="4643" formatCode="0.00">
                  <c:v>1193.78</c:v>
                </c:pt>
                <c:pt idx="4644" formatCode="0.00">
                  <c:v>1195.71</c:v>
                </c:pt>
                <c:pt idx="4645" formatCode="0.00">
                  <c:v>1190.1300000000001</c:v>
                </c:pt>
                <c:pt idx="4646" formatCode="0.00">
                  <c:v>1213.46</c:v>
                </c:pt>
                <c:pt idx="4647" formatCode="0.00">
                  <c:v>1204.07</c:v>
                </c:pt>
                <c:pt idx="4648" formatCode="0.00">
                  <c:v>1179.97</c:v>
                </c:pt>
                <c:pt idx="4649" formatCode="0.00">
                  <c:v>1142.96</c:v>
                </c:pt>
                <c:pt idx="4650" formatCode="0.00">
                  <c:v>1154.31</c:v>
                </c:pt>
                <c:pt idx="4651" formatCode="0.00">
                  <c:v>1172.6199999999999</c:v>
                </c:pt>
                <c:pt idx="4652" formatCode="0.00">
                  <c:v>1200.22</c:v>
                </c:pt>
                <c:pt idx="4653" formatCode="0.00">
                  <c:v>1187.94</c:v>
                </c:pt>
                <c:pt idx="4654" formatCode="0.00">
                  <c:v>1178.81</c:v>
                </c:pt>
                <c:pt idx="4655" formatCode="0.00">
                  <c:v>1171.99</c:v>
                </c:pt>
                <c:pt idx="4656" formatCode="0.00">
                  <c:v>1145.6600000000001</c:v>
                </c:pt>
                <c:pt idx="4657" formatCode="0.00">
                  <c:v>1119.3699999999999</c:v>
                </c:pt>
                <c:pt idx="4658" formatCode="0.00">
                  <c:v>1139.29</c:v>
                </c:pt>
                <c:pt idx="4659" formatCode="0.00">
                  <c:v>1153.3599999999999</c:v>
                </c:pt>
                <c:pt idx="4660" formatCode="0.00">
                  <c:v>1155.7</c:v>
                </c:pt>
                <c:pt idx="4661" formatCode="0.00">
                  <c:v>1148.96</c:v>
                </c:pt>
                <c:pt idx="4662" formatCode="0.00">
                  <c:v>1143.44</c:v>
                </c:pt>
                <c:pt idx="4663" formatCode="0.00">
                  <c:v>1172.9100000000001</c:v>
                </c:pt>
                <c:pt idx="4664" formatCode="0.00">
                  <c:v>1227.75</c:v>
                </c:pt>
                <c:pt idx="4665" formatCode="0.00">
                  <c:v>1232.78</c:v>
                </c:pt>
                <c:pt idx="4666" formatCode="0.00">
                  <c:v>1234.31</c:v>
                </c:pt>
                <c:pt idx="4667" formatCode="0.00">
                  <c:v>1254.29</c:v>
                </c:pt>
                <c:pt idx="4668" formatCode="0.00">
                  <c:v>1261.01</c:v>
                </c:pt>
                <c:pt idx="4669" formatCode="0.00">
                  <c:v>1253</c:v>
                </c:pt>
                <c:pt idx="4670" formatCode="0.00">
                  <c:v>1262.01</c:v>
                </c:pt>
                <c:pt idx="4671" formatCode="0.00">
                  <c:v>1289.98</c:v>
                </c:pt>
                <c:pt idx="4672" formatCode="0.00">
                  <c:v>1298.6400000000001</c:v>
                </c:pt>
                <c:pt idx="4673" formatCode="0.00">
                  <c:v>1317.09</c:v>
                </c:pt>
                <c:pt idx="4674" formatCode="0.00">
                  <c:v>1312.97</c:v>
                </c:pt>
                <c:pt idx="4675" formatCode="0.00">
                  <c:v>1326.58</c:v>
                </c:pt>
                <c:pt idx="4676" formatCode="0.00">
                  <c:v>1335.73</c:v>
                </c:pt>
                <c:pt idx="4677" formatCode="0.00">
                  <c:v>1297.5</c:v>
                </c:pt>
                <c:pt idx="4678" formatCode="0.00">
                  <c:v>1300.46</c:v>
                </c:pt>
                <c:pt idx="4679" formatCode="0.00">
                  <c:v>1314.71</c:v>
                </c:pt>
                <c:pt idx="4680" formatCode="0.00">
                  <c:v>1295.75</c:v>
                </c:pt>
                <c:pt idx="4681" formatCode="0.00">
                  <c:v>1322.52</c:v>
                </c:pt>
                <c:pt idx="4682" formatCode="0.00">
                  <c:v>1324.03</c:v>
                </c:pt>
                <c:pt idx="4683" formatCode="0.00">
                  <c:v>1324.87</c:v>
                </c:pt>
                <c:pt idx="4684" formatCode="0.00">
                  <c:v>1333.86</c:v>
                </c:pt>
                <c:pt idx="4685" formatCode="0.00">
                  <c:v>1359.1</c:v>
                </c:pt>
                <c:pt idx="4686" formatCode="0.00">
                  <c:v>1361.65</c:v>
                </c:pt>
                <c:pt idx="4687" formatCode="0.00">
                  <c:v>1368.84</c:v>
                </c:pt>
                <c:pt idx="4688" formatCode="0.00">
                  <c:v>1374.94</c:v>
                </c:pt>
                <c:pt idx="4689" formatCode="0.00">
                  <c:v>1357.8</c:v>
                </c:pt>
                <c:pt idx="4690" formatCode="0.00">
                  <c:v>1343.5</c:v>
                </c:pt>
                <c:pt idx="4691" formatCode="0.00">
                  <c:v>1362.99</c:v>
                </c:pt>
                <c:pt idx="4692" formatCode="0.00">
                  <c:v>1371.55</c:v>
                </c:pt>
                <c:pt idx="4693" formatCode="0.00">
                  <c:v>1358.73</c:v>
                </c:pt>
                <c:pt idx="4694" formatCode="0.00">
                  <c:v>1369.1</c:v>
                </c:pt>
                <c:pt idx="4695" formatCode="0.00">
                  <c:v>1421.07</c:v>
                </c:pt>
                <c:pt idx="4696" formatCode="0.00">
                  <c:v>1383.02</c:v>
                </c:pt>
                <c:pt idx="4697" formatCode="0.00">
                  <c:v>1377.41</c:v>
                </c:pt>
                <c:pt idx="4698" formatCode="0.00">
                  <c:v>1379.75</c:v>
                </c:pt>
                <c:pt idx="4699" formatCode="0.00">
                  <c:v>1366.08</c:v>
                </c:pt>
                <c:pt idx="4700" formatCode="0.00">
                  <c:v>1362.1</c:v>
                </c:pt>
                <c:pt idx="4701" formatCode="0.00">
                  <c:v>1390.47</c:v>
                </c:pt>
                <c:pt idx="4702" formatCode="0.00">
                  <c:v>1390.72</c:v>
                </c:pt>
                <c:pt idx="4703" formatCode="0.00">
                  <c:v>1360.48</c:v>
                </c:pt>
                <c:pt idx="4704" formatCode="0.00">
                  <c:v>1385.24</c:v>
                </c:pt>
                <c:pt idx="4705" formatCode="0.00">
                  <c:v>1393.59</c:v>
                </c:pt>
                <c:pt idx="4706" formatCode="0.00">
                  <c:v>1403.72</c:v>
                </c:pt>
                <c:pt idx="4707" formatCode="0.00">
                  <c:v>1383.7</c:v>
                </c:pt>
                <c:pt idx="4708" formatCode="0.00">
                  <c:v>1383.18</c:v>
                </c:pt>
                <c:pt idx="4709" formatCode="0.00">
                  <c:v>1361.89</c:v>
                </c:pt>
                <c:pt idx="4710" formatCode="0.00">
                  <c:v>1352.15</c:v>
                </c:pt>
                <c:pt idx="4711" formatCode="0.00">
                  <c:v>1350.52</c:v>
                </c:pt>
                <c:pt idx="4712" formatCode="0.00">
                  <c:v>1299.03</c:v>
                </c:pt>
                <c:pt idx="4713" formatCode="0.00">
                  <c:v>1276.28</c:v>
                </c:pt>
                <c:pt idx="4714" formatCode="0.00">
                  <c:v>1239.1300000000001</c:v>
                </c:pt>
                <c:pt idx="4715" formatCode="0.00">
                  <c:v>1266.8800000000001</c:v>
                </c:pt>
                <c:pt idx="4716" formatCode="0.00">
                  <c:v>1272.02</c:v>
                </c:pt>
                <c:pt idx="4717" formatCode="0.00">
                  <c:v>1266.72</c:v>
                </c:pt>
                <c:pt idx="4718" formatCode="0.00">
                  <c:v>1246.25</c:v>
                </c:pt>
                <c:pt idx="4719" formatCode="0.00">
                  <c:v>1208.83</c:v>
                </c:pt>
                <c:pt idx="4720" formatCode="0.00">
                  <c:v>1207.29</c:v>
                </c:pt>
                <c:pt idx="4721" formatCode="0.00">
                  <c:v>1222.4000000000001</c:v>
                </c:pt>
                <c:pt idx="4722" formatCode="0.00">
                  <c:v>1219.3599999999999</c:v>
                </c:pt>
                <c:pt idx="4723" formatCode="0.00">
                  <c:v>1212.74</c:v>
                </c:pt>
                <c:pt idx="4724" formatCode="0.00">
                  <c:v>1212.21</c:v>
                </c:pt>
                <c:pt idx="4725" formatCode="0.00">
                  <c:v>1191.3699999999999</c:v>
                </c:pt>
                <c:pt idx="4726" formatCode="0.00">
                  <c:v>1160.8599999999999</c:v>
                </c:pt>
                <c:pt idx="4727" formatCode="0.00">
                  <c:v>1157.97</c:v>
                </c:pt>
                <c:pt idx="4728" formatCode="0.00">
                  <c:v>1170.5999999999999</c:v>
                </c:pt>
                <c:pt idx="4729" formatCode="0.00">
                  <c:v>1203.67</c:v>
                </c:pt>
                <c:pt idx="4730" formatCode="0.00">
                  <c:v>1198.72</c:v>
                </c:pt>
                <c:pt idx="4731" formatCode="0.00">
                  <c:v>1220.8</c:v>
                </c:pt>
                <c:pt idx="4732" formatCode="0.00">
                  <c:v>1231.94</c:v>
                </c:pt>
                <c:pt idx="4733" formatCode="0.00">
                  <c:v>1232.3399999999999</c:v>
                </c:pt>
                <c:pt idx="4734" formatCode="0.00">
                  <c:v>1243.56</c:v>
                </c:pt>
                <c:pt idx="4735" formatCode="0.00">
                  <c:v>1251.69</c:v>
                </c:pt>
                <c:pt idx="4736" formatCode="0.00">
                  <c:v>1257.4100000000001</c:v>
                </c:pt>
                <c:pt idx="4737" formatCode="0.00">
                  <c:v>1275.5999999999999</c:v>
                </c:pt>
                <c:pt idx="4738" formatCode="0.00">
                  <c:v>1260.07</c:v>
                </c:pt>
                <c:pt idx="4739" formatCode="0.00">
                  <c:v>1267.42</c:v>
                </c:pt>
                <c:pt idx="4740" formatCode="0.00">
                  <c:v>1259.47</c:v>
                </c:pt>
                <c:pt idx="4741" formatCode="0.00">
                  <c:v>1260.72</c:v>
                </c:pt>
                <c:pt idx="4742" formatCode="0.00">
                  <c:v>1219.49</c:v>
                </c:pt>
                <c:pt idx="4743" formatCode="0.00">
                  <c:v>1190.23</c:v>
                </c:pt>
                <c:pt idx="4744" formatCode="0.00">
                  <c:v>1177.6600000000001</c:v>
                </c:pt>
                <c:pt idx="4745" formatCode="0.00">
                  <c:v>1177.93</c:v>
                </c:pt>
                <c:pt idx="4746" formatCode="0.00">
                  <c:v>1239.23</c:v>
                </c:pt>
                <c:pt idx="4747" formatCode="0.00">
                  <c:v>1241.51</c:v>
                </c:pt>
                <c:pt idx="4748" formatCode="0.00">
                  <c:v>1257.26</c:v>
                </c:pt>
                <c:pt idx="4749" formatCode="0.00">
                  <c:v>1245.53</c:v>
                </c:pt>
                <c:pt idx="4750" formatCode="0.00">
                  <c:v>1246.6400000000001</c:v>
                </c:pt>
                <c:pt idx="4751" formatCode="0.00">
                  <c:v>1239.0899999999999</c:v>
                </c:pt>
                <c:pt idx="4752" formatCode="0.00">
                  <c:v>1217.8800000000001</c:v>
                </c:pt>
                <c:pt idx="4753" formatCode="0.00">
                  <c:v>1213.27</c:v>
                </c:pt>
                <c:pt idx="4754" formatCode="0.00">
                  <c:v>1194.73</c:v>
                </c:pt>
                <c:pt idx="4755" formatCode="0.00">
                  <c:v>1202</c:v>
                </c:pt>
                <c:pt idx="4756" formatCode="0.00">
                  <c:v>1190.0999999999999</c:v>
                </c:pt>
                <c:pt idx="4757" formatCode="0.00">
                  <c:v>1187.24</c:v>
                </c:pt>
                <c:pt idx="4758" formatCode="0.00">
                  <c:v>1170.25</c:v>
                </c:pt>
                <c:pt idx="4759" formatCode="0.00">
                  <c:v>1151.1600000000001</c:v>
                </c:pt>
                <c:pt idx="4760" formatCode="0.00">
                  <c:v>1167.25</c:v>
                </c:pt>
                <c:pt idx="4761" formatCode="0.00">
                  <c:v>1189.23</c:v>
                </c:pt>
                <c:pt idx="4762" formatCode="0.00">
                  <c:v>1175.5899999999999</c:v>
                </c:pt>
                <c:pt idx="4763" formatCode="0.00">
                  <c:v>1156.1500000000001</c:v>
                </c:pt>
                <c:pt idx="4764" formatCode="0.00">
                  <c:v>1126.21</c:v>
                </c:pt>
                <c:pt idx="4765" formatCode="0.00">
                  <c:v>1123.72</c:v>
                </c:pt>
                <c:pt idx="4766" formatCode="0.00">
                  <c:v>1113.42</c:v>
                </c:pt>
                <c:pt idx="4767" formatCode="0.00">
                  <c:v>1095.1099999999999</c:v>
                </c:pt>
                <c:pt idx="4768" formatCode="0.00">
                  <c:v>1092.1199999999999</c:v>
                </c:pt>
                <c:pt idx="4769" formatCode="0.00">
                  <c:v>1120.2</c:v>
                </c:pt>
                <c:pt idx="4770" formatCode="0.00">
                  <c:v>1106.8</c:v>
                </c:pt>
                <c:pt idx="4771" formatCode="0.00">
                  <c:v>1082.5899999999999</c:v>
                </c:pt>
                <c:pt idx="4772" formatCode="0.00">
                  <c:v>1088.8</c:v>
                </c:pt>
                <c:pt idx="4773" formatCode="0.00">
                  <c:v>1064.29</c:v>
                </c:pt>
                <c:pt idx="4774" formatCode="0.00">
                  <c:v>1076.58</c:v>
                </c:pt>
                <c:pt idx="4775" formatCode="0.00">
                  <c:v>1075.45</c:v>
                </c:pt>
                <c:pt idx="4776" formatCode="0.00">
                  <c:v>1067.05</c:v>
                </c:pt>
                <c:pt idx="4777" formatCode="0.00">
                  <c:v>1045.23</c:v>
                </c:pt>
                <c:pt idx="4778" formatCode="0.00">
                  <c:v>1072.94</c:v>
                </c:pt>
                <c:pt idx="4779" formatCode="0.00">
                  <c:v>1056.71</c:v>
                </c:pt>
                <c:pt idx="4780" formatCode="0.00">
                  <c:v>1063.8599999999999</c:v>
                </c:pt>
                <c:pt idx="4781" formatCode="0.00">
                  <c:v>1047.47</c:v>
                </c:pt>
                <c:pt idx="4782" formatCode="0.00">
                  <c:v>1035.9100000000001</c:v>
                </c:pt>
                <c:pt idx="4783" formatCode="0.00">
                  <c:v>1036.68</c:v>
                </c:pt>
                <c:pt idx="4784" formatCode="0.00">
                  <c:v>1039.5</c:v>
                </c:pt>
                <c:pt idx="4785" formatCode="0.00">
                  <c:v>1051.03</c:v>
                </c:pt>
                <c:pt idx="4786" formatCode="0.00">
                  <c:v>1059.6199999999999</c:v>
                </c:pt>
                <c:pt idx="4787" formatCode="0.00">
                  <c:v>1098.68</c:v>
                </c:pt>
                <c:pt idx="4788" formatCode="0.00">
                  <c:v>1091.44</c:v>
                </c:pt>
                <c:pt idx="4789" formatCode="0.00">
                  <c:v>1078.33</c:v>
                </c:pt>
                <c:pt idx="4790" formatCode="0.00">
                  <c:v>1054.45</c:v>
                </c:pt>
                <c:pt idx="4791" formatCode="0.00">
                  <c:v>1017.28</c:v>
                </c:pt>
                <c:pt idx="4792" formatCode="0.00">
                  <c:v>1007.68</c:v>
                </c:pt>
                <c:pt idx="4793" formatCode="0.00">
                  <c:v>1045.51</c:v>
                </c:pt>
                <c:pt idx="4794" formatCode="0.00">
                  <c:v>1028.95</c:v>
                </c:pt>
                <c:pt idx="4795" formatCode="0.00">
                  <c:v>1045.0899999999999</c:v>
                </c:pt>
                <c:pt idx="4796" formatCode="0.00">
                  <c:v>1012.16</c:v>
                </c:pt>
                <c:pt idx="4797" formatCode="0.00">
                  <c:v>1000.42</c:v>
                </c:pt>
                <c:pt idx="4798" formatCode="0.00">
                  <c:v>1004.13</c:v>
                </c:pt>
                <c:pt idx="4799" formatCode="0.00">
                  <c:v>1020.77</c:v>
                </c:pt>
                <c:pt idx="4800" formatCode="0.00">
                  <c:v>1021.17</c:v>
                </c:pt>
                <c:pt idx="4801" formatCode="0.00">
                  <c:v>1040.3599999999999</c:v>
                </c:pt>
                <c:pt idx="4802" formatCode="0.00">
                  <c:v>1058.8</c:v>
                </c:pt>
                <c:pt idx="4803" formatCode="0.00">
                  <c:v>1076.1600000000001</c:v>
                </c:pt>
                <c:pt idx="4804" formatCode="0.00">
                  <c:v>1054.3800000000001</c:v>
                </c:pt>
                <c:pt idx="4805" formatCode="0.00">
                  <c:v>1027.6099999999999</c:v>
                </c:pt>
                <c:pt idx="4806" formatCode="0.00">
                  <c:v>1006.43</c:v>
                </c:pt>
                <c:pt idx="4807" formatCode="0.00">
                  <c:v>974.27</c:v>
                </c:pt>
                <c:pt idx="4808" formatCode="0.00">
                  <c:v>958.33</c:v>
                </c:pt>
                <c:pt idx="4809" formatCode="0.00">
                  <c:v>925.43</c:v>
                </c:pt>
                <c:pt idx="4810" formatCode="0.00">
                  <c:v>948.58</c:v>
                </c:pt>
                <c:pt idx="4811" formatCode="0.00">
                  <c:v>918.65</c:v>
                </c:pt>
                <c:pt idx="4812" formatCode="0.00">
                  <c:v>908.75</c:v>
                </c:pt>
                <c:pt idx="4813" formatCode="0.00">
                  <c:v>870.37</c:v>
                </c:pt>
                <c:pt idx="4814" formatCode="0.00">
                  <c:v>857.51</c:v>
                </c:pt>
                <c:pt idx="4815" formatCode="0.00">
                  <c:v>855.05</c:v>
                </c:pt>
                <c:pt idx="4816" formatCode="0.00">
                  <c:v>824.01</c:v>
                </c:pt>
                <c:pt idx="4817" formatCode="0.00">
                  <c:v>799.18</c:v>
                </c:pt>
                <c:pt idx="4818" formatCode="0.00">
                  <c:v>718.32</c:v>
                </c:pt>
                <c:pt idx="4819" formatCode="0.00">
                  <c:v>629.15</c:v>
                </c:pt>
                <c:pt idx="4820" formatCode="0.00">
                  <c:v>718.26</c:v>
                </c:pt>
                <c:pt idx="4821" formatCode="0.00">
                  <c:v>764.93</c:v>
                </c:pt>
                <c:pt idx="4822" formatCode="0.00">
                  <c:v>768.06</c:v>
                </c:pt>
                <c:pt idx="4823" formatCode="0.00">
                  <c:v>811.03</c:v>
                </c:pt>
                <c:pt idx="4824" formatCode="0.00">
                  <c:v>794.99</c:v>
                </c:pt>
                <c:pt idx="4825" formatCode="0.00">
                  <c:v>814.97</c:v>
                </c:pt>
                <c:pt idx="4826" formatCode="0.00">
                  <c:v>844.09</c:v>
                </c:pt>
                <c:pt idx="4827" formatCode="0.00">
                  <c:v>828.57</c:v>
                </c:pt>
                <c:pt idx="4828" formatCode="0.00">
                  <c:v>795.09</c:v>
                </c:pt>
                <c:pt idx="4829" formatCode="0.00">
                  <c:v>790.71</c:v>
                </c:pt>
                <c:pt idx="4830" formatCode="0.00">
                  <c:v>761.3</c:v>
                </c:pt>
                <c:pt idx="4831" formatCode="0.00">
                  <c:v>746.48</c:v>
                </c:pt>
                <c:pt idx="4832" formatCode="0.00">
                  <c:v>812.02</c:v>
                </c:pt>
                <c:pt idx="4833" formatCode="0.00">
                  <c:v>782.62</c:v>
                </c:pt>
                <c:pt idx="4834" formatCode="0.00">
                  <c:v>756.63</c:v>
                </c:pt>
                <c:pt idx="4835" formatCode="0.00">
                  <c:v>737.88</c:v>
                </c:pt>
                <c:pt idx="4836" formatCode="0.00">
                  <c:v>743.06</c:v>
                </c:pt>
                <c:pt idx="4837" formatCode="0.00">
                  <c:v>762.39</c:v>
                </c:pt>
                <c:pt idx="4838" formatCode="0.00">
                  <c:v>769.8</c:v>
                </c:pt>
                <c:pt idx="4839" formatCode="0.00">
                  <c:v>766.57</c:v>
                </c:pt>
                <c:pt idx="4840" formatCode="0.00">
                  <c:v>756.27</c:v>
                </c:pt>
                <c:pt idx="4841" formatCode="0.00">
                  <c:v>782.13</c:v>
                </c:pt>
                <c:pt idx="4842" formatCode="0.00">
                  <c:v>817.14</c:v>
                </c:pt>
                <c:pt idx="4843" formatCode="0.00">
                  <c:v>820.99</c:v>
                </c:pt>
                <c:pt idx="4844" formatCode="0.00">
                  <c:v>781.31</c:v>
                </c:pt>
                <c:pt idx="4845" formatCode="0.00">
                  <c:v>783.53</c:v>
                </c:pt>
                <c:pt idx="4846" formatCode="0.00">
                  <c:v>765.37</c:v>
                </c:pt>
                <c:pt idx="4847" formatCode="0.00">
                  <c:v>747.45</c:v>
                </c:pt>
                <c:pt idx="4848" formatCode="0.00">
                  <c:v>737.35</c:v>
                </c:pt>
                <c:pt idx="4849" formatCode="0.00">
                  <c:v>745.82</c:v>
                </c:pt>
                <c:pt idx="4850" formatCode="0.00">
                  <c:v>786.69</c:v>
                </c:pt>
                <c:pt idx="4851" formatCode="0.00">
                  <c:v>770.63</c:v>
                </c:pt>
                <c:pt idx="4852" formatCode="0.00">
                  <c:v>804.5</c:v>
                </c:pt>
                <c:pt idx="4853" formatCode="0.00">
                  <c:v>826.4</c:v>
                </c:pt>
                <c:pt idx="4854" formatCode="0.00">
                  <c:v>840.48</c:v>
                </c:pt>
                <c:pt idx="4855" formatCode="0.00">
                  <c:v>825.89</c:v>
                </c:pt>
                <c:pt idx="4856" formatCode="0.00">
                  <c:v>832.33</c:v>
                </c:pt>
                <c:pt idx="4857" formatCode="0.00">
                  <c:v>861.93</c:v>
                </c:pt>
                <c:pt idx="4858" formatCode="0.00">
                  <c:v>914.05</c:v>
                </c:pt>
                <c:pt idx="4859" formatCode="0.00">
                  <c:v>897.35</c:v>
                </c:pt>
                <c:pt idx="4860" formatCode="0.00">
                  <c:v>894.61</c:v>
                </c:pt>
                <c:pt idx="4861" formatCode="0.00">
                  <c:v>929.35</c:v>
                </c:pt>
                <c:pt idx="4862" formatCode="0.00">
                  <c:v>906.51</c:v>
                </c:pt>
                <c:pt idx="4863" formatCode="0.00">
                  <c:v>910.42</c:v>
                </c:pt>
                <c:pt idx="4864" formatCode="0.00">
                  <c:v>888.69</c:v>
                </c:pt>
                <c:pt idx="4865" formatCode="0.00">
                  <c:v>883.88</c:v>
                </c:pt>
                <c:pt idx="4866" formatCode="0.00">
                  <c:v>911.98</c:v>
                </c:pt>
                <c:pt idx="4867" formatCode="0.00">
                  <c:v>896.63</c:v>
                </c:pt>
                <c:pt idx="4868" formatCode="0.00">
                  <c:v>903.56</c:v>
                </c:pt>
                <c:pt idx="4869" formatCode="0.00">
                  <c:v>917.05</c:v>
                </c:pt>
                <c:pt idx="4870" formatCode="0.00">
                  <c:v>889.68</c:v>
                </c:pt>
                <c:pt idx="4871" formatCode="0.00">
                  <c:v>912.38</c:v>
                </c:pt>
                <c:pt idx="4872" formatCode="0.00">
                  <c:v>903.45</c:v>
                </c:pt>
                <c:pt idx="4873" formatCode="0.00">
                  <c:v>845.36</c:v>
                </c:pt>
                <c:pt idx="4874" formatCode="0.00">
                  <c:v>847.98</c:v>
                </c:pt>
                <c:pt idx="4875" formatCode="0.00">
                  <c:v>859.26</c:v>
                </c:pt>
                <c:pt idx="4876" formatCode="0.00">
                  <c:v>833.57</c:v>
                </c:pt>
                <c:pt idx="4877" formatCode="0.00">
                  <c:v>812.88</c:v>
                </c:pt>
                <c:pt idx="4878" formatCode="0.00">
                  <c:v>822.76</c:v>
                </c:pt>
                <c:pt idx="4879" formatCode="0.00">
                  <c:v>841.05</c:v>
                </c:pt>
                <c:pt idx="4880" formatCode="0.00">
                  <c:v>847.99</c:v>
                </c:pt>
                <c:pt idx="4881" formatCode="0.00">
                  <c:v>862.14</c:v>
                </c:pt>
                <c:pt idx="4882" formatCode="0.00">
                  <c:v>859.14</c:v>
                </c:pt>
                <c:pt idx="4883" formatCode="0.00">
                  <c:v>880.28</c:v>
                </c:pt>
                <c:pt idx="4884" formatCode="0.00">
                  <c:v>882.07</c:v>
                </c:pt>
                <c:pt idx="4885" formatCode="0.00">
                  <c:v>868.62</c:v>
                </c:pt>
                <c:pt idx="4886" formatCode="0.00">
                  <c:v>856.44</c:v>
                </c:pt>
                <c:pt idx="4887" formatCode="0.00">
                  <c:v>878.94</c:v>
                </c:pt>
                <c:pt idx="4888" formatCode="0.00">
                  <c:v>880.42</c:v>
                </c:pt>
                <c:pt idx="4889" formatCode="0.00">
                  <c:v>910.41</c:v>
                </c:pt>
                <c:pt idx="4890" formatCode="0.00">
                  <c:v>933.58</c:v>
                </c:pt>
                <c:pt idx="4891" formatCode="0.00">
                  <c:v>930.12</c:v>
                </c:pt>
                <c:pt idx="4892" formatCode="0.00">
                  <c:v>971.08</c:v>
                </c:pt>
                <c:pt idx="4893" formatCode="0.00">
                  <c:v>971.24</c:v>
                </c:pt>
                <c:pt idx="4894" formatCode="0.00">
                  <c:v>988.3</c:v>
                </c:pt>
                <c:pt idx="4895" formatCode="0.00">
                  <c:v>1003.42</c:v>
                </c:pt>
                <c:pt idx="4896" formatCode="0.00">
                  <c:v>999.38</c:v>
                </c:pt>
                <c:pt idx="4897" formatCode="0.00">
                  <c:v>1004.62</c:v>
                </c:pt>
                <c:pt idx="4898" formatCode="0.00">
                  <c:v>1015.51</c:v>
                </c:pt>
                <c:pt idx="4899" formatCode="0.00">
                  <c:v>1052.33</c:v>
                </c:pt>
                <c:pt idx="4900" formatCode="0.00">
                  <c:v>1061.5999999999999</c:v>
                </c:pt>
                <c:pt idx="4901" formatCode="0.00">
                  <c:v>998.96</c:v>
                </c:pt>
                <c:pt idx="4902" formatCode="0.00">
                  <c:v>995.7</c:v>
                </c:pt>
                <c:pt idx="4903" formatCode="0.00">
                  <c:v>1007.69</c:v>
                </c:pt>
                <c:pt idx="4904" formatCode="0.00">
                  <c:v>1004</c:v>
                </c:pt>
                <c:pt idx="4905" formatCode="0.00">
                  <c:v>1028.47</c:v>
                </c:pt>
                <c:pt idx="4906" formatCode="0.00">
                  <c:v>1037.52</c:v>
                </c:pt>
                <c:pt idx="4907" formatCode="0.00">
                  <c:v>1022.78</c:v>
                </c:pt>
                <c:pt idx="4908" formatCode="0.00">
                  <c:v>1029.71</c:v>
                </c:pt>
                <c:pt idx="4909" formatCode="0.00">
                  <c:v>1031.78</c:v>
                </c:pt>
                <c:pt idx="4910" formatCode="0.00">
                  <c:v>1029.31</c:v>
                </c:pt>
                <c:pt idx="4911" formatCode="0.00">
                  <c:v>1072.93</c:v>
                </c:pt>
                <c:pt idx="4912" formatCode="0.00">
                  <c:v>1066.19</c:v>
                </c:pt>
                <c:pt idx="4913" formatCode="0.00">
                  <c:v>1060.73</c:v>
                </c:pt>
                <c:pt idx="4914" formatCode="0.00">
                  <c:v>1059.52</c:v>
                </c:pt>
                <c:pt idx="4915" formatCode="0.00">
                  <c:v>1070.19</c:v>
                </c:pt>
                <c:pt idx="4916" formatCode="0.00">
                  <c:v>1082.21</c:v>
                </c:pt>
                <c:pt idx="4917" formatCode="0.00">
                  <c:v>1054.9000000000001</c:v>
                </c:pt>
                <c:pt idx="4918" formatCode="0.00">
                  <c:v>1074.73</c:v>
                </c:pt>
                <c:pt idx="4919" formatCode="0.00">
                  <c:v>1075.47</c:v>
                </c:pt>
                <c:pt idx="4920" formatCode="0.00">
                  <c:v>1057.5999999999999</c:v>
                </c:pt>
                <c:pt idx="4921" formatCode="0.00">
                  <c:v>1031.97</c:v>
                </c:pt>
                <c:pt idx="4922" formatCode="0.00">
                  <c:v>1047.47</c:v>
                </c:pt>
                <c:pt idx="4923" formatCode="0.00">
                  <c:v>1051.21</c:v>
                </c:pt>
                <c:pt idx="4924" formatCode="0.00">
                  <c:v>1041.58</c:v>
                </c:pt>
                <c:pt idx="4925" formatCode="0.00">
                  <c:v>1025.1600000000001</c:v>
                </c:pt>
                <c:pt idx="4926" formatCode="0.00">
                  <c:v>1012.21</c:v>
                </c:pt>
                <c:pt idx="4927" formatCode="0.00">
                  <c:v>990.87</c:v>
                </c:pt>
                <c:pt idx="4928" formatCode="0.00">
                  <c:v>968.81</c:v>
                </c:pt>
                <c:pt idx="4929" formatCode="0.00">
                  <c:v>953.88</c:v>
                </c:pt>
                <c:pt idx="4930" formatCode="0.00">
                  <c:v>973.45</c:v>
                </c:pt>
                <c:pt idx="4931" formatCode="0.00">
                  <c:v>947.28</c:v>
                </c:pt>
                <c:pt idx="4932" formatCode="0.00">
                  <c:v>922.63</c:v>
                </c:pt>
                <c:pt idx="4933" formatCode="0.00">
                  <c:v>922.67</c:v>
                </c:pt>
                <c:pt idx="4934" formatCode="0.00">
                  <c:v>923.23</c:v>
                </c:pt>
                <c:pt idx="4935" formatCode="0.00">
                  <c:v>943.54</c:v>
                </c:pt>
                <c:pt idx="4936" formatCode="0.00">
                  <c:v>958.97</c:v>
                </c:pt>
                <c:pt idx="4937" formatCode="0.00">
                  <c:v>950.38</c:v>
                </c:pt>
                <c:pt idx="4938" formatCode="0.00">
                  <c:v>957.38</c:v>
                </c:pt>
                <c:pt idx="4939" formatCode="0.00">
                  <c:v>978.29</c:v>
                </c:pt>
                <c:pt idx="4940" formatCode="0.00">
                  <c:v>966.55</c:v>
                </c:pt>
                <c:pt idx="4941" formatCode="0.00">
                  <c:v>981.82</c:v>
                </c:pt>
                <c:pt idx="4942" formatCode="0.00">
                  <c:v>966.9</c:v>
                </c:pt>
                <c:pt idx="4943" formatCode="0.00">
                  <c:v>978.85</c:v>
                </c:pt>
                <c:pt idx="4944" formatCode="0.00">
                  <c:v>964.32</c:v>
                </c:pt>
                <c:pt idx="4945" formatCode="0.00">
                  <c:v>951.45</c:v>
                </c:pt>
                <c:pt idx="4946" formatCode="0.00">
                  <c:v>941.32</c:v>
                </c:pt>
                <c:pt idx="4947" formatCode="0.00">
                  <c:v>943.01</c:v>
                </c:pt>
                <c:pt idx="4948" formatCode="0.00">
                  <c:v>928.03</c:v>
                </c:pt>
                <c:pt idx="4949" formatCode="0.00">
                  <c:v>939.93</c:v>
                </c:pt>
                <c:pt idx="4950" formatCode="0.00">
                  <c:v>930.66</c:v>
                </c:pt>
                <c:pt idx="4951" formatCode="0.00">
                  <c:v>932.04</c:v>
                </c:pt>
                <c:pt idx="4952" formatCode="0.00">
                  <c:v>919.61</c:v>
                </c:pt>
                <c:pt idx="4953" formatCode="0.00">
                  <c:v>902.88</c:v>
                </c:pt>
                <c:pt idx="4954" formatCode="0.00">
                  <c:v>885.78</c:v>
                </c:pt>
                <c:pt idx="4955" formatCode="0.00">
                  <c:v>875.67</c:v>
                </c:pt>
                <c:pt idx="4956" formatCode="0.00">
                  <c:v>889.76</c:v>
                </c:pt>
                <c:pt idx="4957" formatCode="0.00">
                  <c:v>905.2</c:v>
                </c:pt>
                <c:pt idx="4958" formatCode="0.00">
                  <c:v>915.47</c:v>
                </c:pt>
                <c:pt idx="4959" formatCode="0.00">
                  <c:v>919.79</c:v>
                </c:pt>
                <c:pt idx="4960" formatCode="0.00">
                  <c:v>909.45</c:v>
                </c:pt>
                <c:pt idx="4961" formatCode="0.00">
                  <c:v>919.81</c:v>
                </c:pt>
                <c:pt idx="4962" formatCode="0.00">
                  <c:v>912.44</c:v>
                </c:pt>
                <c:pt idx="4963" formatCode="0.00">
                  <c:v>900.65</c:v>
                </c:pt>
                <c:pt idx="4964" formatCode="0.00">
                  <c:v>905.33</c:v>
                </c:pt>
                <c:pt idx="4965" formatCode="0.00">
                  <c:v>901.76</c:v>
                </c:pt>
                <c:pt idx="4966" formatCode="0.00">
                  <c:v>884.47</c:v>
                </c:pt>
                <c:pt idx="4967" formatCode="0.00">
                  <c:v>859.12</c:v>
                </c:pt>
                <c:pt idx="4968" formatCode="0.00">
                  <c:v>840.37</c:v>
                </c:pt>
                <c:pt idx="4969" formatCode="0.00">
                  <c:v>839.25</c:v>
                </c:pt>
                <c:pt idx="4970" formatCode="0.00">
                  <c:v>865.84</c:v>
                </c:pt>
                <c:pt idx="4971" formatCode="0.00">
                  <c:v>867.74</c:v>
                </c:pt>
                <c:pt idx="4972" formatCode="0.00">
                  <c:v>858.82</c:v>
                </c:pt>
                <c:pt idx="4973" formatCode="0.00">
                  <c:v>834.89</c:v>
                </c:pt>
                <c:pt idx="4974" formatCode="0.00">
                  <c:v>837.43</c:v>
                </c:pt>
                <c:pt idx="4975" formatCode="0.00">
                  <c:v>843.9</c:v>
                </c:pt>
                <c:pt idx="4976" formatCode="0.00">
                  <c:v>820.43</c:v>
                </c:pt>
                <c:pt idx="4977" formatCode="0.00">
                  <c:v>832.47</c:v>
                </c:pt>
                <c:pt idx="4978" formatCode="0.00">
                  <c:v>848.08</c:v>
                </c:pt>
                <c:pt idx="4979" formatCode="0.00">
                  <c:v>830.33</c:v>
                </c:pt>
                <c:pt idx="4980" formatCode="0.00">
                  <c:v>831.57</c:v>
                </c:pt>
                <c:pt idx="4981" formatCode="0.00">
                  <c:v>828.93</c:v>
                </c:pt>
                <c:pt idx="4982" formatCode="0.00">
                  <c:v>835.17</c:v>
                </c:pt>
                <c:pt idx="4983" formatCode="0.00">
                  <c:v>825.12</c:v>
                </c:pt>
                <c:pt idx="4984" formatCode="0.00">
                  <c:v>809.64</c:v>
                </c:pt>
                <c:pt idx="4985" formatCode="0.00">
                  <c:v>794.19</c:v>
                </c:pt>
                <c:pt idx="4986" formatCode="0.00">
                  <c:v>795.51</c:v>
                </c:pt>
                <c:pt idx="4987" formatCode="0.00">
                  <c:v>762.38</c:v>
                </c:pt>
                <c:pt idx="4988" formatCode="0.00">
                  <c:v>724.73</c:v>
                </c:pt>
                <c:pt idx="4989" formatCode="0.00">
                  <c:v>758.46</c:v>
                </c:pt>
                <c:pt idx="4990" formatCode="0.00">
                  <c:v>754.61</c:v>
                </c:pt>
                <c:pt idx="4991" formatCode="0.00">
                  <c:v>804.86</c:v>
                </c:pt>
                <c:pt idx="4992" formatCode="0.00">
                  <c:v>829.95</c:v>
                </c:pt>
                <c:pt idx="4993" formatCode="0.00">
                  <c:v>833.6</c:v>
                </c:pt>
                <c:pt idx="4994" formatCode="0.00">
                  <c:v>805.06</c:v>
                </c:pt>
                <c:pt idx="4995" formatCode="0.00">
                  <c:v>789.39</c:v>
                </c:pt>
                <c:pt idx="4996" formatCode="0.00">
                  <c:v>805.23</c:v>
                </c:pt>
                <c:pt idx="4997" formatCode="0.00">
                  <c:v>793.65</c:v>
                </c:pt>
                <c:pt idx="4998" formatCode="0.00">
                  <c:v>776.17</c:v>
                </c:pt>
                <c:pt idx="4999" formatCode="0.00">
                  <c:v>793.99</c:v>
                </c:pt>
                <c:pt idx="5000" formatCode="0.00">
                  <c:v>796.69</c:v>
                </c:pt>
                <c:pt idx="5001" formatCode="0.00">
                  <c:v>800.49</c:v>
                </c:pt>
                <c:pt idx="5002" formatCode="0.00">
                  <c:v>799.1</c:v>
                </c:pt>
                <c:pt idx="5003" formatCode="0.00">
                  <c:v>808.61</c:v>
                </c:pt>
                <c:pt idx="5004" formatCode="0.00">
                  <c:v>807.52</c:v>
                </c:pt>
                <c:pt idx="5005" formatCode="0.00">
                  <c:v>837.39</c:v>
                </c:pt>
                <c:pt idx="5006" formatCode="0.00">
                  <c:v>823.13</c:v>
                </c:pt>
                <c:pt idx="5007" formatCode="0.00">
                  <c:v>816.56</c:v>
                </c:pt>
                <c:pt idx="5008" formatCode="0.00">
                  <c:v>808.78</c:v>
                </c:pt>
                <c:pt idx="5009" formatCode="0.00">
                  <c:v>789.56</c:v>
                </c:pt>
                <c:pt idx="5010" formatCode="0.00">
                  <c:v>782.07</c:v>
                </c:pt>
                <c:pt idx="5011" formatCode="0.00">
                  <c:v>769.38</c:v>
                </c:pt>
                <c:pt idx="5012" formatCode="0.00">
                  <c:v>788.55</c:v>
                </c:pt>
                <c:pt idx="5013" formatCode="0.00">
                  <c:v>775.73</c:v>
                </c:pt>
                <c:pt idx="5014" formatCode="0.00">
                  <c:v>784.11</c:v>
                </c:pt>
                <c:pt idx="5015" formatCode="0.00">
                  <c:v>789.73</c:v>
                </c:pt>
                <c:pt idx="5016" formatCode="0.00">
                  <c:v>781.65</c:v>
                </c:pt>
                <c:pt idx="5017" formatCode="0.00">
                  <c:v>764.93</c:v>
                </c:pt>
                <c:pt idx="5018" formatCode="0.00">
                  <c:v>805.12</c:v>
                </c:pt>
                <c:pt idx="5019" formatCode="0.00">
                  <c:v>826.65</c:v>
                </c:pt>
                <c:pt idx="5020" formatCode="0.00">
                  <c:v>844.12</c:v>
                </c:pt>
                <c:pt idx="5021" formatCode="0.00">
                  <c:v>856.44</c:v>
                </c:pt>
                <c:pt idx="5022" formatCode="0.00">
                  <c:v>885.96</c:v>
                </c:pt>
                <c:pt idx="5023" formatCode="0.00">
                  <c:v>876.42</c:v>
                </c:pt>
                <c:pt idx="5024" formatCode="0.00">
                  <c:v>866.52</c:v>
                </c:pt>
                <c:pt idx="5025" formatCode="0.00">
                  <c:v>863.31</c:v>
                </c:pt>
                <c:pt idx="5026" formatCode="0.00">
                  <c:v>876.23</c:v>
                </c:pt>
                <c:pt idx="5027" formatCode="0.00">
                  <c:v>881.19</c:v>
                </c:pt>
                <c:pt idx="5028" formatCode="0.00">
                  <c:v>868.72</c:v>
                </c:pt>
                <c:pt idx="5029" formatCode="0.00">
                  <c:v>875.55</c:v>
                </c:pt>
                <c:pt idx="5030" formatCode="0.00">
                  <c:v>856.88</c:v>
                </c:pt>
                <c:pt idx="5031" formatCode="0.00">
                  <c:v>860.75</c:v>
                </c:pt>
                <c:pt idx="5032" formatCode="0.00">
                  <c:v>872.86</c:v>
                </c:pt>
                <c:pt idx="5033" formatCode="0.00">
                  <c:v>858.01</c:v>
                </c:pt>
                <c:pt idx="5034" formatCode="0.00">
                  <c:v>839.26</c:v>
                </c:pt>
                <c:pt idx="5035" formatCode="0.00">
                  <c:v>854.74</c:v>
                </c:pt>
                <c:pt idx="5036" formatCode="0.00">
                  <c:v>839.57</c:v>
                </c:pt>
                <c:pt idx="5037" formatCode="0.00">
                  <c:v>845.54</c:v>
                </c:pt>
                <c:pt idx="5038" formatCode="0.00">
                  <c:v>853.77</c:v>
                </c:pt>
                <c:pt idx="5039" formatCode="0.00">
                  <c:v>886.36</c:v>
                </c:pt>
                <c:pt idx="5040" formatCode="0.00">
                  <c:v>877.26</c:v>
                </c:pt>
                <c:pt idx="5041" formatCode="0.00">
                  <c:v>854.34</c:v>
                </c:pt>
                <c:pt idx="5042" formatCode="0.00">
                  <c:v>855.26</c:v>
                </c:pt>
                <c:pt idx="5043" formatCode="0.00">
                  <c:v>854.08</c:v>
                </c:pt>
                <c:pt idx="5044" formatCode="0.00">
                  <c:v>845.72</c:v>
                </c:pt>
                <c:pt idx="5045" formatCode="0.00">
                  <c:v>831.95</c:v>
                </c:pt>
                <c:pt idx="5046" formatCode="0.00">
                  <c:v>814.93</c:v>
                </c:pt>
                <c:pt idx="5047" formatCode="0.00">
                  <c:v>824.17</c:v>
                </c:pt>
                <c:pt idx="5048" formatCode="0.00">
                  <c:v>862.44</c:v>
                </c:pt>
                <c:pt idx="5049" formatCode="0.00">
                  <c:v>876.56</c:v>
                </c:pt>
                <c:pt idx="5050" formatCode="0.00">
                  <c:v>883.82</c:v>
                </c:pt>
                <c:pt idx="5051" formatCode="0.00">
                  <c:v>888.36</c:v>
                </c:pt>
                <c:pt idx="5052" formatCode="0.00">
                  <c:v>897.56</c:v>
                </c:pt>
                <c:pt idx="5053" formatCode="0.00">
                  <c:v>867.54</c:v>
                </c:pt>
                <c:pt idx="5054" formatCode="0.00">
                  <c:v>878.89</c:v>
                </c:pt>
                <c:pt idx="5055" formatCode="0.00">
                  <c:v>874.66</c:v>
                </c:pt>
                <c:pt idx="5056" formatCode="0.00">
                  <c:v>856.3</c:v>
                </c:pt>
                <c:pt idx="5057" formatCode="0.00">
                  <c:v>847.1</c:v>
                </c:pt>
                <c:pt idx="5058" formatCode="0.00">
                  <c:v>839.14</c:v>
                </c:pt>
                <c:pt idx="5059" formatCode="0.00">
                  <c:v>833.94</c:v>
                </c:pt>
                <c:pt idx="5060" formatCode="0.00">
                  <c:v>826.96</c:v>
                </c:pt>
                <c:pt idx="5061" formatCode="0.00">
                  <c:v>811.72</c:v>
                </c:pt>
                <c:pt idx="5062" formatCode="0.00">
                  <c:v>793.36</c:v>
                </c:pt>
                <c:pt idx="5063" formatCode="0.00">
                  <c:v>777.15</c:v>
                </c:pt>
                <c:pt idx="5064" formatCode="0.00">
                  <c:v>792.41</c:v>
                </c:pt>
                <c:pt idx="5065" formatCode="0.00">
                  <c:v>792.78</c:v>
                </c:pt>
                <c:pt idx="5066" formatCode="0.00">
                  <c:v>777.17</c:v>
                </c:pt>
                <c:pt idx="5067" formatCode="0.00">
                  <c:v>761.08</c:v>
                </c:pt>
                <c:pt idx="5068" formatCode="0.00">
                  <c:v>783.65</c:v>
                </c:pt>
                <c:pt idx="5069" formatCode="0.00">
                  <c:v>785.02</c:v>
                </c:pt>
                <c:pt idx="5070" formatCode="0.00">
                  <c:v>792.07</c:v>
                </c:pt>
                <c:pt idx="5071" formatCode="0.00">
                  <c:v>765.73</c:v>
                </c:pt>
                <c:pt idx="5072" formatCode="0.00">
                  <c:v>758.97</c:v>
                </c:pt>
                <c:pt idx="5073" formatCode="0.00">
                  <c:v>762.4</c:v>
                </c:pt>
                <c:pt idx="5074" formatCode="0.00">
                  <c:v>785.51</c:v>
                </c:pt>
                <c:pt idx="5075" formatCode="0.00">
                  <c:v>781.1</c:v>
                </c:pt>
                <c:pt idx="5076" formatCode="0.00">
                  <c:v>772.94</c:v>
                </c:pt>
                <c:pt idx="5077" formatCode="0.00">
                  <c:v>756.07</c:v>
                </c:pt>
                <c:pt idx="5078" formatCode="0.00">
                  <c:v>769.64</c:v>
                </c:pt>
                <c:pt idx="5079" formatCode="0.00">
                  <c:v>757.04</c:v>
                </c:pt>
                <c:pt idx="5080" formatCode="0.00">
                  <c:v>749.28</c:v>
                </c:pt>
                <c:pt idx="5081" formatCode="0.00">
                  <c:v>752.7</c:v>
                </c:pt>
                <c:pt idx="5082" formatCode="0.00">
                  <c:v>736.82</c:v>
                </c:pt>
                <c:pt idx="5083" formatCode="0.00">
                  <c:v>699.13</c:v>
                </c:pt>
                <c:pt idx="5084" formatCode="0.00">
                  <c:v>695.32</c:v>
                </c:pt>
                <c:pt idx="5085" formatCode="0.00">
                  <c:v>693.65</c:v>
                </c:pt>
                <c:pt idx="5086" formatCode="0.00">
                  <c:v>692.99</c:v>
                </c:pt>
                <c:pt idx="5087" formatCode="0.00">
                  <c:v>652.98</c:v>
                </c:pt>
                <c:pt idx="5088" formatCode="0.00">
                  <c:v>646.9</c:v>
                </c:pt>
                <c:pt idx="5089" formatCode="0.00">
                  <c:v>660.29</c:v>
                </c:pt>
                <c:pt idx="5090" formatCode="0.00">
                  <c:v>628.41</c:v>
                </c:pt>
                <c:pt idx="5091" formatCode="0.00">
                  <c:v>632.12</c:v>
                </c:pt>
                <c:pt idx="5092" formatCode="0.00">
                  <c:v>691.4</c:v>
                </c:pt>
                <c:pt idx="5093" formatCode="0.00">
                  <c:v>681.57</c:v>
                </c:pt>
                <c:pt idx="5094" formatCode="0.00">
                  <c:v>683.05</c:v>
                </c:pt>
                <c:pt idx="5095" formatCode="0.00">
                  <c:v>704.87</c:v>
                </c:pt>
                <c:pt idx="5096" formatCode="0.00">
                  <c:v>727.13</c:v>
                </c:pt>
                <c:pt idx="5097" formatCode="0.00">
                  <c:v>745.3</c:v>
                </c:pt>
                <c:pt idx="5098" formatCode="0.00">
                  <c:v>730.39</c:v>
                </c:pt>
                <c:pt idx="5099" formatCode="0.00">
                  <c:v>701.21</c:v>
                </c:pt>
                <c:pt idx="5100" formatCode="0.00">
                  <c:v>696.96</c:v>
                </c:pt>
                <c:pt idx="5101" formatCode="0.00">
                  <c:v>738.82</c:v>
                </c:pt>
                <c:pt idx="5102" formatCode="0.00">
                  <c:v>725.91</c:v>
                </c:pt>
                <c:pt idx="5103" formatCode="0.00">
                  <c:v>704.03</c:v>
                </c:pt>
                <c:pt idx="5104" formatCode="0.00">
                  <c:v>690.37</c:v>
                </c:pt>
                <c:pt idx="5105" formatCode="0.00">
                  <c:v>696.61</c:v>
                </c:pt>
                <c:pt idx="5106" formatCode="0.00">
                  <c:v>671.34</c:v>
                </c:pt>
                <c:pt idx="5107" formatCode="0.00">
                  <c:v>689.9</c:v>
                </c:pt>
                <c:pt idx="5108" formatCode="0.00">
                  <c:v>707.24</c:v>
                </c:pt>
                <c:pt idx="5109" formatCode="0.00">
                  <c:v>708.61</c:v>
                </c:pt>
                <c:pt idx="5110" formatCode="0.00">
                  <c:v>735.81</c:v>
                </c:pt>
                <c:pt idx="5111" formatCode="0.00">
                  <c:v>752.89</c:v>
                </c:pt>
                <c:pt idx="5112" formatCode="0.00">
                  <c:v>725.98</c:v>
                </c:pt>
                <c:pt idx="5113" formatCode="0.00">
                  <c:v>732.95</c:v>
                </c:pt>
                <c:pt idx="5114" formatCode="0.00">
                  <c:v>761.48</c:v>
                </c:pt>
                <c:pt idx="5115" formatCode="0.00">
                  <c:v>737.73</c:v>
                </c:pt>
                <c:pt idx="5116" formatCode="0.00">
                  <c:v>745.53</c:v>
                </c:pt>
                <c:pt idx="5117" formatCode="0.00">
                  <c:v>757.45</c:v>
                </c:pt>
                <c:pt idx="5118" formatCode="0.00">
                  <c:v>768.8</c:v>
                </c:pt>
                <c:pt idx="5119" formatCode="0.00">
                  <c:v>786.36</c:v>
                </c:pt>
                <c:pt idx="5120" formatCode="0.00">
                  <c:v>780.16</c:v>
                </c:pt>
                <c:pt idx="5121" formatCode="0.00">
                  <c:v>798.58</c:v>
                </c:pt>
                <c:pt idx="5122" formatCode="0.00">
                  <c:v>818.25</c:v>
                </c:pt>
                <c:pt idx="5123" formatCode="0.00">
                  <c:v>839.23</c:v>
                </c:pt>
                <c:pt idx="5124" formatCode="0.00">
                  <c:v>835.64</c:v>
                </c:pt>
                <c:pt idx="5125" formatCode="0.00">
                  <c:v>834.24</c:v>
                </c:pt>
                <c:pt idx="5126" formatCode="0.00">
                  <c:v>845.59</c:v>
                </c:pt>
                <c:pt idx="5127" formatCode="0.00">
                  <c:v>830.54</c:v>
                </c:pt>
                <c:pt idx="5128" formatCode="0.00">
                  <c:v>821.64</c:v>
                </c:pt>
                <c:pt idx="5129" formatCode="0.00">
                  <c:v>835.97</c:v>
                </c:pt>
                <c:pt idx="5130" formatCode="0.00">
                  <c:v>873.8</c:v>
                </c:pt>
                <c:pt idx="5131" formatCode="0.00">
                  <c:v>885.13</c:v>
                </c:pt>
                <c:pt idx="5132" formatCode="0.00">
                  <c:v>883.6</c:v>
                </c:pt>
                <c:pt idx="5133" formatCode="0.00">
                  <c:v>889.02</c:v>
                </c:pt>
                <c:pt idx="5134" formatCode="0.00">
                  <c:v>865.4</c:v>
                </c:pt>
                <c:pt idx="5135" formatCode="0.00">
                  <c:v>847.26</c:v>
                </c:pt>
                <c:pt idx="5136" formatCode="0.00">
                  <c:v>862.22</c:v>
                </c:pt>
                <c:pt idx="5137" formatCode="0.00">
                  <c:v>851.67</c:v>
                </c:pt>
                <c:pt idx="5138" formatCode="0.00">
                  <c:v>843.42</c:v>
                </c:pt>
                <c:pt idx="5139" formatCode="0.00">
                  <c:v>869.86</c:v>
                </c:pt>
                <c:pt idx="5140" formatCode="0.00">
                  <c:v>876.2</c:v>
                </c:pt>
                <c:pt idx="5141" formatCode="0.00">
                  <c:v>861.96</c:v>
                </c:pt>
                <c:pt idx="5142" formatCode="0.00">
                  <c:v>861.76</c:v>
                </c:pt>
                <c:pt idx="5143" formatCode="0.00">
                  <c:v>846.61</c:v>
                </c:pt>
                <c:pt idx="5144" formatCode="0.00">
                  <c:v>863.29</c:v>
                </c:pt>
                <c:pt idx="5145" formatCode="0.00">
                  <c:v>859.24</c:v>
                </c:pt>
                <c:pt idx="5146" formatCode="0.00">
                  <c:v>879.07</c:v>
                </c:pt>
                <c:pt idx="5147" formatCode="0.00">
                  <c:v>900.98</c:v>
                </c:pt>
                <c:pt idx="5148" formatCode="0.00">
                  <c:v>911.07</c:v>
                </c:pt>
                <c:pt idx="5149" formatCode="0.00">
                  <c:v>922.5</c:v>
                </c:pt>
                <c:pt idx="5150" formatCode="0.00">
                  <c:v>914.34</c:v>
                </c:pt>
                <c:pt idx="5151" formatCode="0.00">
                  <c:v>905.1</c:v>
                </c:pt>
                <c:pt idx="5152" formatCode="0.00">
                  <c:v>899.58</c:v>
                </c:pt>
                <c:pt idx="5153" formatCode="0.00">
                  <c:v>926.64</c:v>
                </c:pt>
                <c:pt idx="5154" formatCode="0.00">
                  <c:v>943.16</c:v>
                </c:pt>
                <c:pt idx="5155" formatCode="0.00">
                  <c:v>927.23</c:v>
                </c:pt>
                <c:pt idx="5156" formatCode="0.00">
                  <c:v>931.46</c:v>
                </c:pt>
                <c:pt idx="5157" formatCode="0.00">
                  <c:v>927.66</c:v>
                </c:pt>
                <c:pt idx="5158" formatCode="0.00">
                  <c:v>931.19</c:v>
                </c:pt>
                <c:pt idx="5159" formatCode="0.00">
                  <c:v>927.09</c:v>
                </c:pt>
                <c:pt idx="5160" formatCode="0.00">
                  <c:v>964.41</c:v>
                </c:pt>
                <c:pt idx="5161" formatCode="0.00">
                  <c:v>951.11</c:v>
                </c:pt>
                <c:pt idx="5162" formatCode="0.00">
                  <c:v>912.58</c:v>
                </c:pt>
                <c:pt idx="5163" formatCode="0.00">
                  <c:v>916.53</c:v>
                </c:pt>
                <c:pt idx="5164" formatCode="0.00">
                  <c:v>912.02</c:v>
                </c:pt>
                <c:pt idx="5165" formatCode="0.00">
                  <c:v>897.11</c:v>
                </c:pt>
                <c:pt idx="5166" formatCode="0.00">
                  <c:v>927</c:v>
                </c:pt>
                <c:pt idx="5167" formatCode="0.00">
                  <c:v>915.95</c:v>
                </c:pt>
                <c:pt idx="5168" formatCode="0.00">
                  <c:v>921.88</c:v>
                </c:pt>
                <c:pt idx="5169" formatCode="0.00">
                  <c:v>929.12</c:v>
                </c:pt>
                <c:pt idx="5170" formatCode="0.00">
                  <c:v>931.73</c:v>
                </c:pt>
                <c:pt idx="5171" formatCode="0.00">
                  <c:v>926.82</c:v>
                </c:pt>
                <c:pt idx="5172" formatCode="0.00">
                  <c:v>885.42</c:v>
                </c:pt>
                <c:pt idx="5173" formatCode="0.00">
                  <c:v>893.09</c:v>
                </c:pt>
                <c:pt idx="5174" formatCode="0.00">
                  <c:v>879.55</c:v>
                </c:pt>
                <c:pt idx="5175" formatCode="0.00">
                  <c:v>891.48</c:v>
                </c:pt>
                <c:pt idx="5176" formatCode="0.00">
                  <c:v>907.97</c:v>
                </c:pt>
                <c:pt idx="5177" formatCode="0.00">
                  <c:v>918.79</c:v>
                </c:pt>
                <c:pt idx="5178" formatCode="0.00">
                  <c:v>917.52</c:v>
                </c:pt>
                <c:pt idx="5179" formatCode="0.00">
                  <c:v>925.51</c:v>
                </c:pt>
                <c:pt idx="5180" formatCode="0.00">
                  <c:v>904.33</c:v>
                </c:pt>
                <c:pt idx="5181" formatCode="0.00">
                  <c:v>890.52</c:v>
                </c:pt>
                <c:pt idx="5182" formatCode="0.00">
                  <c:v>885.93</c:v>
                </c:pt>
                <c:pt idx="5183" formatCode="0.00">
                  <c:v>902.64</c:v>
                </c:pt>
                <c:pt idx="5184" formatCode="0.00">
                  <c:v>922.91</c:v>
                </c:pt>
                <c:pt idx="5185" formatCode="0.00">
                  <c:v>948.87</c:v>
                </c:pt>
                <c:pt idx="5186" formatCode="0.00">
                  <c:v>965.36</c:v>
                </c:pt>
                <c:pt idx="5187" formatCode="0.00">
                  <c:v>950.86</c:v>
                </c:pt>
                <c:pt idx="5188" formatCode="0.00">
                  <c:v>924.65</c:v>
                </c:pt>
                <c:pt idx="5189" formatCode="0.00">
                  <c:v>900.19</c:v>
                </c:pt>
                <c:pt idx="5190" formatCode="0.00">
                  <c:v>910.08</c:v>
                </c:pt>
                <c:pt idx="5191" formatCode="0.00">
                  <c:v>895</c:v>
                </c:pt>
                <c:pt idx="5192" formatCode="0.00">
                  <c:v>910.28</c:v>
                </c:pt>
                <c:pt idx="5193" formatCode="0.00">
                  <c:v>935.04</c:v>
                </c:pt>
                <c:pt idx="5194" formatCode="0.00">
                  <c:v>937.22</c:v>
                </c:pt>
                <c:pt idx="5195" formatCode="0.00">
                  <c:v>927.29</c:v>
                </c:pt>
                <c:pt idx="5196" formatCode="0.00">
                  <c:v>941.11</c:v>
                </c:pt>
                <c:pt idx="5197" formatCode="0.00">
                  <c:v>912.49</c:v>
                </c:pt>
                <c:pt idx="5198" formatCode="0.00">
                  <c:v>888.78</c:v>
                </c:pt>
                <c:pt idx="5199" formatCode="0.00">
                  <c:v>905.36</c:v>
                </c:pt>
                <c:pt idx="5200" formatCode="0.00">
                  <c:v>931.35</c:v>
                </c:pt>
                <c:pt idx="5201" formatCode="0.00">
                  <c:v>930.77</c:v>
                </c:pt>
                <c:pt idx="5202" formatCode="0.00">
                  <c:v>933.32</c:v>
                </c:pt>
                <c:pt idx="5203" formatCode="0.00">
                  <c:v>940.85</c:v>
                </c:pt>
                <c:pt idx="5204" formatCode="0.00">
                  <c:v>925.23</c:v>
                </c:pt>
                <c:pt idx="5205" formatCode="0.00">
                  <c:v>917.71</c:v>
                </c:pt>
                <c:pt idx="5206" formatCode="0.00">
                  <c:v>923.85</c:v>
                </c:pt>
                <c:pt idx="5207" formatCode="0.00">
                  <c:v>934.35</c:v>
                </c:pt>
                <c:pt idx="5208" formatCode="0.00">
                  <c:v>941.35</c:v>
                </c:pt>
                <c:pt idx="5209" formatCode="0.00">
                  <c:v>955.41</c:v>
                </c:pt>
                <c:pt idx="5210" formatCode="0.00">
                  <c:v>952.37</c:v>
                </c:pt>
                <c:pt idx="5211" formatCode="0.00">
                  <c:v>972.44</c:v>
                </c:pt>
                <c:pt idx="5212" formatCode="0.00">
                  <c:v>963.7</c:v>
                </c:pt>
                <c:pt idx="5213" formatCode="0.00">
                  <c:v>969.35</c:v>
                </c:pt>
                <c:pt idx="5214" formatCode="0.00">
                  <c:v>952.8</c:v>
                </c:pt>
                <c:pt idx="5215" formatCode="0.00">
                  <c:v>946.73</c:v>
                </c:pt>
                <c:pt idx="5216" formatCode="0.00">
                  <c:v>947.07</c:v>
                </c:pt>
                <c:pt idx="5217" formatCode="0.00">
                  <c:v>935.98</c:v>
                </c:pt>
                <c:pt idx="5218" formatCode="0.00">
                  <c:v>930.71</c:v>
                </c:pt>
                <c:pt idx="5219" formatCode="0.00">
                  <c:v>924.74</c:v>
                </c:pt>
                <c:pt idx="5220" formatCode="0.00">
                  <c:v>921.67</c:v>
                </c:pt>
                <c:pt idx="5221" formatCode="0.00">
                  <c:v>923.39</c:v>
                </c:pt>
                <c:pt idx="5222" formatCode="0.00">
                  <c:v>927.57</c:v>
                </c:pt>
                <c:pt idx="5223" formatCode="0.00">
                  <c:v>922.53</c:v>
                </c:pt>
                <c:pt idx="5224" formatCode="0.00">
                  <c:v>903.04</c:v>
                </c:pt>
                <c:pt idx="5225" formatCode="0.00">
                  <c:v>910.54</c:v>
                </c:pt>
                <c:pt idx="5226" formatCode="0.00">
                  <c:v>927.5</c:v>
                </c:pt>
                <c:pt idx="5227" formatCode="0.00">
                  <c:v>935.46</c:v>
                </c:pt>
                <c:pt idx="5228" formatCode="0.00">
                  <c:v>953.64</c:v>
                </c:pt>
                <c:pt idx="5229" formatCode="0.00">
                  <c:v>953.98</c:v>
                </c:pt>
                <c:pt idx="5230" formatCode="0.00">
                  <c:v>946.63</c:v>
                </c:pt>
                <c:pt idx="5231" formatCode="0.00">
                  <c:v>952.81</c:v>
                </c:pt>
                <c:pt idx="5232" formatCode="0.00">
                  <c:v>954.58</c:v>
                </c:pt>
                <c:pt idx="5233" formatCode="0.00">
                  <c:v>972.1</c:v>
                </c:pt>
                <c:pt idx="5234" formatCode="0.00">
                  <c:v>974.82</c:v>
                </c:pt>
                <c:pt idx="5235" formatCode="0.00">
                  <c:v>965.39</c:v>
                </c:pt>
                <c:pt idx="5236" formatCode="0.00">
                  <c:v>975.04</c:v>
                </c:pt>
                <c:pt idx="5237" formatCode="0.00">
                  <c:v>965.68</c:v>
                </c:pt>
                <c:pt idx="5238" formatCode="0.00">
                  <c:v>963.29</c:v>
                </c:pt>
                <c:pt idx="5239" formatCode="0.00">
                  <c:v>972.25</c:v>
                </c:pt>
                <c:pt idx="5240" formatCode="0.00">
                  <c:v>958.04</c:v>
                </c:pt>
                <c:pt idx="5241" formatCode="0.00">
                  <c:v>966.29</c:v>
                </c:pt>
                <c:pt idx="5242" formatCode="0.00">
                  <c:v>973.43</c:v>
                </c:pt>
                <c:pt idx="5243" formatCode="0.00">
                  <c:v>962.08</c:v>
                </c:pt>
                <c:pt idx="5244" formatCode="0.00">
                  <c:v>958.67</c:v>
                </c:pt>
                <c:pt idx="5245" formatCode="0.00">
                  <c:v>944.96</c:v>
                </c:pt>
                <c:pt idx="5246" formatCode="0.00">
                  <c:v>969.86</c:v>
                </c:pt>
                <c:pt idx="5247" formatCode="0.00">
                  <c:v>977.45</c:v>
                </c:pt>
                <c:pt idx="5248" formatCode="0.00">
                  <c:v>995.35</c:v>
                </c:pt>
                <c:pt idx="5249" formatCode="0.00">
                  <c:v>1005.77</c:v>
                </c:pt>
                <c:pt idx="5250" formatCode="0.00">
                  <c:v>1013.11</c:v>
                </c:pt>
                <c:pt idx="5251" formatCode="0.00">
                  <c:v>987.87</c:v>
                </c:pt>
                <c:pt idx="5252" formatCode="0.00">
                  <c:v>983.78</c:v>
                </c:pt>
                <c:pt idx="5253" formatCode="0.00">
                  <c:v>968.53</c:v>
                </c:pt>
                <c:pt idx="5254" formatCode="0.00">
                  <c:v>970.56</c:v>
                </c:pt>
                <c:pt idx="5255" formatCode="0.00">
                  <c:v>970.93</c:v>
                </c:pt>
                <c:pt idx="5256" formatCode="0.00">
                  <c:v>961.41</c:v>
                </c:pt>
                <c:pt idx="5257" formatCode="0.00">
                  <c:v>969.75</c:v>
                </c:pt>
                <c:pt idx="5258" formatCode="0.00">
                  <c:v>969.71</c:v>
                </c:pt>
                <c:pt idx="5259" formatCode="0.00">
                  <c:v>979.54</c:v>
                </c:pt>
                <c:pt idx="5260" formatCode="0.00">
                  <c:v>1002.13</c:v>
                </c:pt>
                <c:pt idx="5261" formatCode="0.00">
                  <c:v>993.94</c:v>
                </c:pt>
                <c:pt idx="5262" formatCode="0.00">
                  <c:v>986.83</c:v>
                </c:pt>
                <c:pt idx="5263" formatCode="0.00">
                  <c:v>973.18</c:v>
                </c:pt>
                <c:pt idx="5264" formatCode="0.00">
                  <c:v>975.31</c:v>
                </c:pt>
                <c:pt idx="5265" formatCode="0.00">
                  <c:v>998.17</c:v>
                </c:pt>
                <c:pt idx="5266" formatCode="0.00">
                  <c:v>990.88</c:v>
                </c:pt>
                <c:pt idx="5267" formatCode="0.00">
                  <c:v>1004.69</c:v>
                </c:pt>
                <c:pt idx="5268" formatCode="0.00">
                  <c:v>1000.84</c:v>
                </c:pt>
                <c:pt idx="5269" formatCode="0.00">
                  <c:v>997.11</c:v>
                </c:pt>
                <c:pt idx="5270" formatCode="0.00">
                  <c:v>1004.25</c:v>
                </c:pt>
                <c:pt idx="5271" formatCode="0.00">
                  <c:v>1002.07</c:v>
                </c:pt>
                <c:pt idx="5272" formatCode="0.00">
                  <c:v>1017.88</c:v>
                </c:pt>
                <c:pt idx="5273" formatCode="0.00">
                  <c:v>1005.48</c:v>
                </c:pt>
                <c:pt idx="5274" formatCode="0.00">
                  <c:v>995.96</c:v>
                </c:pt>
                <c:pt idx="5275" formatCode="0.00">
                  <c:v>987.99</c:v>
                </c:pt>
                <c:pt idx="5276" formatCode="0.00">
                  <c:v>983.04</c:v>
                </c:pt>
                <c:pt idx="5277" formatCode="0.00">
                  <c:v>977.3</c:v>
                </c:pt>
                <c:pt idx="5278" formatCode="0.00">
                  <c:v>986.94</c:v>
                </c:pt>
                <c:pt idx="5279" formatCode="0.00">
                  <c:v>995.23</c:v>
                </c:pt>
                <c:pt idx="5280" formatCode="0.00">
                  <c:v>987.48</c:v>
                </c:pt>
                <c:pt idx="5281" formatCode="0.00">
                  <c:v>986.37</c:v>
                </c:pt>
                <c:pt idx="5282" formatCode="0.00">
                  <c:v>993.77</c:v>
                </c:pt>
                <c:pt idx="5283" formatCode="0.00">
                  <c:v>1002.26</c:v>
                </c:pt>
                <c:pt idx="5284" formatCode="0.00">
                  <c:v>989.52</c:v>
                </c:pt>
                <c:pt idx="5285" formatCode="0.00">
                  <c:v>992.67</c:v>
                </c:pt>
                <c:pt idx="5286" formatCode="0.00">
                  <c:v>992.23</c:v>
                </c:pt>
                <c:pt idx="5287" formatCode="0.00">
                  <c:v>988.74</c:v>
                </c:pt>
                <c:pt idx="5288" formatCode="0.00">
                  <c:v>996.63</c:v>
                </c:pt>
                <c:pt idx="5289" formatCode="0.00">
                  <c:v>973.09</c:v>
                </c:pt>
                <c:pt idx="5290" formatCode="0.00">
                  <c:v>971.2</c:v>
                </c:pt>
                <c:pt idx="5291" formatCode="0.00">
                  <c:v>963.97</c:v>
                </c:pt>
                <c:pt idx="5292" formatCode="0.00">
                  <c:v>972.66</c:v>
                </c:pt>
                <c:pt idx="5293" formatCode="0.00">
                  <c:v>990.35</c:v>
                </c:pt>
                <c:pt idx="5294" formatCode="0.00">
                  <c:v>993.84</c:v>
                </c:pt>
                <c:pt idx="5295" formatCode="0.00">
                  <c:v>970.15</c:v>
                </c:pt>
                <c:pt idx="5296" formatCode="0.00">
                  <c:v>960.32</c:v>
                </c:pt>
                <c:pt idx="5297" formatCode="0.00">
                  <c:v>980.47</c:v>
                </c:pt>
                <c:pt idx="5298" formatCode="0.00">
                  <c:v>989.68</c:v>
                </c:pt>
                <c:pt idx="5299" formatCode="0.00">
                  <c:v>995.89</c:v>
                </c:pt>
                <c:pt idx="5300" formatCode="0.00">
                  <c:v>990.77</c:v>
                </c:pt>
                <c:pt idx="5301" formatCode="0.00">
                  <c:v>1014.88</c:v>
                </c:pt>
                <c:pt idx="5302" formatCode="0.00">
                  <c:v>1016.84</c:v>
                </c:pt>
                <c:pt idx="5303" formatCode="0.00">
                  <c:v>1016.95</c:v>
                </c:pt>
                <c:pt idx="5304" formatCode="0.00">
                  <c:v>1028.8599999999999</c:v>
                </c:pt>
                <c:pt idx="5305" formatCode="0.00">
                  <c:v>1018.51</c:v>
                </c:pt>
                <c:pt idx="5306" formatCode="0.00">
                  <c:v>1018.18</c:v>
                </c:pt>
                <c:pt idx="5307" formatCode="0.00">
                  <c:v>1005.82</c:v>
                </c:pt>
                <c:pt idx="5308" formatCode="0.00">
                  <c:v>1029.05</c:v>
                </c:pt>
                <c:pt idx="5309" formatCode="0.00">
                  <c:v>1047.43</c:v>
                </c:pt>
                <c:pt idx="5310" formatCode="0.00">
                  <c:v>1050.21</c:v>
                </c:pt>
                <c:pt idx="5311" formatCode="0.00">
                  <c:v>1069.0999999999999</c:v>
                </c:pt>
                <c:pt idx="5312" formatCode="0.00">
                  <c:v>1059.97</c:v>
                </c:pt>
                <c:pt idx="5313" formatCode="0.00">
                  <c:v>1066.75</c:v>
                </c:pt>
                <c:pt idx="5314" formatCode="0.00">
                  <c:v>1097.3900000000001</c:v>
                </c:pt>
                <c:pt idx="5315" formatCode="0.00">
                  <c:v>1110.1400000000001</c:v>
                </c:pt>
                <c:pt idx="5316" formatCode="0.00">
                  <c:v>1148.5899999999999</c:v>
                </c:pt>
                <c:pt idx="5317" formatCode="0.00">
                  <c:v>1164.1500000000001</c:v>
                </c:pt>
                <c:pt idx="5318" formatCode="0.00">
                  <c:v>1148.92</c:v>
                </c:pt>
                <c:pt idx="5319" formatCode="0.00">
                  <c:v>1138.07</c:v>
                </c:pt>
                <c:pt idx="5320" formatCode="0.00">
                  <c:v>1135.56</c:v>
                </c:pt>
                <c:pt idx="5321" formatCode="0.00">
                  <c:v>1130.06</c:v>
                </c:pt>
                <c:pt idx="5322" formatCode="0.00">
                  <c:v>1142.54</c:v>
                </c:pt>
                <c:pt idx="5323" formatCode="0.00">
                  <c:v>1140.8800000000001</c:v>
                </c:pt>
                <c:pt idx="5324" formatCode="0.00">
                  <c:v>1125.8</c:v>
                </c:pt>
                <c:pt idx="5325" formatCode="0.00">
                  <c:v>1117.92</c:v>
                </c:pt>
                <c:pt idx="5326" formatCode="0.00">
                  <c:v>1124.6500000000001</c:v>
                </c:pt>
                <c:pt idx="5327" formatCode="0.00">
                  <c:v>1135.79</c:v>
                </c:pt>
                <c:pt idx="5328" formatCode="0.00">
                  <c:v>1138.31</c:v>
                </c:pt>
                <c:pt idx="5329" formatCode="0.00">
                  <c:v>1144.26</c:v>
                </c:pt>
                <c:pt idx="5330" formatCode="0.00">
                  <c:v>1152.33</c:v>
                </c:pt>
                <c:pt idx="5331" formatCode="0.00">
                  <c:v>1189.32</c:v>
                </c:pt>
                <c:pt idx="5332" formatCode="0.00">
                  <c:v>1176.69</c:v>
                </c:pt>
                <c:pt idx="5333" formatCode="0.00">
                  <c:v>1180.31</c:v>
                </c:pt>
                <c:pt idx="5334" formatCode="0.00">
                  <c:v>1172.5899999999999</c:v>
                </c:pt>
                <c:pt idx="5335" formatCode="0.00">
                  <c:v>1160.27</c:v>
                </c:pt>
                <c:pt idx="5336" formatCode="0.00">
                  <c:v>1175.01</c:v>
                </c:pt>
                <c:pt idx="5337" formatCode="0.00">
                  <c:v>1155.5</c:v>
                </c:pt>
                <c:pt idx="5338" formatCode="0.00">
                  <c:v>1175.28</c:v>
                </c:pt>
                <c:pt idx="5339" formatCode="0.00">
                  <c:v>1158.19</c:v>
                </c:pt>
                <c:pt idx="5340" formatCode="0.00">
                  <c:v>1151.05</c:v>
                </c:pt>
                <c:pt idx="5341" formatCode="0.00">
                  <c:v>1156.47</c:v>
                </c:pt>
                <c:pt idx="5342" formatCode="0.00">
                  <c:v>1151.6500000000001</c:v>
                </c:pt>
                <c:pt idx="5343" formatCode="0.00">
                  <c:v>1136.6199999999999</c:v>
                </c:pt>
                <c:pt idx="5344" formatCode="0.00">
                  <c:v>1138.99</c:v>
                </c:pt>
                <c:pt idx="5345" formatCode="0.00">
                  <c:v>1137.67</c:v>
                </c:pt>
                <c:pt idx="5346" formatCode="0.00">
                  <c:v>1155.3800000000001</c:v>
                </c:pt>
                <c:pt idx="5347" formatCode="0.00">
                  <c:v>1159.79</c:v>
                </c:pt>
                <c:pt idx="5348" formatCode="0.00">
                  <c:v>1163.6199999999999</c:v>
                </c:pt>
                <c:pt idx="5349" formatCode="0.00">
                  <c:v>1195.6099999999999</c:v>
                </c:pt>
                <c:pt idx="5350" formatCode="0.00">
                  <c:v>1175.6400000000001</c:v>
                </c:pt>
                <c:pt idx="5351" formatCode="0.00">
                  <c:v>1164.1500000000001</c:v>
                </c:pt>
                <c:pt idx="5352" formatCode="0.00">
                  <c:v>1167.53</c:v>
                </c:pt>
                <c:pt idx="5353" formatCode="0.00">
                  <c:v>1171.42</c:v>
                </c:pt>
                <c:pt idx="5354" formatCode="0.00">
                  <c:v>1190.4000000000001</c:v>
                </c:pt>
                <c:pt idx="5355" formatCode="0.00">
                  <c:v>1178.52</c:v>
                </c:pt>
                <c:pt idx="5356" formatCode="0.00">
                  <c:v>1179.21</c:v>
                </c:pt>
                <c:pt idx="5357" formatCode="0.00">
                  <c:v>1164.6500000000001</c:v>
                </c:pt>
                <c:pt idx="5358" formatCode="0.00">
                  <c:v>1163.19</c:v>
                </c:pt>
                <c:pt idx="5359" formatCode="0.00">
                  <c:v>1164.21</c:v>
                </c:pt>
                <c:pt idx="5360" formatCode="0.00">
                  <c:v>1173.17</c:v>
                </c:pt>
                <c:pt idx="5361" formatCode="0.00">
                  <c:v>1173.97</c:v>
                </c:pt>
                <c:pt idx="5362" formatCode="0.00">
                  <c:v>1172.5899999999999</c:v>
                </c:pt>
                <c:pt idx="5363" formatCode="0.00">
                  <c:v>1176.1099999999999</c:v>
                </c:pt>
                <c:pt idx="5364" formatCode="0.00">
                  <c:v>1152.21</c:v>
                </c:pt>
                <c:pt idx="5365" formatCode="0.00">
                  <c:v>1150.3900000000001</c:v>
                </c:pt>
                <c:pt idx="5366" formatCode="0.00">
                  <c:v>1161.6500000000001</c:v>
                </c:pt>
                <c:pt idx="5367" formatCode="0.00">
                  <c:v>1146.01</c:v>
                </c:pt>
                <c:pt idx="5368" formatCode="0.00">
                  <c:v>1129.0899999999999</c:v>
                </c:pt>
                <c:pt idx="5369" formatCode="0.00">
                  <c:v>1117.29</c:v>
                </c:pt>
                <c:pt idx="5370" formatCode="0.00">
                  <c:v>1099.46</c:v>
                </c:pt>
                <c:pt idx="5371" formatCode="0.00">
                  <c:v>1109.3900000000001</c:v>
                </c:pt>
                <c:pt idx="5372" formatCode="0.00">
                  <c:v>1099.82</c:v>
                </c:pt>
                <c:pt idx="5373" formatCode="0.00">
                  <c:v>1108.26</c:v>
                </c:pt>
                <c:pt idx="5374" formatCode="0.00">
                  <c:v>1110.46</c:v>
                </c:pt>
                <c:pt idx="5375" formatCode="0.00">
                  <c:v>1097.44</c:v>
                </c:pt>
                <c:pt idx="5376" formatCode="0.00">
                  <c:v>1046.9000000000001</c:v>
                </c:pt>
                <c:pt idx="5377" formatCode="0.00">
                  <c:v>1055.93</c:v>
                </c:pt>
                <c:pt idx="5378" formatCode="0.00">
                  <c:v>1069.1400000000001</c:v>
                </c:pt>
                <c:pt idx="5379" formatCode="0.00">
                  <c:v>1063.69</c:v>
                </c:pt>
                <c:pt idx="5380" formatCode="0.00">
                  <c:v>1062.6099999999999</c:v>
                </c:pt>
                <c:pt idx="5381" formatCode="0.00">
                  <c:v>1096.29</c:v>
                </c:pt>
                <c:pt idx="5382" formatCode="0.00">
                  <c:v>1111.8900000000001</c:v>
                </c:pt>
                <c:pt idx="5383" formatCode="0.00">
                  <c:v>1121.4000000000001</c:v>
                </c:pt>
                <c:pt idx="5384" formatCode="0.00">
                  <c:v>1121.6300000000001</c:v>
                </c:pt>
                <c:pt idx="5385" formatCode="0.00">
                  <c:v>1123.17</c:v>
                </c:pt>
                <c:pt idx="5386" formatCode="0.00">
                  <c:v>1124.3499999999999</c:v>
                </c:pt>
                <c:pt idx="5387" formatCode="0.00">
                  <c:v>1124.6600000000001</c:v>
                </c:pt>
                <c:pt idx="5388" formatCode="0.00">
                  <c:v>1114.6600000000001</c:v>
                </c:pt>
                <c:pt idx="5389" formatCode="0.00">
                  <c:v>1125.58</c:v>
                </c:pt>
                <c:pt idx="5390" formatCode="0.00">
                  <c:v>1124.9100000000001</c:v>
                </c:pt>
                <c:pt idx="5391" formatCode="0.00">
                  <c:v>1137.26</c:v>
                </c:pt>
                <c:pt idx="5392" formatCode="0.00">
                  <c:v>1113.76</c:v>
                </c:pt>
                <c:pt idx="5393" formatCode="0.00">
                  <c:v>1122.98</c:v>
                </c:pt>
                <c:pt idx="5394" formatCode="0.00">
                  <c:v>1135.98</c:v>
                </c:pt>
                <c:pt idx="5395" formatCode="0.00">
                  <c:v>1152.49</c:v>
                </c:pt>
                <c:pt idx="5396" formatCode="0.00">
                  <c:v>1148.75</c:v>
                </c:pt>
                <c:pt idx="5397" formatCode="0.00">
                  <c:v>1113.45</c:v>
                </c:pt>
                <c:pt idx="5398" formatCode="0.00">
                  <c:v>1084.26</c:v>
                </c:pt>
                <c:pt idx="5399" formatCode="0.00">
                  <c:v>1091.08</c:v>
                </c:pt>
                <c:pt idx="5400" formatCode="0.00">
                  <c:v>1078.72</c:v>
                </c:pt>
                <c:pt idx="5401" formatCode="0.00">
                  <c:v>1089.3900000000001</c:v>
                </c:pt>
                <c:pt idx="5402" formatCode="0.00">
                  <c:v>1073.1500000000001</c:v>
                </c:pt>
                <c:pt idx="5403" formatCode="0.00">
                  <c:v>1094.27</c:v>
                </c:pt>
                <c:pt idx="5404" formatCode="0.00">
                  <c:v>1077.21</c:v>
                </c:pt>
                <c:pt idx="5405" formatCode="0.00">
                  <c:v>1068.55</c:v>
                </c:pt>
                <c:pt idx="5406" formatCode="0.00">
                  <c:v>1083.3499999999999</c:v>
                </c:pt>
                <c:pt idx="5407" formatCode="0.00">
                  <c:v>1084.17</c:v>
                </c:pt>
                <c:pt idx="5408" formatCode="0.00">
                  <c:v>1116.58</c:v>
                </c:pt>
                <c:pt idx="5409" formatCode="0.00">
                  <c:v>1120.8900000000001</c:v>
                </c:pt>
                <c:pt idx="5410" formatCode="0.00">
                  <c:v>1119.1099999999999</c:v>
                </c:pt>
                <c:pt idx="5411" formatCode="0.00">
                  <c:v>1106.92</c:v>
                </c:pt>
                <c:pt idx="5412" formatCode="0.00">
                  <c:v>1114.43</c:v>
                </c:pt>
                <c:pt idx="5413" formatCode="0.00">
                  <c:v>1120.22</c:v>
                </c:pt>
                <c:pt idx="5414" formatCode="0.00">
                  <c:v>1096.3499999999999</c:v>
                </c:pt>
                <c:pt idx="5415" formatCode="0.00">
                  <c:v>1081.22</c:v>
                </c:pt>
                <c:pt idx="5416" formatCode="0.00">
                  <c:v>1085.68</c:v>
                </c:pt>
                <c:pt idx="5417" formatCode="0.00">
                  <c:v>1111.6400000000001</c:v>
                </c:pt>
                <c:pt idx="5418" formatCode="0.00">
                  <c:v>1105.83</c:v>
                </c:pt>
                <c:pt idx="5419" formatCode="0.00">
                  <c:v>1099.75</c:v>
                </c:pt>
                <c:pt idx="5420" formatCode="0.00">
                  <c:v>1119.98</c:v>
                </c:pt>
                <c:pt idx="5421" formatCode="0.00">
                  <c:v>1112.95</c:v>
                </c:pt>
                <c:pt idx="5422" formatCode="0.00">
                  <c:v>1104.3</c:v>
                </c:pt>
                <c:pt idx="5423" formatCode="0.00">
                  <c:v>1076.8</c:v>
                </c:pt>
                <c:pt idx="5424" formatCode="0.00">
                  <c:v>1087.75</c:v>
                </c:pt>
                <c:pt idx="5425" formatCode="0.00">
                  <c:v>1083.58</c:v>
                </c:pt>
                <c:pt idx="5426" formatCode="0.00">
                  <c:v>1096.83</c:v>
                </c:pt>
                <c:pt idx="5427" formatCode="0.00">
                  <c:v>1087.5899999999999</c:v>
                </c:pt>
                <c:pt idx="5428" formatCode="0.00">
                  <c:v>1083.52</c:v>
                </c:pt>
                <c:pt idx="5429" formatCode="0.00">
                  <c:v>1073.04</c:v>
                </c:pt>
                <c:pt idx="5430" formatCode="0.00">
                  <c:v>1085.75</c:v>
                </c:pt>
                <c:pt idx="5431" formatCode="0.00">
                  <c:v>1074.81</c:v>
                </c:pt>
                <c:pt idx="5432" formatCode="0.00">
                  <c:v>1053.3</c:v>
                </c:pt>
                <c:pt idx="5433" formatCode="0.00">
                  <c:v>1045.6300000000001</c:v>
                </c:pt>
                <c:pt idx="5434" formatCode="0.00">
                  <c:v>1046.02</c:v>
                </c:pt>
                <c:pt idx="5435" formatCode="0.00">
                  <c:v>1044.3399999999999</c:v>
                </c:pt>
                <c:pt idx="5436" formatCode="0.00">
                  <c:v>1041.23</c:v>
                </c:pt>
                <c:pt idx="5437" formatCode="0.00">
                  <c:v>1034.31</c:v>
                </c:pt>
                <c:pt idx="5438" formatCode="0.00">
                  <c:v>1038.5</c:v>
                </c:pt>
                <c:pt idx="5439" formatCode="0.00">
                  <c:v>1041.49</c:v>
                </c:pt>
                <c:pt idx="5440" formatCode="0.00">
                  <c:v>1030.99</c:v>
                </c:pt>
                <c:pt idx="5441" formatCode="0.00">
                  <c:v>1013.78</c:v>
                </c:pt>
                <c:pt idx="5442" formatCode="0.00">
                  <c:v>991.96</c:v>
                </c:pt>
                <c:pt idx="5443" formatCode="0.00">
                  <c:v>994.38</c:v>
                </c:pt>
                <c:pt idx="5444" formatCode="0.00">
                  <c:v>998.34</c:v>
                </c:pt>
                <c:pt idx="5445" formatCode="0.00">
                  <c:v>981.03</c:v>
                </c:pt>
                <c:pt idx="5446" formatCode="0.00">
                  <c:v>973.33</c:v>
                </c:pt>
                <c:pt idx="5447" formatCode="0.00">
                  <c:v>978.45</c:v>
                </c:pt>
                <c:pt idx="5448" formatCode="0.00">
                  <c:v>988.93</c:v>
                </c:pt>
                <c:pt idx="5449" formatCode="0.00">
                  <c:v>992.84</c:v>
                </c:pt>
                <c:pt idx="5450" formatCode="0.00">
                  <c:v>1003.79</c:v>
                </c:pt>
                <c:pt idx="5451" formatCode="0.00">
                  <c:v>1002.83</c:v>
                </c:pt>
                <c:pt idx="5452" formatCode="0.00">
                  <c:v>1000.45</c:v>
                </c:pt>
                <c:pt idx="5453" formatCode="0.00">
                  <c:v>1000.96</c:v>
                </c:pt>
                <c:pt idx="5454" formatCode="0.00">
                  <c:v>1009.42</c:v>
                </c:pt>
                <c:pt idx="5455" formatCode="0.00">
                  <c:v>1017.59</c:v>
                </c:pt>
                <c:pt idx="5456" formatCode="0.00">
                  <c:v>1007.88</c:v>
                </c:pt>
                <c:pt idx="5457" formatCode="0.00">
                  <c:v>1011.79</c:v>
                </c:pt>
                <c:pt idx="5458" formatCode="0.00">
                  <c:v>995.24</c:v>
                </c:pt>
                <c:pt idx="5459" formatCode="0.00">
                  <c:v>1006.14</c:v>
                </c:pt>
                <c:pt idx="5460" formatCode="0.00">
                  <c:v>1001.51</c:v>
                </c:pt>
                <c:pt idx="5461" formatCode="0.00">
                  <c:v>1025.68</c:v>
                </c:pt>
                <c:pt idx="5462" formatCode="0.00">
                  <c:v>1029.8900000000001</c:v>
                </c:pt>
                <c:pt idx="5463" formatCode="0.00">
                  <c:v>1044.27</c:v>
                </c:pt>
                <c:pt idx="5464" formatCode="0.00">
                  <c:v>1039.3399999999999</c:v>
                </c:pt>
                <c:pt idx="5465" formatCode="0.00">
                  <c:v>1038.45</c:v>
                </c:pt>
                <c:pt idx="5466" formatCode="0.00">
                  <c:v>1043.1300000000001</c:v>
                </c:pt>
                <c:pt idx="5467" formatCode="0.00">
                  <c:v>1038.54</c:v>
                </c:pt>
                <c:pt idx="5468" formatCode="0.00">
                  <c:v>1024.8900000000001</c:v>
                </c:pt>
                <c:pt idx="5469" formatCode="0.00">
                  <c:v>1013.69</c:v>
                </c:pt>
                <c:pt idx="5470" formatCode="0.00">
                  <c:v>1010.06</c:v>
                </c:pt>
                <c:pt idx="5471" formatCode="0.00">
                  <c:v>1020.6</c:v>
                </c:pt>
                <c:pt idx="5472" formatCode="0.00">
                  <c:v>1030.95</c:v>
                </c:pt>
                <c:pt idx="5473" formatCode="0.00">
                  <c:v>1014.44</c:v>
                </c:pt>
                <c:pt idx="5474" formatCode="0.00">
                  <c:v>1007.14</c:v>
                </c:pt>
                <c:pt idx="5475" formatCode="0.00">
                  <c:v>1014.24</c:v>
                </c:pt>
                <c:pt idx="5476" formatCode="0.00">
                  <c:v>1021.42</c:v>
                </c:pt>
                <c:pt idx="5477" formatCode="0.00">
                  <c:v>1029.4100000000001</c:v>
                </c:pt>
                <c:pt idx="5478" formatCode="0.00">
                  <c:v>1026.73</c:v>
                </c:pt>
                <c:pt idx="5479" formatCode="0.00">
                  <c:v>1032.68</c:v>
                </c:pt>
                <c:pt idx="5480" formatCode="0.00">
                  <c:v>1048.69</c:v>
                </c:pt>
                <c:pt idx="5481" formatCode="0.00">
                  <c:v>1034.98</c:v>
                </c:pt>
                <c:pt idx="5482" formatCode="0.00">
                  <c:v>1029.26</c:v>
                </c:pt>
                <c:pt idx="5483" formatCode="0.00">
                  <c:v>1022.41</c:v>
                </c:pt>
                <c:pt idx="5484" formatCode="0.00">
                  <c:v>1031.1300000000001</c:v>
                </c:pt>
                <c:pt idx="5485" formatCode="0.00">
                  <c:v>1027.45</c:v>
                </c:pt>
                <c:pt idx="5486" formatCode="0.00">
                  <c:v>1029.76</c:v>
                </c:pt>
                <c:pt idx="5487" formatCode="0.00">
                  <c:v>1034.05</c:v>
                </c:pt>
                <c:pt idx="5488" formatCode="0.00">
                  <c:v>1027.8499999999999</c:v>
                </c:pt>
                <c:pt idx="5489" formatCode="0.00">
                  <c:v>1034.29</c:v>
                </c:pt>
                <c:pt idx="5490" formatCode="0.00">
                  <c:v>1039.44</c:v>
                </c:pt>
                <c:pt idx="5491" formatCode="0.00">
                  <c:v>1044.96</c:v>
                </c:pt>
                <c:pt idx="5492" formatCode="0.00">
                  <c:v>1049.96</c:v>
                </c:pt>
                <c:pt idx="5493" formatCode="0.00">
                  <c:v>1060.49</c:v>
                </c:pt>
                <c:pt idx="5494" formatCode="0.00">
                  <c:v>1068.75</c:v>
                </c:pt>
                <c:pt idx="5495" formatCode="0.00">
                  <c:v>1067.58</c:v>
                </c:pt>
                <c:pt idx="5496" formatCode="0.00">
                  <c:v>1084.4100000000001</c:v>
                </c:pt>
                <c:pt idx="5497" formatCode="0.00">
                  <c:v>1095.8399999999999</c:v>
                </c:pt>
                <c:pt idx="5498" formatCode="0.00">
                  <c:v>1100.58</c:v>
                </c:pt>
                <c:pt idx="5499" formatCode="0.00">
                  <c:v>1091.83</c:v>
                </c:pt>
                <c:pt idx="5500" formatCode="0.00">
                  <c:v>1100.83</c:v>
                </c:pt>
                <c:pt idx="5501" formatCode="0.00">
                  <c:v>1106.7</c:v>
                </c:pt>
                <c:pt idx="5502" formatCode="0.00">
                  <c:v>1110.73</c:v>
                </c:pt>
                <c:pt idx="5503" formatCode="0.00">
                  <c:v>1119.6099999999999</c:v>
                </c:pt>
                <c:pt idx="5504" formatCode="0.00">
                  <c:v>1126.74</c:v>
                </c:pt>
                <c:pt idx="5505" formatCode="0.00">
                  <c:v>1124.23</c:v>
                </c:pt>
                <c:pt idx="5506" formatCode="0.00">
                  <c:v>1118.3800000000001</c:v>
                </c:pt>
                <c:pt idx="5507" formatCode="0.00">
                  <c:v>1125.69</c:v>
                </c:pt>
                <c:pt idx="5508" formatCode="0.00">
                  <c:v>1123.43</c:v>
                </c:pt>
                <c:pt idx="5509" formatCode="0.00">
                  <c:v>1119.1400000000001</c:v>
                </c:pt>
                <c:pt idx="5510" formatCode="0.00">
                  <c:v>1108.71</c:v>
                </c:pt>
                <c:pt idx="5511" formatCode="0.00">
                  <c:v>1122.43</c:v>
                </c:pt>
                <c:pt idx="5512" formatCode="0.00">
                  <c:v>1120.1300000000001</c:v>
                </c:pt>
                <c:pt idx="5513" formatCode="0.00">
                  <c:v>1123.24</c:v>
                </c:pt>
                <c:pt idx="5514" formatCode="0.00">
                  <c:v>1130.54</c:v>
                </c:pt>
                <c:pt idx="5515" formatCode="0.00">
                  <c:v>1127.26</c:v>
                </c:pt>
                <c:pt idx="5516" formatCode="0.00">
                  <c:v>1126.94</c:v>
                </c:pt>
                <c:pt idx="5517" formatCode="0.00">
                  <c:v>1125.56</c:v>
                </c:pt>
                <c:pt idx="5518" formatCode="0.00">
                  <c:v>1136.75</c:v>
                </c:pt>
                <c:pt idx="5519" formatCode="0.00">
                  <c:v>1128.69</c:v>
                </c:pt>
                <c:pt idx="5520" formatCode="0.00">
                  <c:v>1129.9000000000001</c:v>
                </c:pt>
                <c:pt idx="5521" formatCode="0.00">
                  <c:v>1137.1400000000001</c:v>
                </c:pt>
                <c:pt idx="5522" formatCode="0.00">
                  <c:v>1144.05</c:v>
                </c:pt>
                <c:pt idx="5523" formatCode="0.00">
                  <c:v>1134.3</c:v>
                </c:pt>
                <c:pt idx="5524" formatCode="0.00">
                  <c:v>1132.45</c:v>
                </c:pt>
                <c:pt idx="5525" formatCode="0.00">
                  <c:v>1134.8599999999999</c:v>
                </c:pt>
                <c:pt idx="5526" formatCode="0.00">
                  <c:v>1143.32</c:v>
                </c:pt>
                <c:pt idx="5527" formatCode="0.00">
                  <c:v>1143.96</c:v>
                </c:pt>
                <c:pt idx="5528" formatCode="0.00">
                  <c:v>1156.6400000000001</c:v>
                </c:pt>
                <c:pt idx="5529" formatCode="0.00">
                  <c:v>1158.24</c:v>
                </c:pt>
                <c:pt idx="5530" formatCode="0.00">
                  <c:v>1146.6199999999999</c:v>
                </c:pt>
                <c:pt idx="5531" formatCode="0.00">
                  <c:v>1147.79</c:v>
                </c:pt>
                <c:pt idx="5532" formatCode="0.00">
                  <c:v>1138.6400000000001</c:v>
                </c:pt>
                <c:pt idx="5533" formatCode="0.00">
                  <c:v>1134.45</c:v>
                </c:pt>
                <c:pt idx="5534" formatCode="0.00">
                  <c:v>1131.08</c:v>
                </c:pt>
                <c:pt idx="5535" formatCode="0.00">
                  <c:v>1127.03</c:v>
                </c:pt>
                <c:pt idx="5536" formatCode="0.00">
                  <c:v>1118.1300000000001</c:v>
                </c:pt>
                <c:pt idx="5537" formatCode="0.00">
                  <c:v>1118.19</c:v>
                </c:pt>
                <c:pt idx="5538" formatCode="0.00">
                  <c:v>1118.6199999999999</c:v>
                </c:pt>
                <c:pt idx="5539" formatCode="0.00">
                  <c:v>1124.05</c:v>
                </c:pt>
                <c:pt idx="5540" formatCode="0.00">
                  <c:v>1113.4100000000001</c:v>
                </c:pt>
                <c:pt idx="5541" formatCode="0.00">
                  <c:v>1126.43</c:v>
                </c:pt>
                <c:pt idx="5542" formatCode="0.00">
                  <c:v>1118.6600000000001</c:v>
                </c:pt>
                <c:pt idx="5543" formatCode="0.00">
                  <c:v>1109.3800000000001</c:v>
                </c:pt>
                <c:pt idx="5544" formatCode="0.00">
                  <c:v>1146.98</c:v>
                </c:pt>
                <c:pt idx="5545" formatCode="0.00">
                  <c:v>1150.3599999999999</c:v>
                </c:pt>
                <c:pt idx="5546" formatCode="0.00">
                  <c:v>1161.3800000000001</c:v>
                </c:pt>
                <c:pt idx="5547" formatCode="0.00">
                  <c:v>1156.74</c:v>
                </c:pt>
                <c:pt idx="5548" formatCode="0.00">
                  <c:v>1148.79</c:v>
                </c:pt>
                <c:pt idx="5549" formatCode="0.00">
                  <c:v>1136.8599999999999</c:v>
                </c:pt>
                <c:pt idx="5550" formatCode="0.00">
                  <c:v>1116.53</c:v>
                </c:pt>
                <c:pt idx="5551" formatCode="0.00">
                  <c:v>1126.52</c:v>
                </c:pt>
                <c:pt idx="5552" formatCode="0.00">
                  <c:v>1132.45</c:v>
                </c:pt>
                <c:pt idx="5553" formatCode="0.00">
                  <c:v>1128.72</c:v>
                </c:pt>
                <c:pt idx="5554" formatCode="0.00">
                  <c:v>1147.6099999999999</c:v>
                </c:pt>
                <c:pt idx="5555" formatCode="0.00">
                  <c:v>1159.1099999999999</c:v>
                </c:pt>
                <c:pt idx="5556" formatCode="0.00">
                  <c:v>1158.6199999999999</c:v>
                </c:pt>
                <c:pt idx="5557" formatCode="0.00">
                  <c:v>1166.0899999999999</c:v>
                </c:pt>
                <c:pt idx="5558" formatCode="0.00">
                  <c:v>1160.56</c:v>
                </c:pt>
                <c:pt idx="5559" formatCode="0.00">
                  <c:v>1159.4100000000001</c:v>
                </c:pt>
                <c:pt idx="5560" formatCode="0.00">
                  <c:v>1144.68</c:v>
                </c:pt>
                <c:pt idx="5561" formatCode="0.00">
                  <c:v>1131.56</c:v>
                </c:pt>
                <c:pt idx="5562" formatCode="0.00">
                  <c:v>1133.33</c:v>
                </c:pt>
                <c:pt idx="5563" formatCode="0.00">
                  <c:v>1133.8699999999999</c:v>
                </c:pt>
                <c:pt idx="5564" formatCode="0.00">
                  <c:v>1134.25</c:v>
                </c:pt>
                <c:pt idx="5565" formatCode="0.00">
                  <c:v>1131.3800000000001</c:v>
                </c:pt>
                <c:pt idx="5566" formatCode="0.00">
                  <c:v>1119.51</c:v>
                </c:pt>
                <c:pt idx="5567" formatCode="0.00">
                  <c:v>1119.54</c:v>
                </c:pt>
                <c:pt idx="5568" formatCode="0.00">
                  <c:v>1144.3499999999999</c:v>
                </c:pt>
                <c:pt idx="5569" formatCode="0.00">
                  <c:v>1149.8800000000001</c:v>
                </c:pt>
                <c:pt idx="5570" formatCode="0.00">
                  <c:v>1141.5</c:v>
                </c:pt>
                <c:pt idx="5571" formatCode="0.00">
                  <c:v>1153.32</c:v>
                </c:pt>
                <c:pt idx="5572" formatCode="0.00">
                  <c:v>1148.27</c:v>
                </c:pt>
                <c:pt idx="5573" formatCode="0.00">
                  <c:v>1147.9100000000001</c:v>
                </c:pt>
                <c:pt idx="5574" formatCode="0.00">
                  <c:v>1134.58</c:v>
                </c:pt>
                <c:pt idx="5575" formatCode="0.00">
                  <c:v>1129.33</c:v>
                </c:pt>
                <c:pt idx="5576" formatCode="0.00">
                  <c:v>1126.97</c:v>
                </c:pt>
                <c:pt idx="5577" formatCode="0.00">
                  <c:v>1135.7</c:v>
                </c:pt>
                <c:pt idx="5578" formatCode="0.00">
                  <c:v>1143.94</c:v>
                </c:pt>
                <c:pt idx="5579" formatCode="0.00">
                  <c:v>1144.97</c:v>
                </c:pt>
                <c:pt idx="5580" formatCode="0.00">
                  <c:v>1148.92</c:v>
                </c:pt>
                <c:pt idx="5581" formatCode="0.00">
                  <c:v>1150.58</c:v>
                </c:pt>
                <c:pt idx="5582" formatCode="0.00">
                  <c:v>1154.43</c:v>
                </c:pt>
                <c:pt idx="5583" formatCode="0.00">
                  <c:v>1183.06</c:v>
                </c:pt>
                <c:pt idx="5584" formatCode="0.00">
                  <c:v>1214.17</c:v>
                </c:pt>
                <c:pt idx="5585" formatCode="0.00">
                  <c:v>1219.8900000000001</c:v>
                </c:pt>
                <c:pt idx="5586" formatCode="0.00">
                  <c:v>1229.1500000000001</c:v>
                </c:pt>
                <c:pt idx="5587" formatCode="0.00">
                  <c:v>1234.6400000000001</c:v>
                </c:pt>
                <c:pt idx="5588" formatCode="0.00">
                  <c:v>1248.75</c:v>
                </c:pt>
                <c:pt idx="5589" formatCode="0.00">
                  <c:v>1261.07</c:v>
                </c:pt>
                <c:pt idx="5590" formatCode="0.00">
                  <c:v>1264.3</c:v>
                </c:pt>
                <c:pt idx="5591" formatCode="0.00">
                  <c:v>1261.0899999999999</c:v>
                </c:pt>
                <c:pt idx="5592" formatCode="0.00">
                  <c:v>1264.7</c:v>
                </c:pt>
                <c:pt idx="5593" formatCode="0.00">
                  <c:v>1279.28</c:v>
                </c:pt>
                <c:pt idx="5594" formatCode="0.00">
                  <c:v>1270.92</c:v>
                </c:pt>
                <c:pt idx="5595" formatCode="0.00">
                  <c:v>1285.33</c:v>
                </c:pt>
                <c:pt idx="5596" formatCode="0.00">
                  <c:v>1283.75</c:v>
                </c:pt>
                <c:pt idx="5597" formatCode="0.00">
                  <c:v>1292.32</c:v>
                </c:pt>
                <c:pt idx="5598" formatCode="0.00">
                  <c:v>1311.21</c:v>
                </c:pt>
                <c:pt idx="5599" formatCode="0.00">
                  <c:v>1286.7</c:v>
                </c:pt>
                <c:pt idx="5600" formatCode="0.00">
                  <c:v>1275.57</c:v>
                </c:pt>
                <c:pt idx="5601" formatCode="0.00">
                  <c:v>1274.94</c:v>
                </c:pt>
                <c:pt idx="5602" formatCode="0.00">
                  <c:v>1282.3599999999999</c:v>
                </c:pt>
                <c:pt idx="5603" formatCode="0.00">
                  <c:v>1293.0999999999999</c:v>
                </c:pt>
                <c:pt idx="5604" formatCode="0.00">
                  <c:v>1272.76</c:v>
                </c:pt>
                <c:pt idx="5605" formatCode="0.00">
                  <c:v>1263.77</c:v>
                </c:pt>
                <c:pt idx="5606" formatCode="0.00">
                  <c:v>1232.69</c:v>
                </c:pt>
                <c:pt idx="5607" formatCode="0.00">
                  <c:v>1242.53</c:v>
                </c:pt>
                <c:pt idx="5608" formatCode="0.00">
                  <c:v>1210.69</c:v>
                </c:pt>
                <c:pt idx="5609" formatCode="0.00">
                  <c:v>1185.79</c:v>
                </c:pt>
                <c:pt idx="5610" formatCode="0.00">
                  <c:v>1206.22</c:v>
                </c:pt>
                <c:pt idx="5611" formatCode="0.00">
                  <c:v>1226.92</c:v>
                </c:pt>
                <c:pt idx="5612" formatCode="0.00">
                  <c:v>1244.8499999999999</c:v>
                </c:pt>
                <c:pt idx="5613" formatCode="0.00">
                  <c:v>1262.27</c:v>
                </c:pt>
                <c:pt idx="5614" formatCode="0.00">
                  <c:v>1263.27</c:v>
                </c:pt>
                <c:pt idx="5615" formatCode="0.00">
                  <c:v>1259.01</c:v>
                </c:pt>
                <c:pt idx="5616" formatCode="0.00">
                  <c:v>1264.68</c:v>
                </c:pt>
                <c:pt idx="5617" formatCode="0.00">
                  <c:v>1291.19</c:v>
                </c:pt>
                <c:pt idx="5618" formatCode="0.00">
                  <c:v>1301.01</c:v>
                </c:pt>
                <c:pt idx="5619" formatCode="0.00">
                  <c:v>1324.62</c:v>
                </c:pt>
                <c:pt idx="5620" formatCode="0.00">
                  <c:v>1310.84</c:v>
                </c:pt>
                <c:pt idx="5621" formatCode="0.00">
                  <c:v>1285.47</c:v>
                </c:pt>
                <c:pt idx="5622" formatCode="0.00">
                  <c:v>1274.18</c:v>
                </c:pt>
                <c:pt idx="5623" formatCode="0.00">
                  <c:v>1261.6300000000001</c:v>
                </c:pt>
                <c:pt idx="5624" formatCode="0.00">
                  <c:v>1279.51</c:v>
                </c:pt>
                <c:pt idx="5625" formatCode="0.00">
                  <c:v>1281.43</c:v>
                </c:pt>
                <c:pt idx="5626" formatCode="0.00">
                  <c:v>1270.17</c:v>
                </c:pt>
                <c:pt idx="5627" formatCode="0.00">
                  <c:v>1285.53</c:v>
                </c:pt>
                <c:pt idx="5628" formatCode="0.00">
                  <c:v>1283.18</c:v>
                </c:pt>
                <c:pt idx="5629" formatCode="0.00">
                  <c:v>1285.8</c:v>
                </c:pt>
                <c:pt idx="5630" formatCode="0.00">
                  <c:v>1251.19</c:v>
                </c:pt>
                <c:pt idx="5631" formatCode="0.00">
                  <c:v>1247.28</c:v>
                </c:pt>
                <c:pt idx="5632" formatCode="0.00">
                  <c:v>1254.29</c:v>
                </c:pt>
                <c:pt idx="5633" formatCode="0.00">
                  <c:v>1241.28</c:v>
                </c:pt>
                <c:pt idx="5634" formatCode="0.00">
                  <c:v>1256</c:v>
                </c:pt>
                <c:pt idx="5635" formatCode="0.00">
                  <c:v>1270.08</c:v>
                </c:pt>
                <c:pt idx="5636" formatCode="0.00">
                  <c:v>1258.8900000000001</c:v>
                </c:pt>
                <c:pt idx="5637" formatCode="0.00">
                  <c:v>1261.44</c:v>
                </c:pt>
                <c:pt idx="5638" formatCode="0.00">
                  <c:v>1230.96</c:v>
                </c:pt>
                <c:pt idx="5639" formatCode="0.00">
                  <c:v>1243.99</c:v>
                </c:pt>
                <c:pt idx="5640" formatCode="0.00">
                  <c:v>1226.8</c:v>
                </c:pt>
                <c:pt idx="5641" formatCode="0.00">
                  <c:v>1246.98</c:v>
                </c:pt>
                <c:pt idx="5642" formatCode="0.00">
                  <c:v>1249.4100000000001</c:v>
                </c:pt>
                <c:pt idx="5643" formatCode="0.00">
                  <c:v>1234.06</c:v>
                </c:pt>
                <c:pt idx="5644" formatCode="0.00">
                  <c:v>1237.06</c:v>
                </c:pt>
                <c:pt idx="5645" formatCode="0.00">
                  <c:v>1240.3900000000001</c:v>
                </c:pt>
                <c:pt idx="5646" formatCode="0.00">
                  <c:v>1253.47</c:v>
                </c:pt>
                <c:pt idx="5647" formatCode="0.00">
                  <c:v>1236.48</c:v>
                </c:pt>
                <c:pt idx="5648" formatCode="0.00">
                  <c:v>1094.98</c:v>
                </c:pt>
                <c:pt idx="5649" formatCode="0.00">
                  <c:v>1090.79</c:v>
                </c:pt>
                <c:pt idx="5650" formatCode="0.00">
                  <c:v>1083.53</c:v>
                </c:pt>
                <c:pt idx="5651" formatCode="0.00">
                  <c:v>1125.0899999999999</c:v>
                </c:pt>
                <c:pt idx="5652" formatCode="0.00">
                  <c:v>1104.51</c:v>
                </c:pt>
                <c:pt idx="5653" formatCode="0.00">
                  <c:v>1085.1600000000001</c:v>
                </c:pt>
                <c:pt idx="5654" formatCode="0.00">
                  <c:v>1121.48</c:v>
                </c:pt>
                <c:pt idx="5655" formatCode="0.00">
                  <c:v>1154.55</c:v>
                </c:pt>
                <c:pt idx="5656" formatCode="0.00">
                  <c:v>1153.5899999999999</c:v>
                </c:pt>
                <c:pt idx="5657" formatCode="0.00">
                  <c:v>1145.8</c:v>
                </c:pt>
                <c:pt idx="5658" formatCode="0.00">
                  <c:v>1144.6600000000001</c:v>
                </c:pt>
                <c:pt idx="5659" formatCode="0.00">
                  <c:v>1153.83</c:v>
                </c:pt>
                <c:pt idx="5660" formatCode="0.00">
                  <c:v>1137.6199999999999</c:v>
                </c:pt>
                <c:pt idx="5661" formatCode="0.00">
                  <c:v>1146.8499999999999</c:v>
                </c:pt>
                <c:pt idx="5662" formatCode="0.00">
                  <c:v>1167.1199999999999</c:v>
                </c:pt>
                <c:pt idx="5663" formatCode="0.00">
                  <c:v>1164.0899999999999</c:v>
                </c:pt>
                <c:pt idx="5664" formatCode="0.00">
                  <c:v>1153.96</c:v>
                </c:pt>
                <c:pt idx="5665" formatCode="0.00">
                  <c:v>1136.56</c:v>
                </c:pt>
                <c:pt idx="5666" formatCode="0.00">
                  <c:v>1128.22</c:v>
                </c:pt>
                <c:pt idx="5667" formatCode="0.00">
                  <c:v>1146.6099999999999</c:v>
                </c:pt>
                <c:pt idx="5668" formatCode="0.00">
                  <c:v>1153.8499999999999</c:v>
                </c:pt>
                <c:pt idx="5669" formatCode="0.00">
                  <c:v>1142.1300000000001</c:v>
                </c:pt>
                <c:pt idx="5670" formatCode="0.00">
                  <c:v>1179.6300000000001</c:v>
                </c:pt>
                <c:pt idx="5671" formatCode="0.00">
                  <c:v>1193.98</c:v>
                </c:pt>
                <c:pt idx="5672" formatCode="0.00">
                  <c:v>1202.56</c:v>
                </c:pt>
                <c:pt idx="5673" formatCode="0.00">
                  <c:v>1178.76</c:v>
                </c:pt>
                <c:pt idx="5674" formatCode="0.00">
                  <c:v>1189.77</c:v>
                </c:pt>
                <c:pt idx="5675" formatCode="0.00">
                  <c:v>1181.6099999999999</c:v>
                </c:pt>
                <c:pt idx="5676" formatCode="0.00">
                  <c:v>1173.1400000000001</c:v>
                </c:pt>
                <c:pt idx="5677" formatCode="0.00">
                  <c:v>1191.8599999999999</c:v>
                </c:pt>
                <c:pt idx="5678" formatCode="0.00">
                  <c:v>1202.04</c:v>
                </c:pt>
                <c:pt idx="5679" formatCode="0.00">
                  <c:v>1174.71</c:v>
                </c:pt>
                <c:pt idx="5680" formatCode="0.00">
                  <c:v>1173.6300000000001</c:v>
                </c:pt>
                <c:pt idx="5681" formatCode="0.00">
                  <c:v>1169.93</c:v>
                </c:pt>
                <c:pt idx="5682" formatCode="0.00">
                  <c:v>1167.21</c:v>
                </c:pt>
                <c:pt idx="5683" formatCode="0.00">
                  <c:v>1154.9000000000001</c:v>
                </c:pt>
                <c:pt idx="5684" formatCode="0.00">
                  <c:v>1162.96</c:v>
                </c:pt>
                <c:pt idx="5685" formatCode="0.00">
                  <c:v>1162.98</c:v>
                </c:pt>
                <c:pt idx="5686" formatCode="0.00">
                  <c:v>1164.3699999999999</c:v>
                </c:pt>
                <c:pt idx="5687" formatCode="0.00">
                  <c:v>1179.78</c:v>
                </c:pt>
                <c:pt idx="5688" formatCode="0.00">
                  <c:v>1172.77</c:v>
                </c:pt>
                <c:pt idx="5689" formatCode="0.00">
                  <c:v>1177.73</c:v>
                </c:pt>
                <c:pt idx="5690" formatCode="0.00">
                  <c:v>1171.22</c:v>
                </c:pt>
                <c:pt idx="5691" formatCode="0.00">
                  <c:v>1142.9000000000001</c:v>
                </c:pt>
                <c:pt idx="5692" formatCode="0.00">
                  <c:v>1149.19</c:v>
                </c:pt>
                <c:pt idx="5693" formatCode="0.00">
                  <c:v>1142.02</c:v>
                </c:pt>
                <c:pt idx="5694" formatCode="0.00">
                  <c:v>1147.57</c:v>
                </c:pt>
                <c:pt idx="5695" formatCode="0.00">
                  <c:v>1140.97</c:v>
                </c:pt>
                <c:pt idx="5696" formatCode="0.00">
                  <c:v>1117.04</c:v>
                </c:pt>
                <c:pt idx="5697" formatCode="0.00">
                  <c:v>1100.6300000000001</c:v>
                </c:pt>
                <c:pt idx="5698" formatCode="0.00">
                  <c:v>1096.92</c:v>
                </c:pt>
                <c:pt idx="5699" formatCode="0.00">
                  <c:v>1119.21</c:v>
                </c:pt>
                <c:pt idx="5700" formatCode="0.00">
                  <c:v>1110.79</c:v>
                </c:pt>
                <c:pt idx="5701" formatCode="0.00">
                  <c:v>1125.4100000000001</c:v>
                </c:pt>
                <c:pt idx="5702" formatCode="0.00">
                  <c:v>1120.23</c:v>
                </c:pt>
                <c:pt idx="5703" formatCode="0.00">
                  <c:v>1113.5999999999999</c:v>
                </c:pt>
                <c:pt idx="5704" formatCode="0.00">
                  <c:v>1124.8399999999999</c:v>
                </c:pt>
                <c:pt idx="5705" formatCode="0.00">
                  <c:v>1125.1300000000001</c:v>
                </c:pt>
                <c:pt idx="5706" formatCode="0.00">
                  <c:v>1154.1600000000001</c:v>
                </c:pt>
                <c:pt idx="5707" formatCode="0.00">
                  <c:v>1151.6600000000001</c:v>
                </c:pt>
                <c:pt idx="5708" formatCode="0.00">
                  <c:v>1147.47</c:v>
                </c:pt>
                <c:pt idx="5709" formatCode="0.00">
                  <c:v>1147.53</c:v>
                </c:pt>
                <c:pt idx="5710" formatCode="0.00">
                  <c:v>1171.6400000000001</c:v>
                </c:pt>
                <c:pt idx="5711" formatCode="0.00">
                  <c:v>1173.47</c:v>
                </c:pt>
                <c:pt idx="5712" formatCode="0.00">
                  <c:v>1193.17</c:v>
                </c:pt>
                <c:pt idx="5713" formatCode="0.00">
                  <c:v>1202.42</c:v>
                </c:pt>
                <c:pt idx="5714" formatCode="0.00">
                  <c:v>1186.3599999999999</c:v>
                </c:pt>
                <c:pt idx="5715" formatCode="0.00">
                  <c:v>1177.5</c:v>
                </c:pt>
                <c:pt idx="5716" formatCode="0.00">
                  <c:v>1189.3499999999999</c:v>
                </c:pt>
                <c:pt idx="5717" formatCode="0.00">
                  <c:v>1180.6400000000001</c:v>
                </c:pt>
                <c:pt idx="5718" formatCode="0.00">
                  <c:v>1165.1400000000001</c:v>
                </c:pt>
                <c:pt idx="5719" formatCode="0.00">
                  <c:v>1144.72</c:v>
                </c:pt>
                <c:pt idx="5720" formatCode="0.00">
                  <c:v>1124.43</c:v>
                </c:pt>
                <c:pt idx="5721" formatCode="0.00">
                  <c:v>1114.5899999999999</c:v>
                </c:pt>
                <c:pt idx="5722" formatCode="0.00">
                  <c:v>1129.92</c:v>
                </c:pt>
                <c:pt idx="5723" formatCode="0.00">
                  <c:v>1143.81</c:v>
                </c:pt>
                <c:pt idx="5724" formatCode="0.00">
                  <c:v>1141.7</c:v>
                </c:pt>
                <c:pt idx="5725" formatCode="0.00">
                  <c:v>1148.79</c:v>
                </c:pt>
                <c:pt idx="5726" formatCode="0.00">
                  <c:v>1151.74</c:v>
                </c:pt>
                <c:pt idx="5727" formatCode="0.00">
                  <c:v>1162.42</c:v>
                </c:pt>
                <c:pt idx="5728" formatCode="0.00">
                  <c:v>1173.06</c:v>
                </c:pt>
                <c:pt idx="5729" formatCode="0.00">
                  <c:v>1160.0899999999999</c:v>
                </c:pt>
                <c:pt idx="5730" formatCode="0.00">
                  <c:v>1140.96</c:v>
                </c:pt>
                <c:pt idx="5731" formatCode="0.00">
                  <c:v>1145.08</c:v>
                </c:pt>
                <c:pt idx="5732" formatCode="0.00">
                  <c:v>1138.57</c:v>
                </c:pt>
                <c:pt idx="5733" formatCode="0.00">
                  <c:v>1147.1600000000001</c:v>
                </c:pt>
                <c:pt idx="5734" formatCode="0.00">
                  <c:v>1113.78</c:v>
                </c:pt>
                <c:pt idx="5735" formatCode="0.00">
                  <c:v>1097.33</c:v>
                </c:pt>
                <c:pt idx="5736" formatCode="0.00">
                  <c:v>1056.93</c:v>
                </c:pt>
                <c:pt idx="5737" formatCode="0.00">
                  <c:v>1059.76</c:v>
                </c:pt>
                <c:pt idx="5738" formatCode="0.00">
                  <c:v>1081.5</c:v>
                </c:pt>
                <c:pt idx="5739" formatCode="0.00">
                  <c:v>1055.24</c:v>
                </c:pt>
                <c:pt idx="5740" formatCode="0.00">
                  <c:v>1066.51</c:v>
                </c:pt>
                <c:pt idx="5741" formatCode="0.00">
                  <c:v>1052.74</c:v>
                </c:pt>
                <c:pt idx="5742" formatCode="0.00">
                  <c:v>1065.3399999999999</c:v>
                </c:pt>
                <c:pt idx="5743" formatCode="0.00">
                  <c:v>1072.1199999999999</c:v>
                </c:pt>
                <c:pt idx="5744" formatCode="0.00">
                  <c:v>1065.3399999999999</c:v>
                </c:pt>
                <c:pt idx="5745" formatCode="0.00">
                  <c:v>1043.99</c:v>
                </c:pt>
                <c:pt idx="5746" formatCode="0.00">
                  <c:v>1064.46</c:v>
                </c:pt>
                <c:pt idx="5747" formatCode="0.00">
                  <c:v>1084.1300000000001</c:v>
                </c:pt>
                <c:pt idx="5748" formatCode="0.00">
                  <c:v>1078.28</c:v>
                </c:pt>
                <c:pt idx="5749" formatCode="0.00">
                  <c:v>1085.01</c:v>
                </c:pt>
                <c:pt idx="5750" formatCode="0.00">
                  <c:v>1075.55</c:v>
                </c:pt>
                <c:pt idx="5751" formatCode="0.00">
                  <c:v>1092.29</c:v>
                </c:pt>
                <c:pt idx="5752" formatCode="0.00">
                  <c:v>1085.19</c:v>
                </c:pt>
                <c:pt idx="5753" formatCode="0.00">
                  <c:v>1082.21</c:v>
                </c:pt>
                <c:pt idx="5754" formatCode="0.00">
                  <c:v>1068.8800000000001</c:v>
                </c:pt>
                <c:pt idx="5755" formatCode="0.00">
                  <c:v>1054.3599999999999</c:v>
                </c:pt>
                <c:pt idx="5756" formatCode="0.00">
                  <c:v>1050.51</c:v>
                </c:pt>
                <c:pt idx="5757" formatCode="0.00">
                  <c:v>1043.46</c:v>
                </c:pt>
                <c:pt idx="5758" formatCode="0.00">
                  <c:v>1055.9000000000001</c:v>
                </c:pt>
                <c:pt idx="5759" formatCode="0.00">
                  <c:v>1071.32</c:v>
                </c:pt>
                <c:pt idx="5760" formatCode="0.00">
                  <c:v>1084.54</c:v>
                </c:pt>
                <c:pt idx="5761" formatCode="0.00">
                  <c:v>1094.73</c:v>
                </c:pt>
                <c:pt idx="5762" formatCode="0.00">
                  <c:v>1099.5</c:v>
                </c:pt>
                <c:pt idx="5763" formatCode="0.00">
                  <c:v>1123.03</c:v>
                </c:pt>
                <c:pt idx="5764" formatCode="0.00">
                  <c:v>1134.0999999999999</c:v>
                </c:pt>
                <c:pt idx="5765" formatCode="0.00">
                  <c:v>1140.6500000000001</c:v>
                </c:pt>
                <c:pt idx="5766" formatCode="0.00">
                  <c:v>1149.53</c:v>
                </c:pt>
                <c:pt idx="5767" formatCode="0.00">
                  <c:v>1162.98</c:v>
                </c:pt>
                <c:pt idx="5768" formatCode="0.00">
                  <c:v>1169.04</c:v>
                </c:pt>
                <c:pt idx="5769" formatCode="0.00">
                  <c:v>1160.78</c:v>
                </c:pt>
                <c:pt idx="5770" formatCode="0.00">
                  <c:v>1187.8800000000001</c:v>
                </c:pt>
                <c:pt idx="5771" formatCode="0.00">
                  <c:v>1192.04</c:v>
                </c:pt>
                <c:pt idx="5772" formatCode="0.00">
                  <c:v>1191.28</c:v>
                </c:pt>
                <c:pt idx="5773" formatCode="0.00">
                  <c:v>1181.6099999999999</c:v>
                </c:pt>
                <c:pt idx="5774" formatCode="0.00">
                  <c:v>1196.03</c:v>
                </c:pt>
                <c:pt idx="5775" formatCode="0.00">
                  <c:v>1160.76</c:v>
                </c:pt>
                <c:pt idx="5776" formatCode="0.00">
                  <c:v>1159.33</c:v>
                </c:pt>
                <c:pt idx="5777" formatCode="0.00">
                  <c:v>1158.25</c:v>
                </c:pt>
                <c:pt idx="5778" formatCode="0.00">
                  <c:v>1159.47</c:v>
                </c:pt>
                <c:pt idx="5779" formatCode="0.00">
                  <c:v>1143.3499999999999</c:v>
                </c:pt>
                <c:pt idx="5780" formatCode="0.00">
                  <c:v>1124.08</c:v>
                </c:pt>
                <c:pt idx="5781" formatCode="0.00">
                  <c:v>1141.3499999999999</c:v>
                </c:pt>
                <c:pt idx="5782" formatCode="0.00">
                  <c:v>1146.72</c:v>
                </c:pt>
                <c:pt idx="5783" formatCode="0.00">
                  <c:v>1165.8699999999999</c:v>
                </c:pt>
                <c:pt idx="5784" formatCode="0.00">
                  <c:v>1162.79</c:v>
                </c:pt>
                <c:pt idx="5785" formatCode="0.00">
                  <c:v>1140.17</c:v>
                </c:pt>
                <c:pt idx="5786" formatCode="0.00">
                  <c:v>1126.97</c:v>
                </c:pt>
                <c:pt idx="5787" formatCode="0.00">
                  <c:v>1116.56</c:v>
                </c:pt>
                <c:pt idx="5788" formatCode="0.00">
                  <c:v>1106.82</c:v>
                </c:pt>
                <c:pt idx="5789" formatCode="0.00">
                  <c:v>1125.08</c:v>
                </c:pt>
                <c:pt idx="5790" formatCode="0.00">
                  <c:v>1120.69</c:v>
                </c:pt>
                <c:pt idx="5791" formatCode="0.00">
                  <c:v>1098.31</c:v>
                </c:pt>
                <c:pt idx="5792" formatCode="0.00">
                  <c:v>1112.6099999999999</c:v>
                </c:pt>
                <c:pt idx="5793" formatCode="0.00">
                  <c:v>1105.33</c:v>
                </c:pt>
                <c:pt idx="5794" formatCode="0.00">
                  <c:v>1126.21</c:v>
                </c:pt>
                <c:pt idx="5795" formatCode="0.00">
                  <c:v>1131.3800000000001</c:v>
                </c:pt>
                <c:pt idx="5796" formatCode="0.00">
                  <c:v>1134.8</c:v>
                </c:pt>
                <c:pt idx="5797" formatCode="0.00">
                  <c:v>1151.1400000000001</c:v>
                </c:pt>
                <c:pt idx="5798" formatCode="0.00">
                  <c:v>1164.27</c:v>
                </c:pt>
                <c:pt idx="5799" formatCode="0.00">
                  <c:v>1155.27</c:v>
                </c:pt>
                <c:pt idx="5800" formatCode="0.00">
                  <c:v>1121.3800000000001</c:v>
                </c:pt>
                <c:pt idx="5801" formatCode="0.00">
                  <c:v>1114.75</c:v>
                </c:pt>
                <c:pt idx="5802" formatCode="0.00">
                  <c:v>1100.05</c:v>
                </c:pt>
                <c:pt idx="5803" formatCode="0.00">
                  <c:v>1117.26</c:v>
                </c:pt>
                <c:pt idx="5804" formatCode="0.00">
                  <c:v>1131.1300000000001</c:v>
                </c:pt>
                <c:pt idx="5805" formatCode="0.00">
                  <c:v>1134.93</c:v>
                </c:pt>
                <c:pt idx="5806" formatCode="0.00">
                  <c:v>1135.71</c:v>
                </c:pt>
                <c:pt idx="5807" formatCode="0.00">
                  <c:v>1116.8499999999999</c:v>
                </c:pt>
                <c:pt idx="5808" formatCode="0.00">
                  <c:v>1127.42</c:v>
                </c:pt>
                <c:pt idx="5809" formatCode="0.00">
                  <c:v>1138.3800000000001</c:v>
                </c:pt>
                <c:pt idx="5810" formatCode="0.00">
                  <c:v>1113.52</c:v>
                </c:pt>
                <c:pt idx="5811" formatCode="0.00">
                  <c:v>1084.17</c:v>
                </c:pt>
                <c:pt idx="5812" formatCode="0.00">
                  <c:v>1098.5899999999999</c:v>
                </c:pt>
                <c:pt idx="5813" formatCode="0.00">
                  <c:v>1113.46</c:v>
                </c:pt>
                <c:pt idx="5814" formatCode="0.00">
                  <c:v>1141.3</c:v>
                </c:pt>
                <c:pt idx="5815" formatCode="0.00">
                  <c:v>1126.1400000000001</c:v>
                </c:pt>
                <c:pt idx="5816" formatCode="0.00">
                  <c:v>1154.18</c:v>
                </c:pt>
                <c:pt idx="5817" formatCode="0.00">
                  <c:v>1155.8800000000001</c:v>
                </c:pt>
                <c:pt idx="5818" formatCode="0.00">
                  <c:v>1153</c:v>
                </c:pt>
                <c:pt idx="5819" formatCode="0.00">
                  <c:v>1134.07</c:v>
                </c:pt>
                <c:pt idx="5820" formatCode="0.00">
                  <c:v>1157.94</c:v>
                </c:pt>
                <c:pt idx="5821" formatCode="0.00">
                  <c:v>1136.5</c:v>
                </c:pt>
                <c:pt idx="5822" formatCode="0.00">
                  <c:v>1134.71</c:v>
                </c:pt>
                <c:pt idx="5823" formatCode="0.00">
                  <c:v>1125.78</c:v>
                </c:pt>
                <c:pt idx="5824" formatCode="0.00">
                  <c:v>1129.3499999999999</c:v>
                </c:pt>
                <c:pt idx="5825" formatCode="0.00">
                  <c:v>1116.5</c:v>
                </c:pt>
                <c:pt idx="5826" formatCode="0.00">
                  <c:v>1113.44</c:v>
                </c:pt>
                <c:pt idx="5827" formatCode="0.00">
                  <c:v>1106.05</c:v>
                </c:pt>
                <c:pt idx="5828" formatCode="0.00">
                  <c:v>1099.6300000000001</c:v>
                </c:pt>
                <c:pt idx="5829" formatCode="0.00">
                  <c:v>1083.47</c:v>
                </c:pt>
                <c:pt idx="5830" formatCode="0.00">
                  <c:v>1077.17</c:v>
                </c:pt>
                <c:pt idx="5831" formatCode="0.00">
                  <c:v>1070.0899999999999</c:v>
                </c:pt>
                <c:pt idx="5832" formatCode="0.00">
                  <c:v>1048.71</c:v>
                </c:pt>
                <c:pt idx="5833" formatCode="0.00">
                  <c:v>1053.17</c:v>
                </c:pt>
                <c:pt idx="5834" formatCode="0.00">
                  <c:v>1056.6099999999999</c:v>
                </c:pt>
                <c:pt idx="5835" formatCode="0.00">
                  <c:v>1066.1300000000001</c:v>
                </c:pt>
                <c:pt idx="5836" formatCode="0.00">
                  <c:v>1068.72</c:v>
                </c:pt>
                <c:pt idx="5837" formatCode="0.00">
                  <c:v>1086.8</c:v>
                </c:pt>
                <c:pt idx="5838" formatCode="0.00">
                  <c:v>1118.03</c:v>
                </c:pt>
                <c:pt idx="5839" formatCode="0.00">
                  <c:v>1122.9000000000001</c:v>
                </c:pt>
                <c:pt idx="5840" formatCode="0.00">
                  <c:v>1135.51</c:v>
                </c:pt>
                <c:pt idx="5841" formatCode="0.00">
                  <c:v>1142.32</c:v>
                </c:pt>
                <c:pt idx="5842" formatCode="0.00">
                  <c:v>1148.75</c:v>
                </c:pt>
                <c:pt idx="5843" formatCode="0.00">
                  <c:v>1147.1600000000001</c:v>
                </c:pt>
                <c:pt idx="5844" formatCode="0.00">
                  <c:v>1148.03</c:v>
                </c:pt>
                <c:pt idx="5845" formatCode="0.00">
                  <c:v>1152.99</c:v>
                </c:pt>
                <c:pt idx="5846" formatCode="0.00">
                  <c:v>1157.06</c:v>
                </c:pt>
                <c:pt idx="5847" formatCode="0.00">
                  <c:v>1176.42</c:v>
                </c:pt>
                <c:pt idx="5848" formatCode="0.00">
                  <c:v>1171.0899999999999</c:v>
                </c:pt>
                <c:pt idx="5849" formatCode="0.00">
                  <c:v>1169.79</c:v>
                </c:pt>
                <c:pt idx="5850" formatCode="0.00">
                  <c:v>1186.51</c:v>
                </c:pt>
                <c:pt idx="5851" formatCode="0.00">
                  <c:v>1188.1500000000001</c:v>
                </c:pt>
                <c:pt idx="5852" formatCode="0.00">
                  <c:v>1192.02</c:v>
                </c:pt>
                <c:pt idx="5853" formatCode="0.00">
                  <c:v>1178.9100000000001</c:v>
                </c:pt>
                <c:pt idx="5854" formatCode="0.00">
                  <c:v>1191.3800000000001</c:v>
                </c:pt>
                <c:pt idx="5855" formatCode="0.00">
                  <c:v>1198.99</c:v>
                </c:pt>
                <c:pt idx="5856" formatCode="0.00">
                  <c:v>1214.45</c:v>
                </c:pt>
                <c:pt idx="5857" formatCode="0.00">
                  <c:v>1211.23</c:v>
                </c:pt>
                <c:pt idx="5858" formatCode="0.00">
                  <c:v>1211.1500000000001</c:v>
                </c:pt>
                <c:pt idx="5859" formatCode="0.00">
                  <c:v>1223.48</c:v>
                </c:pt>
                <c:pt idx="5860" formatCode="0.00">
                  <c:v>1215.83</c:v>
                </c:pt>
                <c:pt idx="5861" formatCode="0.00">
                  <c:v>1200.1400000000001</c:v>
                </c:pt>
                <c:pt idx="5862" formatCode="0.00">
                  <c:v>1199.6500000000001</c:v>
                </c:pt>
                <c:pt idx="5863" formatCode="0.00">
                  <c:v>1201.33</c:v>
                </c:pt>
                <c:pt idx="5864" formatCode="0.00">
                  <c:v>1215.47</c:v>
                </c:pt>
                <c:pt idx="5865" formatCode="0.00">
                  <c:v>1190.79</c:v>
                </c:pt>
                <c:pt idx="5866" formatCode="0.00">
                  <c:v>1156.31</c:v>
                </c:pt>
                <c:pt idx="5867" formatCode="0.00">
                  <c:v>1177.5</c:v>
                </c:pt>
                <c:pt idx="5868" formatCode="0.00">
                  <c:v>1177.04</c:v>
                </c:pt>
                <c:pt idx="5869" formatCode="0.00">
                  <c:v>1173.6400000000001</c:v>
                </c:pt>
                <c:pt idx="5870" formatCode="0.00">
                  <c:v>1194.4000000000001</c:v>
                </c:pt>
                <c:pt idx="5871" formatCode="0.00">
                  <c:v>1188.5999999999999</c:v>
                </c:pt>
                <c:pt idx="5872" formatCode="0.00">
                  <c:v>1198.4000000000001</c:v>
                </c:pt>
                <c:pt idx="5873" formatCode="0.00">
                  <c:v>1201.57</c:v>
                </c:pt>
                <c:pt idx="5874" formatCode="0.00">
                  <c:v>1193.07</c:v>
                </c:pt>
                <c:pt idx="5875" formatCode="0.00">
                  <c:v>1191.01</c:v>
                </c:pt>
                <c:pt idx="5876" formatCode="0.00">
                  <c:v>1188.28</c:v>
                </c:pt>
                <c:pt idx="5877" formatCode="0.00">
                  <c:v>1187.3499999999999</c:v>
                </c:pt>
                <c:pt idx="5878" formatCode="0.00">
                  <c:v>1185.83</c:v>
                </c:pt>
                <c:pt idx="5879" formatCode="0.00">
                  <c:v>1180.1500000000001</c:v>
                </c:pt>
                <c:pt idx="5880" formatCode="0.00">
                  <c:v>1191.51</c:v>
                </c:pt>
                <c:pt idx="5881" formatCode="0.00">
                  <c:v>1179.58</c:v>
                </c:pt>
                <c:pt idx="5882" formatCode="0.00">
                  <c:v>1176.71</c:v>
                </c:pt>
                <c:pt idx="5883" formatCode="0.00">
                  <c:v>1183.3399999999999</c:v>
                </c:pt>
                <c:pt idx="5884" formatCode="0.00">
                  <c:v>1189.1400000000001</c:v>
                </c:pt>
                <c:pt idx="5885" formatCode="0.00">
                  <c:v>1181.96</c:v>
                </c:pt>
                <c:pt idx="5886" formatCode="0.00">
                  <c:v>1196.75</c:v>
                </c:pt>
                <c:pt idx="5887" formatCode="0.00">
                  <c:v>1213.3499999999999</c:v>
                </c:pt>
                <c:pt idx="5888" formatCode="0.00">
                  <c:v>1219.78</c:v>
                </c:pt>
                <c:pt idx="5889" formatCode="0.00">
                  <c:v>1226.26</c:v>
                </c:pt>
                <c:pt idx="5890" formatCode="0.00">
                  <c:v>1237.68</c:v>
                </c:pt>
                <c:pt idx="5891" formatCode="0.00">
                  <c:v>1213.4000000000001</c:v>
                </c:pt>
                <c:pt idx="5892" formatCode="0.00">
                  <c:v>1228.3399999999999</c:v>
                </c:pt>
                <c:pt idx="5893" formatCode="0.00">
                  <c:v>1229.96</c:v>
                </c:pt>
                <c:pt idx="5894" formatCode="0.00">
                  <c:v>1207.23</c:v>
                </c:pt>
                <c:pt idx="5895" formatCode="0.00">
                  <c:v>1207.31</c:v>
                </c:pt>
                <c:pt idx="5896" formatCode="0.00">
                  <c:v>1198.1099999999999</c:v>
                </c:pt>
                <c:pt idx="5897" formatCode="0.00">
                  <c:v>1214.29</c:v>
                </c:pt>
                <c:pt idx="5898" formatCode="0.00">
                  <c:v>1216.2</c:v>
                </c:pt>
                <c:pt idx="5899" formatCode="0.00">
                  <c:v>1224.3499999999999</c:v>
                </c:pt>
                <c:pt idx="5900" formatCode="0.00">
                  <c:v>1219.94</c:v>
                </c:pt>
                <c:pt idx="5901" formatCode="0.00">
                  <c:v>1225.8399999999999</c:v>
                </c:pt>
                <c:pt idx="5902" formatCode="0.00">
                  <c:v>1240.1600000000001</c:v>
                </c:pt>
                <c:pt idx="5903" formatCode="0.00">
                  <c:v>1248.3800000000001</c:v>
                </c:pt>
                <c:pt idx="5904" formatCode="0.00">
                  <c:v>1262.48</c:v>
                </c:pt>
                <c:pt idx="5905" formatCode="0.00">
                  <c:v>1245.17</c:v>
                </c:pt>
                <c:pt idx="5906" formatCode="0.00">
                  <c:v>1253.44</c:v>
                </c:pt>
                <c:pt idx="5907" formatCode="0.00">
                  <c:v>1246.99</c:v>
                </c:pt>
                <c:pt idx="5908" formatCode="0.00">
                  <c:v>1255.45</c:v>
                </c:pt>
                <c:pt idx="5909" formatCode="0.00">
                  <c:v>1265.51</c:v>
                </c:pt>
                <c:pt idx="5910" formatCode="0.00">
                  <c:v>1262.28</c:v>
                </c:pt>
                <c:pt idx="5911" formatCode="0.00">
                  <c:v>1260.82</c:v>
                </c:pt>
                <c:pt idx="5912" formatCode="0.00">
                  <c:v>1275.5899999999999</c:v>
                </c:pt>
                <c:pt idx="5913" formatCode="0.00">
                  <c:v>1277.71</c:v>
                </c:pt>
                <c:pt idx="5914" formatCode="0.00">
                  <c:v>1263.97</c:v>
                </c:pt>
                <c:pt idx="5915" formatCode="0.00">
                  <c:v>1245.98</c:v>
                </c:pt>
                <c:pt idx="5916" formatCode="0.00">
                  <c:v>1247.01</c:v>
                </c:pt>
                <c:pt idx="5917" formatCode="0.00">
                  <c:v>1254.96</c:v>
                </c:pt>
                <c:pt idx="5918" formatCode="0.00">
                  <c:v>1248.3900000000001</c:v>
                </c:pt>
                <c:pt idx="5919" formatCode="0.00">
                  <c:v>1238.05</c:v>
                </c:pt>
                <c:pt idx="5920" formatCode="0.00">
                  <c:v>1248.3900000000001</c:v>
                </c:pt>
                <c:pt idx="5921" formatCode="0.00">
                  <c:v>1245.5899999999999</c:v>
                </c:pt>
                <c:pt idx="5922" formatCode="0.00">
                  <c:v>1237.8599999999999</c:v>
                </c:pt>
                <c:pt idx="5923" formatCode="0.00">
                  <c:v>1233.05</c:v>
                </c:pt>
                <c:pt idx="5924" formatCode="0.00">
                  <c:v>1213.79</c:v>
                </c:pt>
                <c:pt idx="5925" formatCode="0.00">
                  <c:v>1207.57</c:v>
                </c:pt>
                <c:pt idx="5926" formatCode="0.00">
                  <c:v>1241.51</c:v>
                </c:pt>
                <c:pt idx="5927" formatCode="0.00">
                  <c:v>1247.02</c:v>
                </c:pt>
                <c:pt idx="5928" formatCode="0.00">
                  <c:v>1261.33</c:v>
                </c:pt>
                <c:pt idx="5929" formatCode="0.00">
                  <c:v>1254.68</c:v>
                </c:pt>
                <c:pt idx="5930" formatCode="0.00">
                  <c:v>1256.22</c:v>
                </c:pt>
                <c:pt idx="5931" formatCode="0.00">
                  <c:v>1279.1199999999999</c:v>
                </c:pt>
                <c:pt idx="5932" formatCode="0.00">
                  <c:v>1292.79</c:v>
                </c:pt>
                <c:pt idx="5933" formatCode="0.00">
                  <c:v>1275.42</c:v>
                </c:pt>
                <c:pt idx="5934" formatCode="0.00">
                  <c:v>1279.1099999999999</c:v>
                </c:pt>
                <c:pt idx="5935" formatCode="0.00">
                  <c:v>1288.1199999999999</c:v>
                </c:pt>
                <c:pt idx="5936" formatCode="0.00">
                  <c:v>1271.1500000000001</c:v>
                </c:pt>
                <c:pt idx="5937" formatCode="0.00">
                  <c:v>1275.92</c:v>
                </c:pt>
                <c:pt idx="5938" formatCode="0.00">
                  <c:v>1286.52</c:v>
                </c:pt>
                <c:pt idx="5939" formatCode="0.00">
                  <c:v>1287.0899999999999</c:v>
                </c:pt>
                <c:pt idx="5940" formatCode="0.00">
                  <c:v>1315.22</c:v>
                </c:pt>
                <c:pt idx="5941" formatCode="0.00">
                  <c:v>1307.55</c:v>
                </c:pt>
                <c:pt idx="5942" formatCode="0.00">
                  <c:v>1303.3499999999999</c:v>
                </c:pt>
                <c:pt idx="5943" formatCode="0.00">
                  <c:v>1319.85</c:v>
                </c:pt>
                <c:pt idx="5944" formatCode="0.00">
                  <c:v>1325.95</c:v>
                </c:pt>
                <c:pt idx="5945" formatCode="0.00">
                  <c:v>1335.71</c:v>
                </c:pt>
                <c:pt idx="5946" formatCode="0.00">
                  <c:v>1343.33</c:v>
                </c:pt>
                <c:pt idx="5947" formatCode="0.00">
                  <c:v>1346.98</c:v>
                </c:pt>
                <c:pt idx="5948" formatCode="0.00">
                  <c:v>1341.05</c:v>
                </c:pt>
                <c:pt idx="5949" formatCode="0.00">
                  <c:v>1340.9</c:v>
                </c:pt>
                <c:pt idx="5950" formatCode="0.00">
                  <c:v>1359.23</c:v>
                </c:pt>
                <c:pt idx="5951" formatCode="0.00">
                  <c:v>1361.14</c:v>
                </c:pt>
                <c:pt idx="5952" formatCode="0.00">
                  <c:v>1391.21</c:v>
                </c:pt>
                <c:pt idx="5953" formatCode="0.00">
                  <c:v>1375.02</c:v>
                </c:pt>
                <c:pt idx="5954" formatCode="0.00">
                  <c:v>1387.06</c:v>
                </c:pt>
                <c:pt idx="5955" formatCode="0.00">
                  <c:v>1380.87</c:v>
                </c:pt>
                <c:pt idx="5956" formatCode="0.00">
                  <c:v>1386.63</c:v>
                </c:pt>
                <c:pt idx="5957" formatCode="0.00">
                  <c:v>1388.07</c:v>
                </c:pt>
                <c:pt idx="5958" formatCode="0.00">
                  <c:v>1380.52</c:v>
                </c:pt>
                <c:pt idx="5959" formatCode="0.00">
                  <c:v>1401.64</c:v>
                </c:pt>
                <c:pt idx="5960" formatCode="0.00">
                  <c:v>1398.26</c:v>
                </c:pt>
                <c:pt idx="5961" formatCode="0.00">
                  <c:v>1401.52</c:v>
                </c:pt>
                <c:pt idx="5962" formatCode="0.00">
                  <c:v>1411.53</c:v>
                </c:pt>
                <c:pt idx="5963" formatCode="0.00">
                  <c:v>1398.75</c:v>
                </c:pt>
                <c:pt idx="5964" formatCode="0.00">
                  <c:v>1399.55</c:v>
                </c:pt>
                <c:pt idx="5965" formatCode="0.00">
                  <c:v>1394.86</c:v>
                </c:pt>
                <c:pt idx="5966" formatCode="0.00">
                  <c:v>1407.64</c:v>
                </c:pt>
                <c:pt idx="5967" formatCode="0.00">
                  <c:v>1398.88</c:v>
                </c:pt>
                <c:pt idx="5968" formatCode="0.00">
                  <c:v>1387.87</c:v>
                </c:pt>
                <c:pt idx="5969" formatCode="0.00">
                  <c:v>1386.52</c:v>
                </c:pt>
                <c:pt idx="5970" formatCode="0.00">
                  <c:v>1382.09</c:v>
                </c:pt>
                <c:pt idx="5971" formatCode="0.00">
                  <c:v>1361.58</c:v>
                </c:pt>
                <c:pt idx="5972" formatCode="0.00">
                  <c:v>1349.76</c:v>
                </c:pt>
                <c:pt idx="5973" formatCode="0.00">
                  <c:v>1350.69</c:v>
                </c:pt>
                <c:pt idx="5974" formatCode="0.00">
                  <c:v>1341.17</c:v>
                </c:pt>
                <c:pt idx="5975" formatCode="0.00">
                  <c:v>1345.48</c:v>
                </c:pt>
                <c:pt idx="5976" formatCode="0.00">
                  <c:v>1339.62</c:v>
                </c:pt>
                <c:pt idx="5977" formatCode="0.00">
                  <c:v>1346.91</c:v>
                </c:pt>
                <c:pt idx="5978" formatCode="0.00">
                  <c:v>1348.3</c:v>
                </c:pt>
                <c:pt idx="5979" formatCode="0.00">
                  <c:v>1353.61</c:v>
                </c:pt>
                <c:pt idx="5980" formatCode="0.00">
                  <c:v>1352.89</c:v>
                </c:pt>
                <c:pt idx="5981" formatCode="0.00">
                  <c:v>1360.04</c:v>
                </c:pt>
                <c:pt idx="5982" formatCode="0.00">
                  <c:v>1346.4</c:v>
                </c:pt>
                <c:pt idx="5983" formatCode="0.00">
                  <c:v>1293.19</c:v>
                </c:pt>
                <c:pt idx="5984" formatCode="0.00">
                  <c:v>1282.29</c:v>
                </c:pt>
                <c:pt idx="5985" formatCode="0.00">
                  <c:v>1294.5</c:v>
                </c:pt>
                <c:pt idx="5986" formatCode="0.00">
                  <c:v>1284.9100000000001</c:v>
                </c:pt>
                <c:pt idx="5987" formatCode="0.00">
                  <c:v>1303.8</c:v>
                </c:pt>
                <c:pt idx="5988" formatCode="0.00">
                  <c:v>1289.47</c:v>
                </c:pt>
                <c:pt idx="5989" formatCode="0.00">
                  <c:v>1294.1199999999999</c:v>
                </c:pt>
                <c:pt idx="5990" formatCode="0.00">
                  <c:v>1297.8499999999999</c:v>
                </c:pt>
                <c:pt idx="5991" formatCode="0.00">
                  <c:v>1259.68</c:v>
                </c:pt>
                <c:pt idx="5992" formatCode="0.00">
                  <c:v>1250.1300000000001</c:v>
                </c:pt>
                <c:pt idx="5993" formatCode="0.00">
                  <c:v>1239.81</c:v>
                </c:pt>
                <c:pt idx="5994" formatCode="0.00">
                  <c:v>1247.53</c:v>
                </c:pt>
                <c:pt idx="5995" formatCode="0.00">
                  <c:v>1264.5899999999999</c:v>
                </c:pt>
                <c:pt idx="5996" formatCode="0.00">
                  <c:v>1280.19</c:v>
                </c:pt>
                <c:pt idx="5997" formatCode="0.00">
                  <c:v>1282.6300000000001</c:v>
                </c:pt>
                <c:pt idx="5998" formatCode="0.00">
                  <c:v>1268.45</c:v>
                </c:pt>
                <c:pt idx="5999" formatCode="0.00">
                  <c:v>1268.25</c:v>
                </c:pt>
                <c:pt idx="6000" formatCode="0.00">
                  <c:v>1258.5999999999999</c:v>
                </c:pt>
                <c:pt idx="6001" formatCode="0.00">
                  <c:v>1266.71</c:v>
                </c:pt>
                <c:pt idx="6002" formatCode="0.00">
                  <c:v>1284.94</c:v>
                </c:pt>
                <c:pt idx="6003" formatCode="0.00">
                  <c:v>1293.32</c:v>
                </c:pt>
                <c:pt idx="6004" formatCode="0.00">
                  <c:v>1309.22</c:v>
                </c:pt>
                <c:pt idx="6005" formatCode="0.00">
                  <c:v>1303.49</c:v>
                </c:pt>
                <c:pt idx="6006" formatCode="0.00">
                  <c:v>1330.77</c:v>
                </c:pt>
                <c:pt idx="6007" formatCode="0.00">
                  <c:v>1337.92</c:v>
                </c:pt>
                <c:pt idx="6008" formatCode="0.00">
                  <c:v>1340.52</c:v>
                </c:pt>
                <c:pt idx="6009" formatCode="0.00">
                  <c:v>1340.14</c:v>
                </c:pt>
                <c:pt idx="6010" formatCode="0.00">
                  <c:v>1343.95</c:v>
                </c:pt>
                <c:pt idx="6011" formatCode="0.00">
                  <c:v>1354.68</c:v>
                </c:pt>
                <c:pt idx="6012" formatCode="0.00">
                  <c:v>1361.05</c:v>
                </c:pt>
                <c:pt idx="6013" formatCode="0.00">
                  <c:v>1368.93</c:v>
                </c:pt>
                <c:pt idx="6014" formatCode="0.00">
                  <c:v>1396.09</c:v>
                </c:pt>
                <c:pt idx="6015" formatCode="0.00">
                  <c:v>1381.5</c:v>
                </c:pt>
                <c:pt idx="6016" formatCode="0.00">
                  <c:v>1382.16</c:v>
                </c:pt>
                <c:pt idx="6017" formatCode="0.00">
                  <c:v>1378.06</c:v>
                </c:pt>
                <c:pt idx="6018" formatCode="0.00">
                  <c:v>1377.38</c:v>
                </c:pt>
                <c:pt idx="6019" formatCode="0.00">
                  <c:v>1373.49</c:v>
                </c:pt>
                <c:pt idx="6020" formatCode="0.00">
                  <c:v>1358.8</c:v>
                </c:pt>
                <c:pt idx="6021" formatCode="0.00">
                  <c:v>1354.01</c:v>
                </c:pt>
                <c:pt idx="6022" formatCode="0.00">
                  <c:v>1359.59</c:v>
                </c:pt>
                <c:pt idx="6023" formatCode="0.00">
                  <c:v>1347.72</c:v>
                </c:pt>
                <c:pt idx="6024" formatCode="0.00">
                  <c:v>1333.91</c:v>
                </c:pt>
                <c:pt idx="6025" formatCode="0.00">
                  <c:v>1329.37</c:v>
                </c:pt>
                <c:pt idx="6026" formatCode="0.00">
                  <c:v>1313.75</c:v>
                </c:pt>
                <c:pt idx="6027" formatCode="0.00">
                  <c:v>1307.01</c:v>
                </c:pt>
                <c:pt idx="6028" formatCode="0.00">
                  <c:v>1311.65</c:v>
                </c:pt>
                <c:pt idx="6029" formatCode="0.00">
                  <c:v>1320.25</c:v>
                </c:pt>
                <c:pt idx="6030" formatCode="0.00">
                  <c:v>1306.3900000000001</c:v>
                </c:pt>
                <c:pt idx="6031" formatCode="0.00">
                  <c:v>1317.48</c:v>
                </c:pt>
                <c:pt idx="6032" formatCode="0.00">
                  <c:v>1330.92</c:v>
                </c:pt>
                <c:pt idx="6033" formatCode="0.00">
                  <c:v>1329.63</c:v>
                </c:pt>
                <c:pt idx="6034" formatCode="0.00">
                  <c:v>1321.13</c:v>
                </c:pt>
                <c:pt idx="6035" formatCode="0.00">
                  <c:v>1331.03</c:v>
                </c:pt>
                <c:pt idx="6036" formatCode="0.00">
                  <c:v>1347.43</c:v>
                </c:pt>
                <c:pt idx="6037" formatCode="0.00">
                  <c:v>1353.49</c:v>
                </c:pt>
                <c:pt idx="6038" formatCode="0.00">
                  <c:v>1355.27</c:v>
                </c:pt>
                <c:pt idx="6039" formatCode="0.00">
                  <c:v>1365.14</c:v>
                </c:pt>
                <c:pt idx="6040" formatCode="0.00">
                  <c:v>1387.68</c:v>
                </c:pt>
                <c:pt idx="6041" formatCode="0.00">
                  <c:v>1392.47</c:v>
                </c:pt>
                <c:pt idx="6042" formatCode="0.00">
                  <c:v>1413.63</c:v>
                </c:pt>
                <c:pt idx="6043" formatCode="0.00">
                  <c:v>1421.2</c:v>
                </c:pt>
                <c:pt idx="6044" formatCode="0.00">
                  <c:v>1411.92</c:v>
                </c:pt>
                <c:pt idx="6045" formatCode="0.00">
                  <c:v>1424.05</c:v>
                </c:pt>
                <c:pt idx="6046" formatCode="0.00">
                  <c:v>1431.9</c:v>
                </c:pt>
                <c:pt idx="6047" formatCode="0.00">
                  <c:v>1422.92</c:v>
                </c:pt>
                <c:pt idx="6048" formatCode="0.00">
                  <c:v>1455.44</c:v>
                </c:pt>
                <c:pt idx="6049" formatCode="0.00">
                  <c:v>1460.5</c:v>
                </c:pt>
                <c:pt idx="6050" formatCode="0.00">
                  <c:v>1471.38</c:v>
                </c:pt>
                <c:pt idx="6051" formatCode="0.00">
                  <c:v>1487.03</c:v>
                </c:pt>
                <c:pt idx="6052" formatCode="0.00">
                  <c:v>1468.17</c:v>
                </c:pt>
                <c:pt idx="6053" formatCode="0.00">
                  <c:v>1460.84</c:v>
                </c:pt>
                <c:pt idx="6054" formatCode="0.00">
                  <c:v>1449.35</c:v>
                </c:pt>
                <c:pt idx="6055" formatCode="0.00">
                  <c:v>1437.85</c:v>
                </c:pt>
                <c:pt idx="6056" formatCode="0.00">
                  <c:v>1436.98</c:v>
                </c:pt>
                <c:pt idx="6057" formatCode="0.00">
                  <c:v>1449.42</c:v>
                </c:pt>
                <c:pt idx="6058" formatCode="0.00">
                  <c:v>1443.02</c:v>
                </c:pt>
                <c:pt idx="6059" formatCode="0.00">
                  <c:v>1451.64</c:v>
                </c:pt>
                <c:pt idx="6060" formatCode="0.00">
                  <c:v>1448.4</c:v>
                </c:pt>
                <c:pt idx="6061" formatCode="0.00">
                  <c:v>1454.74</c:v>
                </c:pt>
                <c:pt idx="6062" formatCode="0.00">
                  <c:v>1455.42</c:v>
                </c:pt>
                <c:pt idx="6063" formatCode="0.00">
                  <c:v>1454.63</c:v>
                </c:pt>
                <c:pt idx="6064" formatCode="0.00">
                  <c:v>1440.95</c:v>
                </c:pt>
                <c:pt idx="6065" formatCode="0.00">
                  <c:v>1441.08</c:v>
                </c:pt>
                <c:pt idx="6066" formatCode="0.00">
                  <c:v>1439.18</c:v>
                </c:pt>
                <c:pt idx="6067" formatCode="0.00">
                  <c:v>1438.45</c:v>
                </c:pt>
                <c:pt idx="6068" formatCode="0.00">
                  <c:v>1432.81</c:v>
                </c:pt>
                <c:pt idx="6069" formatCode="0.00">
                  <c:v>1414.06</c:v>
                </c:pt>
                <c:pt idx="6070" formatCode="0.00">
                  <c:v>1430.03</c:v>
                </c:pt>
                <c:pt idx="6071" formatCode="0.00">
                  <c:v>1430.39</c:v>
                </c:pt>
                <c:pt idx="6072" formatCode="0.00">
                  <c:v>1448.34</c:v>
                </c:pt>
                <c:pt idx="6073" formatCode="0.00">
                  <c:v>1456.79</c:v>
                </c:pt>
                <c:pt idx="6074" formatCode="0.00">
                  <c:v>1454.23</c:v>
                </c:pt>
                <c:pt idx="6075" formatCode="0.00">
                  <c:v>1463.15</c:v>
                </c:pt>
                <c:pt idx="6076" formatCode="0.00">
                  <c:v>1496.96</c:v>
                </c:pt>
                <c:pt idx="6077" formatCode="0.00">
                  <c:v>1501.42</c:v>
                </c:pt>
                <c:pt idx="6078" formatCode="0.00">
                  <c:v>1517.16</c:v>
                </c:pt>
                <c:pt idx="6079" formatCode="0.00">
                  <c:v>1520.6</c:v>
                </c:pt>
                <c:pt idx="6080" formatCode="0.00">
                  <c:v>1522.51</c:v>
                </c:pt>
                <c:pt idx="6081" formatCode="0.00">
                  <c:v>1519.49</c:v>
                </c:pt>
                <c:pt idx="6082" formatCode="0.00">
                  <c:v>1523.77</c:v>
                </c:pt>
                <c:pt idx="6083" formatCode="0.00">
                  <c:v>1535</c:v>
                </c:pt>
                <c:pt idx="6084" formatCode="0.00">
                  <c:v>1540.46</c:v>
                </c:pt>
                <c:pt idx="6085" formatCode="0.00">
                  <c:v>1544.12</c:v>
                </c:pt>
                <c:pt idx="6086" formatCode="0.00">
                  <c:v>1534.85</c:v>
                </c:pt>
                <c:pt idx="6087" formatCode="0.00">
                  <c:v>1549.4</c:v>
                </c:pt>
                <c:pt idx="6088" formatCode="0.00">
                  <c:v>1548.92</c:v>
                </c:pt>
                <c:pt idx="6089" formatCode="0.00">
                  <c:v>1564.18</c:v>
                </c:pt>
                <c:pt idx="6090" formatCode="0.00">
                  <c:v>1568.35</c:v>
                </c:pt>
                <c:pt idx="6091" formatCode="0.00">
                  <c:v>1589.08</c:v>
                </c:pt>
                <c:pt idx="6092" formatCode="0.00">
                  <c:v>1601.74</c:v>
                </c:pt>
                <c:pt idx="6093" formatCode="0.00">
                  <c:v>1614.69</c:v>
                </c:pt>
                <c:pt idx="6094" formatCode="0.00">
                  <c:v>1619.73</c:v>
                </c:pt>
                <c:pt idx="6095" formatCode="0.00">
                  <c:v>1604.96</c:v>
                </c:pt>
                <c:pt idx="6096" formatCode="0.00">
                  <c:v>1602.29</c:v>
                </c:pt>
                <c:pt idx="6097" formatCode="0.00">
                  <c:v>1612.72</c:v>
                </c:pt>
                <c:pt idx="6098" formatCode="0.00">
                  <c:v>1637.75</c:v>
                </c:pt>
                <c:pt idx="6099" formatCode="0.00">
                  <c:v>1646.6</c:v>
                </c:pt>
                <c:pt idx="6100" formatCode="0.00">
                  <c:v>1634.32</c:v>
                </c:pt>
                <c:pt idx="6101" formatCode="0.00">
                  <c:v>1612.87</c:v>
                </c:pt>
                <c:pt idx="6102" formatCode="0.00">
                  <c:v>1596.11</c:v>
                </c:pt>
                <c:pt idx="6103" formatCode="0.00">
                  <c:v>1599.82</c:v>
                </c:pt>
                <c:pt idx="6104" formatCode="0.00">
                  <c:v>1541.9</c:v>
                </c:pt>
                <c:pt idx="6105" formatCode="0.00">
                  <c:v>1572.23</c:v>
                </c:pt>
                <c:pt idx="6106" formatCode="0.00">
                  <c:v>1570.65</c:v>
                </c:pt>
                <c:pt idx="6107" formatCode="0.00">
                  <c:v>1544.55</c:v>
                </c:pt>
                <c:pt idx="6108" formatCode="0.00">
                  <c:v>1517.07</c:v>
                </c:pt>
                <c:pt idx="6109" formatCode="0.00">
                  <c:v>1521.16</c:v>
                </c:pt>
                <c:pt idx="6110" formatCode="0.00">
                  <c:v>1547.19</c:v>
                </c:pt>
                <c:pt idx="6111" formatCode="0.00">
                  <c:v>1560.48</c:v>
                </c:pt>
                <c:pt idx="6112" formatCode="0.00">
                  <c:v>1539.42</c:v>
                </c:pt>
                <c:pt idx="6113" formatCode="0.00">
                  <c:v>1518.23</c:v>
                </c:pt>
                <c:pt idx="6114" formatCode="0.00">
                  <c:v>1503.95</c:v>
                </c:pt>
                <c:pt idx="6115" formatCode="0.00">
                  <c:v>1539.56</c:v>
                </c:pt>
                <c:pt idx="6116" formatCode="0.00">
                  <c:v>1557.44</c:v>
                </c:pt>
                <c:pt idx="6117" formatCode="0.00">
                  <c:v>1543.5</c:v>
                </c:pt>
                <c:pt idx="6118" formatCode="0.00">
                  <c:v>1534.89</c:v>
                </c:pt>
                <c:pt idx="6119" formatCode="0.00">
                  <c:v>1543.25</c:v>
                </c:pt>
                <c:pt idx="6120" formatCode="0.00">
                  <c:v>1515.54</c:v>
                </c:pt>
                <c:pt idx="6121" formatCode="0.00">
                  <c:v>1542.08</c:v>
                </c:pt>
                <c:pt idx="6122" formatCode="0.00">
                  <c:v>1535.81</c:v>
                </c:pt>
                <c:pt idx="6123" formatCode="0.00">
                  <c:v>1524.71</c:v>
                </c:pt>
                <c:pt idx="6124" formatCode="0.00">
                  <c:v>1446.11</c:v>
                </c:pt>
                <c:pt idx="6125" formatCode="0.00">
                  <c:v>1461.22</c:v>
                </c:pt>
                <c:pt idx="6126" formatCode="0.00">
                  <c:v>1386.2</c:v>
                </c:pt>
                <c:pt idx="6127" formatCode="0.00">
                  <c:v>1299.69</c:v>
                </c:pt>
                <c:pt idx="6128" formatCode="0.00">
                  <c:v>1303.47</c:v>
                </c:pt>
                <c:pt idx="6129" formatCode="0.00">
                  <c:v>1358.03</c:v>
                </c:pt>
                <c:pt idx="6130" formatCode="0.00">
                  <c:v>1348.19</c:v>
                </c:pt>
                <c:pt idx="6131" formatCode="0.00">
                  <c:v>1323.82</c:v>
                </c:pt>
                <c:pt idx="6132" formatCode="0.00">
                  <c:v>1257.96</c:v>
                </c:pt>
                <c:pt idx="6133" formatCode="0.00">
                  <c:v>1094.18</c:v>
                </c:pt>
                <c:pt idx="6134" formatCode="0.00">
                  <c:v>1086.18</c:v>
                </c:pt>
                <c:pt idx="6135" formatCode="0.00">
                  <c:v>966.4</c:v>
                </c:pt>
                <c:pt idx="6136" formatCode="0.00">
                  <c:v>991.69</c:v>
                </c:pt>
                <c:pt idx="6137" formatCode="0.00">
                  <c:v>966.93</c:v>
                </c:pt>
                <c:pt idx="6138" formatCode="0.00">
                  <c:v>934.66</c:v>
                </c:pt>
                <c:pt idx="6139" formatCode="0.00">
                  <c:v>832.26</c:v>
                </c:pt>
                <c:pt idx="6140" formatCode="0.00">
                  <c:v>902.63</c:v>
                </c:pt>
                <c:pt idx="6141" formatCode="0.00">
                  <c:v>924.22</c:v>
                </c:pt>
                <c:pt idx="6142" formatCode="0.00">
                  <c:v>883.78</c:v>
                </c:pt>
                <c:pt idx="6143" formatCode="0.00">
                  <c:v>965.32</c:v>
                </c:pt>
                <c:pt idx="6144" formatCode="0.00">
                  <c:v>981.69</c:v>
                </c:pt>
                <c:pt idx="6145" formatCode="0.00">
                  <c:v>1017.03</c:v>
                </c:pt>
                <c:pt idx="6146" formatCode="0.00">
                  <c:v>955.34</c:v>
                </c:pt>
                <c:pt idx="6147" formatCode="0.00">
                  <c:v>958.54</c:v>
                </c:pt>
                <c:pt idx="6148" formatCode="0.00">
                  <c:v>1014.44</c:v>
                </c:pt>
                <c:pt idx="6149" formatCode="0.00">
                  <c:v>987.75</c:v>
                </c:pt>
                <c:pt idx="6150" formatCode="0.00">
                  <c:v>1034.06</c:v>
                </c:pt>
                <c:pt idx="6151" formatCode="0.00">
                  <c:v>1049.8800000000001</c:v>
                </c:pt>
                <c:pt idx="6152" formatCode="0.00">
                  <c:v>1083.43</c:v>
                </c:pt>
                <c:pt idx="6153" formatCode="0.00">
                  <c:v>1099.76</c:v>
                </c:pt>
                <c:pt idx="6154" formatCode="0.00">
                  <c:v>1114.5999999999999</c:v>
                </c:pt>
                <c:pt idx="6155" formatCode="0.00">
                  <c:v>1155.49</c:v>
                </c:pt>
                <c:pt idx="6156" formatCode="0.00">
                  <c:v>1142.07</c:v>
                </c:pt>
                <c:pt idx="6157" formatCode="0.00">
                  <c:v>1124.97</c:v>
                </c:pt>
                <c:pt idx="6158" formatCode="0.00">
                  <c:v>1133.23</c:v>
                </c:pt>
                <c:pt idx="6159" formatCode="0.00">
                  <c:v>1046.8800000000001</c:v>
                </c:pt>
                <c:pt idx="6160" formatCode="0.00">
                  <c:v>1066.9100000000001</c:v>
                </c:pt>
                <c:pt idx="6161" formatCode="0.00">
                  <c:v>1078.69</c:v>
                </c:pt>
                <c:pt idx="6162" formatCode="0.00">
                  <c:v>1068.32</c:v>
                </c:pt>
                <c:pt idx="6163" formatCode="0.00">
                  <c:v>1012.15</c:v>
                </c:pt>
                <c:pt idx="6164" formatCode="0.00">
                  <c:v>1066.01</c:v>
                </c:pt>
                <c:pt idx="6165" formatCode="0.00">
                  <c:v>1099.67</c:v>
                </c:pt>
                <c:pt idx="6166" formatCode="0.00">
                  <c:v>1081.32</c:v>
                </c:pt>
                <c:pt idx="6167" formatCode="0.00">
                  <c:v>1083.68</c:v>
                </c:pt>
                <c:pt idx="6168" formatCode="0.00">
                  <c:v>1109.5999999999999</c:v>
                </c:pt>
                <c:pt idx="6169" formatCode="0.00">
                  <c:v>1144.6400000000001</c:v>
                </c:pt>
                <c:pt idx="6170" formatCode="0.00">
                  <c:v>1125.03</c:v>
                </c:pt>
                <c:pt idx="6171" formatCode="0.00">
                  <c:v>1099.42</c:v>
                </c:pt>
                <c:pt idx="6172" formatCode="0.00">
                  <c:v>1133.1600000000001</c:v>
                </c:pt>
                <c:pt idx="6173" formatCode="0.00">
                  <c:v>1111.43</c:v>
                </c:pt>
                <c:pt idx="6174" formatCode="0.00">
                  <c:v>1126.48</c:v>
                </c:pt>
                <c:pt idx="6175" formatCode="0.00">
                  <c:v>1136.3399999999999</c:v>
                </c:pt>
                <c:pt idx="6176" formatCode="0.00">
                  <c:v>1137.28</c:v>
                </c:pt>
                <c:pt idx="6177" formatCode="0.00">
                  <c:v>1110.3699999999999</c:v>
                </c:pt>
                <c:pt idx="6178" formatCode="0.00">
                  <c:v>1102.98</c:v>
                </c:pt>
                <c:pt idx="6179" formatCode="0.00">
                  <c:v>1107.49</c:v>
                </c:pt>
                <c:pt idx="6180" formatCode="0.00">
                  <c:v>1167.8800000000001</c:v>
                </c:pt>
                <c:pt idx="6181" formatCode="0.00">
                  <c:v>1177.24</c:v>
                </c:pt>
                <c:pt idx="6182" formatCode="0.00">
                  <c:v>1225.47</c:v>
                </c:pt>
                <c:pt idx="6183" formatCode="0.00">
                  <c:v>1206.28</c:v>
                </c:pt>
                <c:pt idx="6184" formatCode="0.00">
                  <c:v>1188.47</c:v>
                </c:pt>
                <c:pt idx="6185" formatCode="0.00">
                  <c:v>1213.4100000000001</c:v>
                </c:pt>
                <c:pt idx="6186" formatCode="0.00">
                  <c:v>1224.99</c:v>
                </c:pt>
                <c:pt idx="6187" formatCode="0.00">
                  <c:v>1212.2</c:v>
                </c:pt>
                <c:pt idx="6188" formatCode="0.00">
                  <c:v>1241.77</c:v>
                </c:pt>
                <c:pt idx="6189" formatCode="0.00">
                  <c:v>1219.76</c:v>
                </c:pt>
                <c:pt idx="6190" formatCode="0.00">
                  <c:v>1247.6099999999999</c:v>
                </c:pt>
                <c:pt idx="6191" formatCode="0.00">
                  <c:v>1277.8499999999999</c:v>
                </c:pt>
                <c:pt idx="6192" formatCode="0.00">
                  <c:v>1301.8800000000001</c:v>
                </c:pt>
                <c:pt idx="6193" formatCode="0.00">
                  <c:v>1257.31</c:v>
                </c:pt>
                <c:pt idx="6194" formatCode="0.00">
                  <c:v>1285.78</c:v>
                </c:pt>
                <c:pt idx="6195" formatCode="0.00">
                  <c:v>1288.71</c:v>
                </c:pt>
                <c:pt idx="6196" formatCode="0.00">
                  <c:v>1284.31</c:v>
                </c:pt>
                <c:pt idx="6197" formatCode="0.00">
                  <c:v>1277.58</c:v>
                </c:pt>
                <c:pt idx="6198" formatCode="0.00">
                  <c:v>1238.1099999999999</c:v>
                </c:pt>
                <c:pt idx="6199" formatCode="0.00">
                  <c:v>1221.5999999999999</c:v>
                </c:pt>
                <c:pt idx="6200" formatCode="0.00">
                  <c:v>1242.72</c:v>
                </c:pt>
                <c:pt idx="6201" formatCode="0.00">
                  <c:v>1237.93</c:v>
                </c:pt>
                <c:pt idx="6202" formatCode="0.00">
                  <c:v>1230.71</c:v>
                </c:pt>
                <c:pt idx="6203" formatCode="0.00">
                  <c:v>1249.67</c:v>
                </c:pt>
                <c:pt idx="6204" formatCode="0.00">
                  <c:v>1256.77</c:v>
                </c:pt>
                <c:pt idx="6205" formatCode="0.00">
                  <c:v>1281.18</c:v>
                </c:pt>
                <c:pt idx="6206" formatCode="0.00">
                  <c:v>1257.18</c:v>
                </c:pt>
                <c:pt idx="6207" formatCode="0.00">
                  <c:v>1246.74</c:v>
                </c:pt>
                <c:pt idx="6208">
                  <c:v>1239.81</c:v>
                </c:pt>
                <c:pt idx="6209">
                  <c:v>1212.6300000000001</c:v>
                </c:pt>
                <c:pt idx="6210">
                  <c:v>1248.28</c:v>
                </c:pt>
                <c:pt idx="6211">
                  <c:v>1235.18</c:v>
                </c:pt>
                <c:pt idx="6212">
                  <c:v>1247.1400000000001</c:v>
                </c:pt>
                <c:pt idx="6213">
                  <c:v>1247.83</c:v>
                </c:pt>
                <c:pt idx="6214">
                  <c:v>1245.54</c:v>
                </c:pt>
                <c:pt idx="6215">
                  <c:v>1234.42</c:v>
                </c:pt>
                <c:pt idx="6216">
                  <c:v>1245.6500000000001</c:v>
                </c:pt>
                <c:pt idx="6217">
                  <c:v>1234.5</c:v>
                </c:pt>
                <c:pt idx="6218">
                  <c:v>1216.79</c:v>
                </c:pt>
                <c:pt idx="6219">
                  <c:v>1219.26</c:v>
                </c:pt>
                <c:pt idx="6220">
                  <c:v>1219.93</c:v>
                </c:pt>
                <c:pt idx="6221">
                  <c:v>1216.17</c:v>
                </c:pt>
                <c:pt idx="6222">
                  <c:v>1235.8499999999999</c:v>
                </c:pt>
                <c:pt idx="6223">
                  <c:v>1259.72</c:v>
                </c:pt>
                <c:pt idx="6224">
                  <c:v>1255.0999999999999</c:v>
                </c:pt>
                <c:pt idx="6225">
                  <c:v>1261.6199999999999</c:v>
                </c:pt>
                <c:pt idx="6226">
                  <c:v>1255.98</c:v>
                </c:pt>
                <c:pt idx="6227">
                  <c:v>1266.1600000000001</c:v>
                </c:pt>
                <c:pt idx="6228">
                  <c:v>1257.69</c:v>
                </c:pt>
                <c:pt idx="6229">
                  <c:v>1266.01</c:v>
                </c:pt>
                <c:pt idx="6230">
                  <c:v>1232.3499999999999</c:v>
                </c:pt>
                <c:pt idx="6231">
                  <c:v>1234.44</c:v>
                </c:pt>
                <c:pt idx="6232">
                  <c:v>1257.42</c:v>
                </c:pt>
                <c:pt idx="6233">
                  <c:v>1260.1600000000001</c:v>
                </c:pt>
                <c:pt idx="6234">
                  <c:v>1295.27</c:v>
                </c:pt>
                <c:pt idx="6235">
                  <c:v>1282.44</c:v>
                </c:pt>
                <c:pt idx="6236">
                  <c:v>1271.43</c:v>
                </c:pt>
                <c:pt idx="6237">
                  <c:v>1267.96</c:v>
                </c:pt>
                <c:pt idx="6238">
                  <c:v>1296.01</c:v>
                </c:pt>
                <c:pt idx="6239">
                  <c:v>1307.1199999999999</c:v>
                </c:pt>
                <c:pt idx="6240">
                  <c:v>1326.13</c:v>
                </c:pt>
                <c:pt idx="6241">
                  <c:v>1323.8</c:v>
                </c:pt>
                <c:pt idx="6242">
                  <c:v>1308.71</c:v>
                </c:pt>
                <c:pt idx="6243">
                  <c:v>1311.52</c:v>
                </c:pt>
                <c:pt idx="6244">
                  <c:v>1316.32</c:v>
                </c:pt>
                <c:pt idx="6245">
                  <c:v>1272.81</c:v>
                </c:pt>
                <c:pt idx="6246">
                  <c:v>1262.01</c:v>
                </c:pt>
                <c:pt idx="6247">
                  <c:v>1281.52</c:v>
                </c:pt>
                <c:pt idx="6248">
                  <c:v>1267.1600000000001</c:v>
                </c:pt>
                <c:pt idx="6249">
                  <c:v>1273.24</c:v>
                </c:pt>
                <c:pt idx="6250">
                  <c:v>1264.8599999999999</c:v>
                </c:pt>
                <c:pt idx="6251">
                  <c:v>1265.6199999999999</c:v>
                </c:pt>
                <c:pt idx="6252">
                  <c:v>1258.5999999999999</c:v>
                </c:pt>
                <c:pt idx="6253">
                  <c:v>1274.5</c:v>
                </c:pt>
                <c:pt idx="6254">
                  <c:v>1234.82</c:v>
                </c:pt>
                <c:pt idx="6255">
                  <c:v>1223.21</c:v>
                </c:pt>
                <c:pt idx="6256">
                  <c:v>1220.01</c:v>
                </c:pt>
                <c:pt idx="6257">
                  <c:v>1218.52</c:v>
                </c:pt>
                <c:pt idx="6258">
                  <c:v>1189.47</c:v>
                </c:pt>
                <c:pt idx="6259">
                  <c:v>1201.3399999999999</c:v>
                </c:pt>
                <c:pt idx="6260">
                  <c:v>1216.5899999999999</c:v>
                </c:pt>
                <c:pt idx="6261">
                  <c:v>1223.05</c:v>
                </c:pt>
                <c:pt idx="6262">
                  <c:v>1228.48</c:v>
                </c:pt>
                <c:pt idx="6263">
                  <c:v>1253.68</c:v>
                </c:pt>
                <c:pt idx="6264">
                  <c:v>1251.8599999999999</c:v>
                </c:pt>
                <c:pt idx="6265">
                  <c:v>1243.29</c:v>
                </c:pt>
                <c:pt idx="6266">
                  <c:v>1228.6400000000001</c:v>
                </c:pt>
                <c:pt idx="6267">
                  <c:v>1181.24</c:v>
                </c:pt>
                <c:pt idx="6268">
                  <c:v>1193.06</c:v>
                </c:pt>
                <c:pt idx="6269">
                  <c:v>1195.77</c:v>
                </c:pt>
                <c:pt idx="6270">
                  <c:v>1188.98</c:v>
                </c:pt>
                <c:pt idx="6271">
                  <c:v>1164.68</c:v>
                </c:pt>
                <c:pt idx="6272">
                  <c:v>1166.8599999999999</c:v>
                </c:pt>
                <c:pt idx="6273">
                  <c:v>1155.67</c:v>
                </c:pt>
                <c:pt idx="6274">
                  <c:v>1178.51</c:v>
                </c:pt>
                <c:pt idx="6275">
                  <c:v>1174.49</c:v>
                </c:pt>
                <c:pt idx="6276">
                  <c:v>1148.07</c:v>
                </c:pt>
                <c:pt idx="6277">
                  <c:v>1157.8599999999999</c:v>
                </c:pt>
                <c:pt idx="6278">
                  <c:v>1168.56</c:v>
                </c:pt>
                <c:pt idx="6279">
                  <c:v>1143.95</c:v>
                </c:pt>
                <c:pt idx="6280">
                  <c:v>1158.82</c:v>
                </c:pt>
                <c:pt idx="6281">
                  <c:v>1164.3399999999999</c:v>
                </c:pt>
                <c:pt idx="6282">
                  <c:v>1162.9100000000001</c:v>
                </c:pt>
                <c:pt idx="6283">
                  <c:v>1156.1099999999999</c:v>
                </c:pt>
                <c:pt idx="6284">
                  <c:v>1160.3</c:v>
                </c:pt>
                <c:pt idx="6285">
                  <c:v>1132.29</c:v>
                </c:pt>
                <c:pt idx="6286">
                  <c:v>1132.8</c:v>
                </c:pt>
                <c:pt idx="6287">
                  <c:v>1135.1199999999999</c:v>
                </c:pt>
                <c:pt idx="6288">
                  <c:v>1140.69</c:v>
                </c:pt>
                <c:pt idx="6289">
                  <c:v>1143.42</c:v>
                </c:pt>
                <c:pt idx="6290">
                  <c:v>1155.24</c:v>
                </c:pt>
                <c:pt idx="6291">
                  <c:v>1164.06</c:v>
                </c:pt>
                <c:pt idx="6292">
                  <c:v>1152.33</c:v>
                </c:pt>
                <c:pt idx="6293">
                  <c:v>1131.3599999999999</c:v>
                </c:pt>
                <c:pt idx="6294">
                  <c:v>1078.29</c:v>
                </c:pt>
                <c:pt idx="6295">
                  <c:v>1078.96</c:v>
                </c:pt>
                <c:pt idx="6296">
                  <c:v>1066.5999999999999</c:v>
                </c:pt>
                <c:pt idx="6297">
                  <c:v>1069.33</c:v>
                </c:pt>
                <c:pt idx="6298">
                  <c:v>1108.1500000000001</c:v>
                </c:pt>
                <c:pt idx="6299">
                  <c:v>1170.74</c:v>
                </c:pt>
                <c:pt idx="6300">
                  <c:v>1178.28</c:v>
                </c:pt>
                <c:pt idx="6301">
                  <c:v>1236.3</c:v>
                </c:pt>
                <c:pt idx="6302">
                  <c:v>1232.8699999999999</c:v>
                </c:pt>
                <c:pt idx="6303">
                  <c:v>1233.81</c:v>
                </c:pt>
                <c:pt idx="6304">
                  <c:v>1238.45</c:v>
                </c:pt>
                <c:pt idx="6305">
                  <c:v>1227.78</c:v>
                </c:pt>
                <c:pt idx="6306">
                  <c:v>1268.6099999999999</c:v>
                </c:pt>
                <c:pt idx="6307">
                  <c:v>1258.46</c:v>
                </c:pt>
                <c:pt idx="6308">
                  <c:v>1276.75</c:v>
                </c:pt>
                <c:pt idx="6309">
                  <c:v>1258.9100000000001</c:v>
                </c:pt>
                <c:pt idx="6310">
                  <c:v>1262.69</c:v>
                </c:pt>
                <c:pt idx="6311">
                  <c:v>1256.81</c:v>
                </c:pt>
                <c:pt idx="6312">
                  <c:v>1287.1199999999999</c:v>
                </c:pt>
                <c:pt idx="6313">
                  <c:v>1301.83</c:v>
                </c:pt>
                <c:pt idx="6314">
                  <c:v>1307.1400000000001</c:v>
                </c:pt>
                <c:pt idx="6315">
                  <c:v>1302.43</c:v>
                </c:pt>
                <c:pt idx="6316">
                  <c:v>1281.97</c:v>
                </c:pt>
                <c:pt idx="6317">
                  <c:v>1311.05</c:v>
                </c:pt>
                <c:pt idx="6318">
                  <c:v>1335.44</c:v>
                </c:pt>
                <c:pt idx="6319">
                  <c:v>1339.41</c:v>
                </c:pt>
                <c:pt idx="6320">
                  <c:v>1357.39</c:v>
                </c:pt>
                <c:pt idx="6321">
                  <c:v>1368.86</c:v>
                </c:pt>
                <c:pt idx="6322">
                  <c:v>1364.66</c:v>
                </c:pt>
                <c:pt idx="6323">
                  <c:v>1372.47</c:v>
                </c:pt>
                <c:pt idx="6324">
                  <c:v>1404.68</c:v>
                </c:pt>
                <c:pt idx="6325">
                  <c:v>1412.88</c:v>
                </c:pt>
                <c:pt idx="6326">
                  <c:v>1398.12</c:v>
                </c:pt>
                <c:pt idx="6327">
                  <c:v>1390.46</c:v>
                </c:pt>
                <c:pt idx="6328">
                  <c:v>1400.05</c:v>
                </c:pt>
                <c:pt idx="6329">
                  <c:v>1419.22</c:v>
                </c:pt>
                <c:pt idx="6330">
                  <c:v>1402.5</c:v>
                </c:pt>
                <c:pt idx="6331">
                  <c:v>1335.93</c:v>
                </c:pt>
                <c:pt idx="6332">
                  <c:v>1351.43</c:v>
                </c:pt>
                <c:pt idx="6333">
                  <c:v>1366.76</c:v>
                </c:pt>
                <c:pt idx="6334">
                  <c:v>1378.33</c:v>
                </c:pt>
                <c:pt idx="6335">
                  <c:v>1378.36</c:v>
                </c:pt>
                <c:pt idx="6336">
                  <c:v>1391.31</c:v>
                </c:pt>
                <c:pt idx="6337">
                  <c:v>1398.48</c:v>
                </c:pt>
                <c:pt idx="6338">
                  <c:v>1387.46</c:v>
                </c:pt>
                <c:pt idx="6339">
                  <c:v>1424.84</c:v>
                </c:pt>
                <c:pt idx="6340">
                  <c:v>1426.11</c:v>
                </c:pt>
                <c:pt idx="6341">
                  <c:v>1436.71</c:v>
                </c:pt>
                <c:pt idx="6342">
                  <c:v>1466.5</c:v>
                </c:pt>
                <c:pt idx="6343">
                  <c:v>1466.56</c:v>
                </c:pt>
                <c:pt idx="6344">
                  <c:v>1484.96</c:v>
                </c:pt>
                <c:pt idx="6345">
                  <c:v>1486.77</c:v>
                </c:pt>
                <c:pt idx="6346">
                  <c:v>1500.58</c:v>
                </c:pt>
                <c:pt idx="6347">
                  <c:v>1474.28</c:v>
                </c:pt>
                <c:pt idx="6348">
                  <c:v>1474.86</c:v>
                </c:pt>
                <c:pt idx="6349">
                  <c:v>1470.63</c:v>
                </c:pt>
                <c:pt idx="6350">
                  <c:v>1486.9</c:v>
                </c:pt>
                <c:pt idx="6351">
                  <c:v>1463.84</c:v>
                </c:pt>
                <c:pt idx="6352">
                  <c:v>1418.29</c:v>
                </c:pt>
                <c:pt idx="6353">
                  <c:v>1412.02</c:v>
                </c:pt>
                <c:pt idx="6354">
                  <c:v>1422.95</c:v>
                </c:pt>
                <c:pt idx="6355">
                  <c:v>1393.02</c:v>
                </c:pt>
                <c:pt idx="6356">
                  <c:v>1384.64</c:v>
                </c:pt>
                <c:pt idx="6357">
                  <c:v>1367.64</c:v>
                </c:pt>
                <c:pt idx="6358">
                  <c:v>1363.96</c:v>
                </c:pt>
                <c:pt idx="6359">
                  <c:v>1398.99</c:v>
                </c:pt>
                <c:pt idx="6360">
                  <c:v>1387</c:v>
                </c:pt>
                <c:pt idx="6361">
                  <c:v>1402.71</c:v>
                </c:pt>
                <c:pt idx="6362">
                  <c:v>1431.76</c:v>
                </c:pt>
                <c:pt idx="6363">
                  <c:v>1462.22</c:v>
                </c:pt>
                <c:pt idx="6364">
                  <c:v>1457.87</c:v>
                </c:pt>
                <c:pt idx="6365">
                  <c:v>1448.31</c:v>
                </c:pt>
                <c:pt idx="6366">
                  <c:v>1461.33</c:v>
                </c:pt>
                <c:pt idx="6367">
                  <c:v>1461.99</c:v>
                </c:pt>
                <c:pt idx="6368">
                  <c:v>1496.4</c:v>
                </c:pt>
                <c:pt idx="6369">
                  <c:v>1494.58</c:v>
                </c:pt>
                <c:pt idx="6370">
                  <c:v>1462.35</c:v>
                </c:pt>
                <c:pt idx="6371">
                  <c:v>1446.7</c:v>
                </c:pt>
                <c:pt idx="6372">
                  <c:v>1472.33</c:v>
                </c:pt>
                <c:pt idx="6373">
                  <c:v>1465.82</c:v>
                </c:pt>
                <c:pt idx="6374">
                  <c:v>1455.33</c:v>
                </c:pt>
                <c:pt idx="6375">
                  <c:v>1445.91</c:v>
                </c:pt>
                <c:pt idx="6376">
                  <c:v>1450.39</c:v>
                </c:pt>
                <c:pt idx="6377">
                  <c:v>1411.93</c:v>
                </c:pt>
                <c:pt idx="6378">
                  <c:v>1443.02</c:v>
                </c:pt>
                <c:pt idx="6379">
                  <c:v>1452.48</c:v>
                </c:pt>
                <c:pt idx="6380">
                  <c:v>1453.61</c:v>
                </c:pt>
                <c:pt idx="6381">
                  <c:v>1454.67</c:v>
                </c:pt>
                <c:pt idx="6382">
                  <c:v>1447.46</c:v>
                </c:pt>
                <c:pt idx="6383">
                  <c:v>1481.85</c:v>
                </c:pt>
                <c:pt idx="6384">
                  <c:v>1479.57</c:v>
                </c:pt>
                <c:pt idx="6385">
                  <c:v>1505.22</c:v>
                </c:pt>
                <c:pt idx="6386">
                  <c:v>1519.5</c:v>
                </c:pt>
                <c:pt idx="6387">
                  <c:v>1543.99</c:v>
                </c:pt>
                <c:pt idx="6388">
                  <c:v>1552.81</c:v>
                </c:pt>
                <c:pt idx="6389">
                  <c:v>1493.66</c:v>
                </c:pt>
                <c:pt idx="6390">
                  <c:v>1488.72</c:v>
                </c:pt>
                <c:pt idx="6391">
                  <c:v>1474.05</c:v>
                </c:pt>
                <c:pt idx="6392">
                  <c:v>1467.62</c:v>
                </c:pt>
                <c:pt idx="6393">
                  <c:v>1435.67</c:v>
                </c:pt>
                <c:pt idx="6394">
                  <c:v>1437.18</c:v>
                </c:pt>
                <c:pt idx="6395">
                  <c:v>1417.16</c:v>
                </c:pt>
                <c:pt idx="6396">
                  <c:v>1449.85</c:v>
                </c:pt>
                <c:pt idx="6397">
                  <c:v>1468.14</c:v>
                </c:pt>
                <c:pt idx="6398">
                  <c:v>1460.32</c:v>
                </c:pt>
                <c:pt idx="6399">
                  <c:v>1477.11</c:v>
                </c:pt>
                <c:pt idx="6400">
                  <c:v>1457.37</c:v>
                </c:pt>
                <c:pt idx="6401">
                  <c:v>1466.71</c:v>
                </c:pt>
                <c:pt idx="6402">
                  <c:v>1457.13</c:v>
                </c:pt>
                <c:pt idx="6403">
                  <c:v>1426.86</c:v>
                </c:pt>
                <c:pt idx="6404">
                  <c:v>1429.51</c:v>
                </c:pt>
                <c:pt idx="6405">
                  <c:v>1440.43</c:v>
                </c:pt>
                <c:pt idx="6406">
                  <c:v>1417.77</c:v>
                </c:pt>
                <c:pt idx="6407">
                  <c:v>1432.48</c:v>
                </c:pt>
                <c:pt idx="6408">
                  <c:v>1458.51</c:v>
                </c:pt>
                <c:pt idx="6409">
                  <c:v>1490</c:v>
                </c:pt>
                <c:pt idx="6410">
                  <c:v>1474.85</c:v>
                </c:pt>
                <c:pt idx="6411">
                  <c:v>1497.05</c:v>
                </c:pt>
                <c:pt idx="6412">
                  <c:v>1476.58</c:v>
                </c:pt>
                <c:pt idx="6413">
                  <c:v>1455.43</c:v>
                </c:pt>
                <c:pt idx="6414">
                  <c:v>1464.17</c:v>
                </c:pt>
                <c:pt idx="6415">
                  <c:v>1501.77</c:v>
                </c:pt>
                <c:pt idx="6416">
                  <c:v>1511.85</c:v>
                </c:pt>
                <c:pt idx="6417">
                  <c:v>1519.33</c:v>
                </c:pt>
                <c:pt idx="6418">
                  <c:v>1516.01</c:v>
                </c:pt>
                <c:pt idx="6419">
                  <c:v>1509.06</c:v>
                </c:pt>
                <c:pt idx="6420">
                  <c:v>1510.72</c:v>
                </c:pt>
                <c:pt idx="6421">
                  <c:v>1485.03</c:v>
                </c:pt>
                <c:pt idx="6422">
                  <c:v>1502.58</c:v>
                </c:pt>
                <c:pt idx="6423">
                  <c:v>1535.67</c:v>
                </c:pt>
                <c:pt idx="6424">
                  <c:v>1550.64</c:v>
                </c:pt>
                <c:pt idx="6425">
                  <c:v>1577.51</c:v>
                </c:pt>
                <c:pt idx="6426">
                  <c:v>1570.78</c:v>
                </c:pt>
                <c:pt idx="6427">
                  <c:v>1552.63</c:v>
                </c:pt>
                <c:pt idx="6428">
                  <c:v>1548.02</c:v>
                </c:pt>
                <c:pt idx="6429">
                  <c:v>1546.93</c:v>
                </c:pt>
                <c:pt idx="6430">
                  <c:v>1548.93</c:v>
                </c:pt>
                <c:pt idx="6431">
                  <c:v>1551.36</c:v>
                </c:pt>
                <c:pt idx="6432">
                  <c:v>1574.32</c:v>
                </c:pt>
                <c:pt idx="6433">
                  <c:v>1552.91</c:v>
                </c:pt>
                <c:pt idx="6434">
                  <c:v>1558.72</c:v>
                </c:pt>
                <c:pt idx="6435">
                  <c:v>1569.55</c:v>
                </c:pt>
                <c:pt idx="6436">
                  <c:v>1570.9</c:v>
                </c:pt>
                <c:pt idx="6437">
                  <c:v>1580.69</c:v>
                </c:pt>
                <c:pt idx="6438">
                  <c:v>1590.58</c:v>
                </c:pt>
                <c:pt idx="6439">
                  <c:v>1603.67</c:v>
                </c:pt>
                <c:pt idx="6440">
                  <c:v>1603.79</c:v>
                </c:pt>
                <c:pt idx="6441">
                  <c:v>1597.54</c:v>
                </c:pt>
                <c:pt idx="6442">
                  <c:v>1614.21</c:v>
                </c:pt>
                <c:pt idx="6443">
                  <c:v>1643.66</c:v>
                </c:pt>
                <c:pt idx="6444">
                  <c:v>1636.51</c:v>
                </c:pt>
                <c:pt idx="6445">
                  <c:v>1647.06</c:v>
                </c:pt>
                <c:pt idx="6446">
                  <c:v>1652.99</c:v>
                </c:pt>
                <c:pt idx="6447">
                  <c:v>1656.46</c:v>
                </c:pt>
                <c:pt idx="6448">
                  <c:v>1674.75</c:v>
                </c:pt>
                <c:pt idx="6449">
                  <c:v>1677.36</c:v>
                </c:pt>
                <c:pt idx="6450">
                  <c:v>1678.57</c:v>
                </c:pt>
                <c:pt idx="6451">
                  <c:v>1687.37</c:v>
                </c:pt>
                <c:pt idx="6452">
                  <c:v>1665.31</c:v>
                </c:pt>
                <c:pt idx="6453">
                  <c:v>1679.02</c:v>
                </c:pt>
                <c:pt idx="6454">
                  <c:v>1664.38</c:v>
                </c:pt>
                <c:pt idx="6455">
                  <c:v>1646.72</c:v>
                </c:pt>
                <c:pt idx="6456">
                  <c:v>1642.39</c:v>
                </c:pt>
                <c:pt idx="6457">
                  <c:v>1645.59</c:v>
                </c:pt>
                <c:pt idx="6458">
                  <c:v>1666.21</c:v>
                </c:pt>
                <c:pt idx="6459">
                  <c:v>1664.94</c:v>
                </c:pt>
                <c:pt idx="6460">
                  <c:v>1672.08</c:v>
                </c:pt>
                <c:pt idx="6461">
                  <c:v>1669.75</c:v>
                </c:pt>
                <c:pt idx="6462">
                  <c:v>1640.08</c:v>
                </c:pt>
                <c:pt idx="6463">
                  <c:v>1653.78</c:v>
                </c:pt>
                <c:pt idx="6464">
                  <c:v>1656.61</c:v>
                </c:pt>
                <c:pt idx="6465">
                  <c:v>1659.72</c:v>
                </c:pt>
                <c:pt idx="6466">
                  <c:v>1664.55</c:v>
                </c:pt>
                <c:pt idx="6467">
                  <c:v>1644.99</c:v>
                </c:pt>
                <c:pt idx="6468">
                  <c:v>1641.42</c:v>
                </c:pt>
                <c:pt idx="6469">
                  <c:v>1627.64</c:v>
                </c:pt>
                <c:pt idx="6470">
                  <c:v>1635.04</c:v>
                </c:pt>
                <c:pt idx="6471">
                  <c:v>1640.22</c:v>
                </c:pt>
                <c:pt idx="6472">
                  <c:v>1648.84</c:v>
                </c:pt>
                <c:pt idx="6473">
                  <c:v>1625.77</c:v>
                </c:pt>
                <c:pt idx="6474">
                  <c:v>1612.08</c:v>
                </c:pt>
                <c:pt idx="6475">
                  <c:v>1603.1</c:v>
                </c:pt>
                <c:pt idx="6476">
                  <c:v>1559.4</c:v>
                </c:pt>
                <c:pt idx="6477">
                  <c:v>1567.28</c:v>
                </c:pt>
                <c:pt idx="6478">
                  <c:v>1586.12</c:v>
                </c:pt>
                <c:pt idx="6479">
                  <c:v>1599.74</c:v>
                </c:pt>
                <c:pt idx="6480">
                  <c:v>1595.86</c:v>
                </c:pt>
                <c:pt idx="6481">
                  <c:v>1602.53</c:v>
                </c:pt>
                <c:pt idx="6482">
                  <c:v>1594.64</c:v>
                </c:pt>
                <c:pt idx="6483">
                  <c:v>1616.34</c:v>
                </c:pt>
                <c:pt idx="6484">
                  <c:v>1639.35</c:v>
                </c:pt>
                <c:pt idx="6485">
                  <c:v>1625.76</c:v>
                </c:pt>
                <c:pt idx="6486">
                  <c:v>1635.9</c:v>
                </c:pt>
                <c:pt idx="6487">
                  <c:v>1637.7</c:v>
                </c:pt>
                <c:pt idx="6488">
                  <c:v>1640.3</c:v>
                </c:pt>
                <c:pt idx="6489">
                  <c:v>1653.31</c:v>
                </c:pt>
                <c:pt idx="6490">
                  <c:v>1632.87</c:v>
                </c:pt>
                <c:pt idx="6491">
                  <c:v>1641.07</c:v>
                </c:pt>
                <c:pt idx="6492">
                  <c:v>1646.47</c:v>
                </c:pt>
                <c:pt idx="6493">
                  <c:v>1656.2</c:v>
                </c:pt>
                <c:pt idx="6494">
                  <c:v>1665.56</c:v>
                </c:pt>
                <c:pt idx="6495">
                  <c:v>1666.44</c:v>
                </c:pt>
                <c:pt idx="6496">
                  <c:v>1674.09</c:v>
                </c:pt>
                <c:pt idx="6497">
                  <c:v>1689.76</c:v>
                </c:pt>
                <c:pt idx="6498">
                  <c:v>1675.21</c:v>
                </c:pt>
                <c:pt idx="6499">
                  <c:v>1635.63</c:v>
                </c:pt>
                <c:pt idx="6500">
                  <c:v>1623.5</c:v>
                </c:pt>
                <c:pt idx="6501">
                  <c:v>1649.94</c:v>
                </c:pt>
                <c:pt idx="6502">
                  <c:v>1660.9</c:v>
                </c:pt>
                <c:pt idx="6503">
                  <c:v>1653.56</c:v>
                </c:pt>
                <c:pt idx="6504">
                  <c:v>1634.79</c:v>
                </c:pt>
                <c:pt idx="6505">
                  <c:v>1664.25</c:v>
                </c:pt>
                <c:pt idx="6506">
                  <c:v>1684.7</c:v>
                </c:pt>
                <c:pt idx="6507">
                  <c:v>1684.16</c:v>
                </c:pt>
                <c:pt idx="6508">
                  <c:v>1715.09</c:v>
                </c:pt>
                <c:pt idx="6509">
                  <c:v>1726.61</c:v>
                </c:pt>
                <c:pt idx="6510">
                  <c:v>1734.16</c:v>
                </c:pt>
                <c:pt idx="6511">
                  <c:v>1737.01</c:v>
                </c:pt>
                <c:pt idx="6512" formatCode="#,##0.00">
                  <c:v>1723.91</c:v>
                </c:pt>
                <c:pt idx="6513" formatCode="#,##0.00">
                  <c:v>1726.53</c:v>
                </c:pt>
                <c:pt idx="6514" formatCode="#,##0.00">
                  <c:v>1726.37</c:v>
                </c:pt>
                <c:pt idx="6515" formatCode="#,##0.00">
                  <c:v>1725.25</c:v>
                </c:pt>
                <c:pt idx="6516" formatCode="#,##0.00">
                  <c:v>1751.08</c:v>
                </c:pt>
                <c:pt idx="6517">
                  <c:v>1754.6</c:v>
                </c:pt>
                <c:pt idx="6518">
                  <c:v>1766.67</c:v>
                </c:pt>
                <c:pt idx="6519">
                  <c:v>1755.64</c:v>
                </c:pt>
                <c:pt idx="6520">
                  <c:v>1745.04</c:v>
                </c:pt>
                <c:pt idx="6521">
                  <c:v>1700.66</c:v>
                </c:pt>
                <c:pt idx="6522">
                  <c:v>1710.9</c:v>
                </c:pt>
                <c:pt idx="6523">
                  <c:v>1747.31</c:v>
                </c:pt>
                <c:pt idx="6524">
                  <c:v>1753.21</c:v>
                </c:pt>
                <c:pt idx="6525">
                  <c:v>1747.56</c:v>
                </c:pt>
                <c:pt idx="6526">
                  <c:v>1774.24</c:v>
                </c:pt>
                <c:pt idx="6527">
                  <c:v>1774.24</c:v>
                </c:pt>
                <c:pt idx="6528">
                  <c:v>1756.26</c:v>
                </c:pt>
                <c:pt idx="6529">
                  <c:v>1756.52</c:v>
                </c:pt>
                <c:pt idx="6530">
                  <c:v>1777.74</c:v>
                </c:pt>
                <c:pt idx="6531">
                  <c:v>1771.5</c:v>
                </c:pt>
                <c:pt idx="6532">
                  <c:v>1785.75</c:v>
                </c:pt>
                <c:pt idx="6533" formatCode="0.00">
                  <c:v>1818</c:v>
                </c:pt>
                <c:pt idx="6534" formatCode="0.00">
                  <c:v>1814.64</c:v>
                </c:pt>
                <c:pt idx="6535" formatCode="#,##0.00">
                  <c:v>1853.99</c:v>
                </c:pt>
                <c:pt idx="6536" formatCode="0.00">
                  <c:v>1860.96</c:v>
                </c:pt>
                <c:pt idx="6537" formatCode="0.00">
                  <c:v>1882.43</c:v>
                </c:pt>
                <c:pt idx="6538" formatCode="0.00">
                  <c:v>1869.94</c:v>
                </c:pt>
                <c:pt idx="6539">
                  <c:v>1855.11</c:v>
                </c:pt>
                <c:pt idx="6540">
                  <c:v>1875.97</c:v>
                </c:pt>
                <c:pt idx="6541">
                  <c:v>1891.56</c:v>
                </c:pt>
                <c:pt idx="6542">
                  <c:v>1876.56</c:v>
                </c:pt>
                <c:pt idx="6543">
                  <c:v>1900.04</c:v>
                </c:pt>
                <c:pt idx="6544">
                  <c:v>1904.77</c:v>
                </c:pt>
                <c:pt idx="6545">
                  <c:v>1868.16</c:v>
                </c:pt>
                <c:pt idx="6546">
                  <c:v>1877.99</c:v>
                </c:pt>
                <c:pt idx="6547">
                  <c:v>1919.58</c:v>
                </c:pt>
                <c:pt idx="6548">
                  <c:v>1916.29</c:v>
                </c:pt>
                <c:pt idx="6549">
                  <c:v>1891.28</c:v>
                </c:pt>
                <c:pt idx="6550">
                  <c:v>1880.37</c:v>
                </c:pt>
                <c:pt idx="6551">
                  <c:v>1843.83</c:v>
                </c:pt>
                <c:pt idx="6552">
                  <c:v>1866.98</c:v>
                </c:pt>
                <c:pt idx="6553">
                  <c:v>1850.83</c:v>
                </c:pt>
                <c:pt idx="6554">
                  <c:v>1826.65</c:v>
                </c:pt>
                <c:pt idx="6555">
                  <c:v>1848.1</c:v>
                </c:pt>
                <c:pt idx="6556">
                  <c:v>1865.46</c:v>
                </c:pt>
                <c:pt idx="6557">
                  <c:v>1864.21</c:v>
                </c:pt>
                <c:pt idx="6558">
                  <c:v>1853.64</c:v>
                </c:pt>
                <c:pt idx="6559">
                  <c:v>1854.48</c:v>
                </c:pt>
                <c:pt idx="6560">
                  <c:v>1784.28</c:v>
                </c:pt>
                <c:pt idx="6561">
                  <c:v>1791.44</c:v>
                </c:pt>
                <c:pt idx="6562">
                  <c:v>1767.58</c:v>
                </c:pt>
                <c:pt idx="6563">
                  <c:v>1802.52</c:v>
                </c:pt>
                <c:pt idx="6564">
                  <c:v>1761.96</c:v>
                </c:pt>
                <c:pt idx="6565">
                  <c:v>1723.74</c:v>
                </c:pt>
                <c:pt idx="6566">
                  <c:v>1628.1</c:v>
                </c:pt>
                <c:pt idx="6567">
                  <c:v>1662.38</c:v>
                </c:pt>
                <c:pt idx="6568">
                  <c:v>1660.59</c:v>
                </c:pt>
                <c:pt idx="6569">
                  <c:v>1665.74</c:v>
                </c:pt>
                <c:pt idx="6570">
                  <c:v>1589.38</c:v>
                </c:pt>
                <c:pt idx="6571">
                  <c:v>1638.72</c:v>
                </c:pt>
                <c:pt idx="6572">
                  <c:v>1645.81</c:v>
                </c:pt>
                <c:pt idx="6573">
                  <c:v>1687.12</c:v>
                </c:pt>
                <c:pt idx="6574">
                  <c:v>1690.13</c:v>
                </c:pt>
                <c:pt idx="6575">
                  <c:v>1668.26</c:v>
                </c:pt>
                <c:pt idx="6576">
                  <c:v>1622.07</c:v>
                </c:pt>
                <c:pt idx="6577">
                  <c:v>1647.14</c:v>
                </c:pt>
                <c:pt idx="6578">
                  <c:v>1612.73</c:v>
                </c:pt>
                <c:pt idx="6579">
                  <c:v>1632.54</c:v>
                </c:pt>
                <c:pt idx="6580">
                  <c:v>1612.25</c:v>
                </c:pt>
                <c:pt idx="6581">
                  <c:v>1548.09</c:v>
                </c:pt>
                <c:pt idx="6582">
                  <c:v>1548.81</c:v>
                </c:pt>
                <c:pt idx="6583">
                  <c:v>1541</c:v>
                </c:pt>
                <c:pt idx="6584">
                  <c:v>1604.7</c:v>
                </c:pt>
                <c:pt idx="6585">
                  <c:v>1583.05</c:v>
                </c:pt>
                <c:pt idx="6586">
                  <c:v>1557.64</c:v>
                </c:pt>
                <c:pt idx="6587">
                  <c:v>1573.5</c:v>
                </c:pt>
                <c:pt idx="6588">
                  <c:v>1601.93</c:v>
                </c:pt>
                <c:pt idx="6589">
                  <c:v>1587.87</c:v>
                </c:pt>
                <c:pt idx="6590">
                  <c:v>1584.15</c:v>
                </c:pt>
                <c:pt idx="6591">
                  <c:v>1602.91</c:v>
                </c:pt>
                <c:pt idx="6592">
                  <c:v>1611.75</c:v>
                </c:pt>
                <c:pt idx="6593">
                  <c:v>1589.74</c:v>
                </c:pt>
                <c:pt idx="6594">
                  <c:v>1595.76</c:v>
                </c:pt>
                <c:pt idx="6595">
                  <c:v>1622.75</c:v>
                </c:pt>
                <c:pt idx="6596">
                  <c:v>1622.58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7EB-477A-BDF5-C6E43A7B95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2604912"/>
        <c:axId val="412604128"/>
      </c:lineChart>
      <c:dateAx>
        <c:axId val="412604912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12604128"/>
        <c:crosses val="autoZero"/>
        <c:auto val="1"/>
        <c:lblOffset val="100"/>
        <c:baseTimeUnit val="days"/>
      </c:dateAx>
      <c:valAx>
        <c:axId val="412604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126049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Доходность, %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1.5430883639544774E-3"/>
                  <c:y val="0.103823650348003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C9D-46F6-BF77-372779B5A3E9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1.5432098765432098E-3"/>
                  <c:y val="7.0151037469815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C9D-46F6-BF77-372779B5A3E9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1.1316741696017772E-16"/>
                  <c:y val="6.7344783861467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C9D-46F6-BF77-372779B5A3E9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1.1316741696017772E-16"/>
                  <c:y val="7.5763102791604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C9D-46F6-BF77-372779B5A3E9}"/>
                </c:ex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1.5432098765432098E-3"/>
                  <c:y val="8.1375168113393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C9D-46F6-BF77-372779B5A3E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Лист1!$A$2:$A$27</c:f>
              <c:numCache>
                <c:formatCode>General</c:formatCode>
                <c:ptCount val="2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</c:numCache>
            </c:numRef>
          </c:cat>
          <c:val>
            <c:numRef>
              <c:f>Лист1!$B$2:$B$27</c:f>
              <c:numCache>
                <c:formatCode>General</c:formatCode>
                <c:ptCount val="26"/>
                <c:pt idx="0">
                  <c:v>142</c:v>
                </c:pt>
                <c:pt idx="1">
                  <c:v>98</c:v>
                </c:pt>
                <c:pt idx="2">
                  <c:v>-85</c:v>
                </c:pt>
                <c:pt idx="3">
                  <c:v>197</c:v>
                </c:pt>
                <c:pt idx="4">
                  <c:v>-18</c:v>
                </c:pt>
                <c:pt idx="5">
                  <c:v>81</c:v>
                </c:pt>
                <c:pt idx="6">
                  <c:v>38</c:v>
                </c:pt>
                <c:pt idx="7">
                  <c:v>58</c:v>
                </c:pt>
                <c:pt idx="8">
                  <c:v>8</c:v>
                </c:pt>
                <c:pt idx="9">
                  <c:v>83</c:v>
                </c:pt>
                <c:pt idx="10">
                  <c:v>71</c:v>
                </c:pt>
                <c:pt idx="11">
                  <c:v>19</c:v>
                </c:pt>
                <c:pt idx="12">
                  <c:v>-72</c:v>
                </c:pt>
                <c:pt idx="13">
                  <c:v>129</c:v>
                </c:pt>
                <c:pt idx="14">
                  <c:v>23</c:v>
                </c:pt>
                <c:pt idx="15">
                  <c:v>22</c:v>
                </c:pt>
                <c:pt idx="16">
                  <c:v>11</c:v>
                </c:pt>
                <c:pt idx="17">
                  <c:v>-6</c:v>
                </c:pt>
                <c:pt idx="18">
                  <c:v>-45</c:v>
                </c:pt>
                <c:pt idx="19">
                  <c:v>-4</c:v>
                </c:pt>
                <c:pt idx="20">
                  <c:v>52</c:v>
                </c:pt>
                <c:pt idx="21">
                  <c:v>0</c:v>
                </c:pt>
                <c:pt idx="22">
                  <c:v>-7</c:v>
                </c:pt>
                <c:pt idx="23">
                  <c:v>45</c:v>
                </c:pt>
                <c:pt idx="24">
                  <c:v>-10</c:v>
                </c:pt>
                <c:pt idx="25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C9D-46F6-BF77-372779B5A3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2601384"/>
        <c:axId val="412602952"/>
      </c:barChart>
      <c:catAx>
        <c:axId val="412601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412602952"/>
        <c:crosses val="autoZero"/>
        <c:auto val="1"/>
        <c:lblAlgn val="ctr"/>
        <c:lblOffset val="100"/>
        <c:noMultiLvlLbl val="0"/>
      </c:catAx>
      <c:valAx>
        <c:axId val="412602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412601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'Прошлые данные - S&amp;P 500 (1).cs'!$B$2</c:f>
              <c:strCache>
                <c:ptCount val="1"/>
                <c:pt idx="0">
                  <c:v>SP 500</c:v>
                </c:pt>
              </c:strCache>
            </c:strRef>
          </c:tx>
          <c:marker>
            <c:symbol val="none"/>
          </c:marker>
          <c:cat>
            <c:numRef>
              <c:f>'Прошлые данные - S&amp;P 500 (1).cs'!$A$3:$A$6679</c:f>
              <c:numCache>
                <c:formatCode>m/d/yyyy</c:formatCode>
                <c:ptCount val="6677"/>
                <c:pt idx="0">
                  <c:v>34943</c:v>
                </c:pt>
                <c:pt idx="1">
                  <c:v>34947</c:v>
                </c:pt>
                <c:pt idx="2">
                  <c:v>34948</c:v>
                </c:pt>
                <c:pt idx="3">
                  <c:v>34949</c:v>
                </c:pt>
                <c:pt idx="4">
                  <c:v>34950</c:v>
                </c:pt>
                <c:pt idx="5">
                  <c:v>34953</c:v>
                </c:pt>
                <c:pt idx="6">
                  <c:v>34954</c:v>
                </c:pt>
                <c:pt idx="7">
                  <c:v>34955</c:v>
                </c:pt>
                <c:pt idx="8">
                  <c:v>34956</c:v>
                </c:pt>
                <c:pt idx="9">
                  <c:v>34957</c:v>
                </c:pt>
                <c:pt idx="10">
                  <c:v>34960</c:v>
                </c:pt>
                <c:pt idx="11">
                  <c:v>34961</c:v>
                </c:pt>
                <c:pt idx="12">
                  <c:v>34962</c:v>
                </c:pt>
                <c:pt idx="13">
                  <c:v>34963</c:v>
                </c:pt>
                <c:pt idx="14">
                  <c:v>34964</c:v>
                </c:pt>
                <c:pt idx="15">
                  <c:v>34967</c:v>
                </c:pt>
                <c:pt idx="16">
                  <c:v>34968</c:v>
                </c:pt>
                <c:pt idx="17">
                  <c:v>34969</c:v>
                </c:pt>
                <c:pt idx="18">
                  <c:v>34970</c:v>
                </c:pt>
                <c:pt idx="19">
                  <c:v>34971</c:v>
                </c:pt>
                <c:pt idx="20">
                  <c:v>34974</c:v>
                </c:pt>
                <c:pt idx="21">
                  <c:v>34975</c:v>
                </c:pt>
                <c:pt idx="22">
                  <c:v>34976</c:v>
                </c:pt>
                <c:pt idx="23">
                  <c:v>34977</c:v>
                </c:pt>
                <c:pt idx="24">
                  <c:v>34978</c:v>
                </c:pt>
                <c:pt idx="25">
                  <c:v>34981</c:v>
                </c:pt>
                <c:pt idx="26">
                  <c:v>34982</c:v>
                </c:pt>
                <c:pt idx="27">
                  <c:v>34983</c:v>
                </c:pt>
                <c:pt idx="28">
                  <c:v>34984</c:v>
                </c:pt>
                <c:pt idx="29">
                  <c:v>34985</c:v>
                </c:pt>
                <c:pt idx="30">
                  <c:v>34988</c:v>
                </c:pt>
                <c:pt idx="31">
                  <c:v>34989</c:v>
                </c:pt>
                <c:pt idx="32">
                  <c:v>34990</c:v>
                </c:pt>
                <c:pt idx="33">
                  <c:v>34991</c:v>
                </c:pt>
                <c:pt idx="34">
                  <c:v>34992</c:v>
                </c:pt>
                <c:pt idx="35">
                  <c:v>34995</c:v>
                </c:pt>
                <c:pt idx="36">
                  <c:v>34996</c:v>
                </c:pt>
                <c:pt idx="37">
                  <c:v>34997</c:v>
                </c:pt>
                <c:pt idx="38">
                  <c:v>34998</c:v>
                </c:pt>
                <c:pt idx="39">
                  <c:v>34999</c:v>
                </c:pt>
                <c:pt idx="40">
                  <c:v>35002</c:v>
                </c:pt>
                <c:pt idx="41">
                  <c:v>35003</c:v>
                </c:pt>
                <c:pt idx="42">
                  <c:v>35004</c:v>
                </c:pt>
                <c:pt idx="43">
                  <c:v>35005</c:v>
                </c:pt>
                <c:pt idx="44">
                  <c:v>35006</c:v>
                </c:pt>
                <c:pt idx="45">
                  <c:v>35009</c:v>
                </c:pt>
                <c:pt idx="46">
                  <c:v>35010</c:v>
                </c:pt>
                <c:pt idx="47">
                  <c:v>35011</c:v>
                </c:pt>
                <c:pt idx="48">
                  <c:v>35012</c:v>
                </c:pt>
                <c:pt idx="49">
                  <c:v>35013</c:v>
                </c:pt>
                <c:pt idx="50">
                  <c:v>35016</c:v>
                </c:pt>
                <c:pt idx="51">
                  <c:v>35017</c:v>
                </c:pt>
                <c:pt idx="52">
                  <c:v>35018</c:v>
                </c:pt>
                <c:pt idx="53">
                  <c:v>35019</c:v>
                </c:pt>
                <c:pt idx="54">
                  <c:v>35020</c:v>
                </c:pt>
                <c:pt idx="55">
                  <c:v>35023</c:v>
                </c:pt>
                <c:pt idx="56">
                  <c:v>35024</c:v>
                </c:pt>
                <c:pt idx="57">
                  <c:v>35025</c:v>
                </c:pt>
                <c:pt idx="58">
                  <c:v>35027</c:v>
                </c:pt>
                <c:pt idx="59">
                  <c:v>35030</c:v>
                </c:pt>
                <c:pt idx="60">
                  <c:v>35031</c:v>
                </c:pt>
                <c:pt idx="61">
                  <c:v>35032</c:v>
                </c:pt>
                <c:pt idx="62">
                  <c:v>35033</c:v>
                </c:pt>
                <c:pt idx="63">
                  <c:v>35034</c:v>
                </c:pt>
                <c:pt idx="64">
                  <c:v>35037</c:v>
                </c:pt>
                <c:pt idx="65">
                  <c:v>35038</c:v>
                </c:pt>
                <c:pt idx="66">
                  <c:v>35039</c:v>
                </c:pt>
                <c:pt idx="67">
                  <c:v>35040</c:v>
                </c:pt>
                <c:pt idx="68">
                  <c:v>35041</c:v>
                </c:pt>
                <c:pt idx="69">
                  <c:v>35044</c:v>
                </c:pt>
                <c:pt idx="70">
                  <c:v>35045</c:v>
                </c:pt>
                <c:pt idx="71">
                  <c:v>35046</c:v>
                </c:pt>
                <c:pt idx="72">
                  <c:v>35047</c:v>
                </c:pt>
                <c:pt idx="73">
                  <c:v>35048</c:v>
                </c:pt>
                <c:pt idx="74">
                  <c:v>35051</c:v>
                </c:pt>
                <c:pt idx="75">
                  <c:v>35052</c:v>
                </c:pt>
                <c:pt idx="76">
                  <c:v>35053</c:v>
                </c:pt>
                <c:pt idx="77">
                  <c:v>35054</c:v>
                </c:pt>
                <c:pt idx="78">
                  <c:v>35055</c:v>
                </c:pt>
                <c:pt idx="79">
                  <c:v>35059</c:v>
                </c:pt>
                <c:pt idx="80">
                  <c:v>35060</c:v>
                </c:pt>
                <c:pt idx="81">
                  <c:v>35061</c:v>
                </c:pt>
                <c:pt idx="82">
                  <c:v>35062</c:v>
                </c:pt>
                <c:pt idx="83">
                  <c:v>35066</c:v>
                </c:pt>
                <c:pt idx="84">
                  <c:v>35067</c:v>
                </c:pt>
                <c:pt idx="85">
                  <c:v>35068</c:v>
                </c:pt>
                <c:pt idx="86">
                  <c:v>35069</c:v>
                </c:pt>
                <c:pt idx="87">
                  <c:v>35072</c:v>
                </c:pt>
                <c:pt idx="88">
                  <c:v>35073</c:v>
                </c:pt>
                <c:pt idx="89">
                  <c:v>35074</c:v>
                </c:pt>
                <c:pt idx="90">
                  <c:v>35075</c:v>
                </c:pt>
                <c:pt idx="91">
                  <c:v>35076</c:v>
                </c:pt>
                <c:pt idx="92">
                  <c:v>35079</c:v>
                </c:pt>
                <c:pt idx="93">
                  <c:v>35080</c:v>
                </c:pt>
                <c:pt idx="94">
                  <c:v>35081</c:v>
                </c:pt>
                <c:pt idx="95">
                  <c:v>35082</c:v>
                </c:pt>
                <c:pt idx="96">
                  <c:v>35083</c:v>
                </c:pt>
                <c:pt idx="97">
                  <c:v>35086</c:v>
                </c:pt>
                <c:pt idx="98">
                  <c:v>35087</c:v>
                </c:pt>
                <c:pt idx="99">
                  <c:v>35088</c:v>
                </c:pt>
                <c:pt idx="100">
                  <c:v>35089</c:v>
                </c:pt>
                <c:pt idx="101">
                  <c:v>35090</c:v>
                </c:pt>
                <c:pt idx="102">
                  <c:v>35093</c:v>
                </c:pt>
                <c:pt idx="103">
                  <c:v>35094</c:v>
                </c:pt>
                <c:pt idx="104">
                  <c:v>35095</c:v>
                </c:pt>
                <c:pt idx="105">
                  <c:v>35096</c:v>
                </c:pt>
                <c:pt idx="106">
                  <c:v>35097</c:v>
                </c:pt>
                <c:pt idx="107">
                  <c:v>35100</c:v>
                </c:pt>
                <c:pt idx="108">
                  <c:v>35101</c:v>
                </c:pt>
                <c:pt idx="109">
                  <c:v>35102</c:v>
                </c:pt>
                <c:pt idx="110">
                  <c:v>35103</c:v>
                </c:pt>
                <c:pt idx="111">
                  <c:v>35104</c:v>
                </c:pt>
                <c:pt idx="112">
                  <c:v>35107</c:v>
                </c:pt>
                <c:pt idx="113">
                  <c:v>35108</c:v>
                </c:pt>
                <c:pt idx="114">
                  <c:v>35109</c:v>
                </c:pt>
                <c:pt idx="115">
                  <c:v>35110</c:v>
                </c:pt>
                <c:pt idx="116">
                  <c:v>35111</c:v>
                </c:pt>
                <c:pt idx="117">
                  <c:v>35115</c:v>
                </c:pt>
                <c:pt idx="118">
                  <c:v>35116</c:v>
                </c:pt>
                <c:pt idx="119">
                  <c:v>35117</c:v>
                </c:pt>
                <c:pt idx="120">
                  <c:v>35118</c:v>
                </c:pt>
                <c:pt idx="121">
                  <c:v>35121</c:v>
                </c:pt>
                <c:pt idx="122">
                  <c:v>35122</c:v>
                </c:pt>
                <c:pt idx="123">
                  <c:v>35123</c:v>
                </c:pt>
                <c:pt idx="124">
                  <c:v>35124</c:v>
                </c:pt>
                <c:pt idx="125">
                  <c:v>35125</c:v>
                </c:pt>
                <c:pt idx="126">
                  <c:v>35128</c:v>
                </c:pt>
                <c:pt idx="127">
                  <c:v>35129</c:v>
                </c:pt>
                <c:pt idx="128">
                  <c:v>35130</c:v>
                </c:pt>
                <c:pt idx="129">
                  <c:v>35131</c:v>
                </c:pt>
                <c:pt idx="130">
                  <c:v>35132</c:v>
                </c:pt>
                <c:pt idx="131">
                  <c:v>35135</c:v>
                </c:pt>
                <c:pt idx="132">
                  <c:v>35136</c:v>
                </c:pt>
                <c:pt idx="133">
                  <c:v>35137</c:v>
                </c:pt>
                <c:pt idx="134">
                  <c:v>35138</c:v>
                </c:pt>
                <c:pt idx="135">
                  <c:v>35139</c:v>
                </c:pt>
                <c:pt idx="136">
                  <c:v>35142</c:v>
                </c:pt>
                <c:pt idx="137">
                  <c:v>35143</c:v>
                </c:pt>
                <c:pt idx="138">
                  <c:v>35144</c:v>
                </c:pt>
                <c:pt idx="139">
                  <c:v>35145</c:v>
                </c:pt>
                <c:pt idx="140">
                  <c:v>35146</c:v>
                </c:pt>
                <c:pt idx="141">
                  <c:v>35149</c:v>
                </c:pt>
                <c:pt idx="142">
                  <c:v>35150</c:v>
                </c:pt>
                <c:pt idx="143">
                  <c:v>35151</c:v>
                </c:pt>
                <c:pt idx="144">
                  <c:v>35152</c:v>
                </c:pt>
                <c:pt idx="145">
                  <c:v>35153</c:v>
                </c:pt>
                <c:pt idx="146">
                  <c:v>35156</c:v>
                </c:pt>
                <c:pt idx="147">
                  <c:v>35157</c:v>
                </c:pt>
                <c:pt idx="148">
                  <c:v>35158</c:v>
                </c:pt>
                <c:pt idx="149">
                  <c:v>35159</c:v>
                </c:pt>
                <c:pt idx="150">
                  <c:v>35163</c:v>
                </c:pt>
                <c:pt idx="151">
                  <c:v>35164</c:v>
                </c:pt>
                <c:pt idx="152">
                  <c:v>35165</c:v>
                </c:pt>
                <c:pt idx="153">
                  <c:v>35166</c:v>
                </c:pt>
                <c:pt idx="154">
                  <c:v>35167</c:v>
                </c:pt>
                <c:pt idx="155">
                  <c:v>35170</c:v>
                </c:pt>
                <c:pt idx="156">
                  <c:v>35171</c:v>
                </c:pt>
                <c:pt idx="157">
                  <c:v>35172</c:v>
                </c:pt>
                <c:pt idx="158">
                  <c:v>35173</c:v>
                </c:pt>
                <c:pt idx="159">
                  <c:v>35174</c:v>
                </c:pt>
                <c:pt idx="160">
                  <c:v>35177</c:v>
                </c:pt>
                <c:pt idx="161">
                  <c:v>35178</c:v>
                </c:pt>
                <c:pt idx="162">
                  <c:v>35179</c:v>
                </c:pt>
                <c:pt idx="163">
                  <c:v>35180</c:v>
                </c:pt>
                <c:pt idx="164">
                  <c:v>35181</c:v>
                </c:pt>
                <c:pt idx="165">
                  <c:v>35184</c:v>
                </c:pt>
                <c:pt idx="166">
                  <c:v>35185</c:v>
                </c:pt>
                <c:pt idx="167">
                  <c:v>35186</c:v>
                </c:pt>
                <c:pt idx="168">
                  <c:v>35187</c:v>
                </c:pt>
                <c:pt idx="169">
                  <c:v>35188</c:v>
                </c:pt>
                <c:pt idx="170">
                  <c:v>35191</c:v>
                </c:pt>
                <c:pt idx="171">
                  <c:v>35192</c:v>
                </c:pt>
                <c:pt idx="172">
                  <c:v>35193</c:v>
                </c:pt>
                <c:pt idx="173">
                  <c:v>35194</c:v>
                </c:pt>
                <c:pt idx="174">
                  <c:v>35195</c:v>
                </c:pt>
                <c:pt idx="175">
                  <c:v>35198</c:v>
                </c:pt>
                <c:pt idx="176">
                  <c:v>35199</c:v>
                </c:pt>
                <c:pt idx="177">
                  <c:v>35200</c:v>
                </c:pt>
                <c:pt idx="178">
                  <c:v>35201</c:v>
                </c:pt>
                <c:pt idx="179">
                  <c:v>35202</c:v>
                </c:pt>
                <c:pt idx="180">
                  <c:v>35205</c:v>
                </c:pt>
                <c:pt idx="181">
                  <c:v>35206</c:v>
                </c:pt>
                <c:pt idx="182">
                  <c:v>35207</c:v>
                </c:pt>
                <c:pt idx="183">
                  <c:v>35208</c:v>
                </c:pt>
                <c:pt idx="184">
                  <c:v>35209</c:v>
                </c:pt>
                <c:pt idx="185">
                  <c:v>35213</c:v>
                </c:pt>
                <c:pt idx="186">
                  <c:v>35214</c:v>
                </c:pt>
                <c:pt idx="187">
                  <c:v>35215</c:v>
                </c:pt>
                <c:pt idx="188">
                  <c:v>35216</c:v>
                </c:pt>
                <c:pt idx="189">
                  <c:v>35219</c:v>
                </c:pt>
                <c:pt idx="190">
                  <c:v>35220</c:v>
                </c:pt>
                <c:pt idx="191">
                  <c:v>35221</c:v>
                </c:pt>
                <c:pt idx="192">
                  <c:v>35222</c:v>
                </c:pt>
                <c:pt idx="193">
                  <c:v>35223</c:v>
                </c:pt>
                <c:pt idx="194">
                  <c:v>35226</c:v>
                </c:pt>
                <c:pt idx="195">
                  <c:v>35227</c:v>
                </c:pt>
                <c:pt idx="196">
                  <c:v>35228</c:v>
                </c:pt>
                <c:pt idx="197">
                  <c:v>35229</c:v>
                </c:pt>
                <c:pt idx="198">
                  <c:v>35230</c:v>
                </c:pt>
                <c:pt idx="199">
                  <c:v>35233</c:v>
                </c:pt>
                <c:pt idx="200">
                  <c:v>35234</c:v>
                </c:pt>
                <c:pt idx="201">
                  <c:v>35235</c:v>
                </c:pt>
                <c:pt idx="202">
                  <c:v>35236</c:v>
                </c:pt>
                <c:pt idx="203">
                  <c:v>35237</c:v>
                </c:pt>
                <c:pt idx="204">
                  <c:v>35240</c:v>
                </c:pt>
                <c:pt idx="205">
                  <c:v>35241</c:v>
                </c:pt>
                <c:pt idx="206">
                  <c:v>35242</c:v>
                </c:pt>
                <c:pt idx="207">
                  <c:v>35243</c:v>
                </c:pt>
                <c:pt idx="208">
                  <c:v>35244</c:v>
                </c:pt>
                <c:pt idx="209">
                  <c:v>35247</c:v>
                </c:pt>
                <c:pt idx="210">
                  <c:v>35248</c:v>
                </c:pt>
                <c:pt idx="211">
                  <c:v>35249</c:v>
                </c:pt>
                <c:pt idx="212">
                  <c:v>35251</c:v>
                </c:pt>
                <c:pt idx="213">
                  <c:v>35254</c:v>
                </c:pt>
                <c:pt idx="214">
                  <c:v>35255</c:v>
                </c:pt>
                <c:pt idx="215">
                  <c:v>35256</c:v>
                </c:pt>
                <c:pt idx="216">
                  <c:v>35257</c:v>
                </c:pt>
                <c:pt idx="217">
                  <c:v>35258</c:v>
                </c:pt>
                <c:pt idx="218">
                  <c:v>35261</c:v>
                </c:pt>
                <c:pt idx="219">
                  <c:v>35262</c:v>
                </c:pt>
                <c:pt idx="220">
                  <c:v>35263</c:v>
                </c:pt>
                <c:pt idx="221">
                  <c:v>35264</c:v>
                </c:pt>
                <c:pt idx="222">
                  <c:v>35265</c:v>
                </c:pt>
                <c:pt idx="223">
                  <c:v>35268</c:v>
                </c:pt>
                <c:pt idx="224">
                  <c:v>35269</c:v>
                </c:pt>
                <c:pt idx="225">
                  <c:v>35270</c:v>
                </c:pt>
                <c:pt idx="226">
                  <c:v>35271</c:v>
                </c:pt>
                <c:pt idx="227">
                  <c:v>35272</c:v>
                </c:pt>
                <c:pt idx="228">
                  <c:v>35275</c:v>
                </c:pt>
                <c:pt idx="229">
                  <c:v>35276</c:v>
                </c:pt>
                <c:pt idx="230">
                  <c:v>35277</c:v>
                </c:pt>
                <c:pt idx="231">
                  <c:v>35278</c:v>
                </c:pt>
                <c:pt idx="232">
                  <c:v>35279</c:v>
                </c:pt>
                <c:pt idx="233">
                  <c:v>35282</c:v>
                </c:pt>
                <c:pt idx="234">
                  <c:v>35283</c:v>
                </c:pt>
                <c:pt idx="235">
                  <c:v>35284</c:v>
                </c:pt>
                <c:pt idx="236">
                  <c:v>35285</c:v>
                </c:pt>
                <c:pt idx="237">
                  <c:v>35286</c:v>
                </c:pt>
                <c:pt idx="238">
                  <c:v>35289</c:v>
                </c:pt>
                <c:pt idx="239">
                  <c:v>35290</c:v>
                </c:pt>
                <c:pt idx="240">
                  <c:v>35291</c:v>
                </c:pt>
                <c:pt idx="241">
                  <c:v>35292</c:v>
                </c:pt>
                <c:pt idx="242">
                  <c:v>35293</c:v>
                </c:pt>
                <c:pt idx="243">
                  <c:v>35296</c:v>
                </c:pt>
                <c:pt idx="244">
                  <c:v>35297</c:v>
                </c:pt>
                <c:pt idx="245">
                  <c:v>35298</c:v>
                </c:pt>
                <c:pt idx="246">
                  <c:v>35299</c:v>
                </c:pt>
                <c:pt idx="247">
                  <c:v>35300</c:v>
                </c:pt>
                <c:pt idx="248">
                  <c:v>35303</c:v>
                </c:pt>
                <c:pt idx="249">
                  <c:v>35304</c:v>
                </c:pt>
                <c:pt idx="250">
                  <c:v>35305</c:v>
                </c:pt>
                <c:pt idx="251">
                  <c:v>35306</c:v>
                </c:pt>
                <c:pt idx="252">
                  <c:v>35307</c:v>
                </c:pt>
                <c:pt idx="253">
                  <c:v>35311</c:v>
                </c:pt>
                <c:pt idx="254">
                  <c:v>35312</c:v>
                </c:pt>
                <c:pt idx="255">
                  <c:v>35313</c:v>
                </c:pt>
                <c:pt idx="256">
                  <c:v>35314</c:v>
                </c:pt>
                <c:pt idx="257">
                  <c:v>35317</c:v>
                </c:pt>
                <c:pt idx="258">
                  <c:v>35318</c:v>
                </c:pt>
                <c:pt idx="259">
                  <c:v>35319</c:v>
                </c:pt>
                <c:pt idx="260">
                  <c:v>35320</c:v>
                </c:pt>
                <c:pt idx="261">
                  <c:v>35321</c:v>
                </c:pt>
                <c:pt idx="262">
                  <c:v>35324</c:v>
                </c:pt>
                <c:pt idx="263">
                  <c:v>35325</c:v>
                </c:pt>
                <c:pt idx="264">
                  <c:v>35326</c:v>
                </c:pt>
                <c:pt idx="265">
                  <c:v>35327</c:v>
                </c:pt>
                <c:pt idx="266">
                  <c:v>35328</c:v>
                </c:pt>
                <c:pt idx="267">
                  <c:v>35331</c:v>
                </c:pt>
                <c:pt idx="268">
                  <c:v>35332</c:v>
                </c:pt>
                <c:pt idx="269">
                  <c:v>35333</c:v>
                </c:pt>
                <c:pt idx="270">
                  <c:v>35334</c:v>
                </c:pt>
                <c:pt idx="271">
                  <c:v>35335</c:v>
                </c:pt>
                <c:pt idx="272">
                  <c:v>35338</c:v>
                </c:pt>
                <c:pt idx="273">
                  <c:v>35339</c:v>
                </c:pt>
                <c:pt idx="274">
                  <c:v>35340</c:v>
                </c:pt>
                <c:pt idx="275">
                  <c:v>35341</c:v>
                </c:pt>
                <c:pt idx="276">
                  <c:v>35342</c:v>
                </c:pt>
                <c:pt idx="277">
                  <c:v>35345</c:v>
                </c:pt>
                <c:pt idx="278">
                  <c:v>35346</c:v>
                </c:pt>
                <c:pt idx="279">
                  <c:v>35347</c:v>
                </c:pt>
                <c:pt idx="280">
                  <c:v>35348</c:v>
                </c:pt>
                <c:pt idx="281">
                  <c:v>35349</c:v>
                </c:pt>
                <c:pt idx="282">
                  <c:v>35352</c:v>
                </c:pt>
                <c:pt idx="283">
                  <c:v>35353</c:v>
                </c:pt>
                <c:pt idx="284">
                  <c:v>35354</c:v>
                </c:pt>
                <c:pt idx="285">
                  <c:v>35355</c:v>
                </c:pt>
                <c:pt idx="286">
                  <c:v>35356</c:v>
                </c:pt>
                <c:pt idx="287">
                  <c:v>35359</c:v>
                </c:pt>
                <c:pt idx="288">
                  <c:v>35360</c:v>
                </c:pt>
                <c:pt idx="289">
                  <c:v>35361</c:v>
                </c:pt>
                <c:pt idx="290">
                  <c:v>35362</c:v>
                </c:pt>
                <c:pt idx="291">
                  <c:v>35363</c:v>
                </c:pt>
                <c:pt idx="292">
                  <c:v>35366</c:v>
                </c:pt>
                <c:pt idx="293">
                  <c:v>35367</c:v>
                </c:pt>
                <c:pt idx="294">
                  <c:v>35368</c:v>
                </c:pt>
                <c:pt idx="295">
                  <c:v>35369</c:v>
                </c:pt>
                <c:pt idx="296">
                  <c:v>35370</c:v>
                </c:pt>
                <c:pt idx="297">
                  <c:v>35373</c:v>
                </c:pt>
                <c:pt idx="298">
                  <c:v>35374</c:v>
                </c:pt>
                <c:pt idx="299">
                  <c:v>35375</c:v>
                </c:pt>
                <c:pt idx="300">
                  <c:v>35376</c:v>
                </c:pt>
                <c:pt idx="301">
                  <c:v>35377</c:v>
                </c:pt>
                <c:pt idx="302">
                  <c:v>35380</c:v>
                </c:pt>
                <c:pt idx="303">
                  <c:v>35381</c:v>
                </c:pt>
                <c:pt idx="304">
                  <c:v>35382</c:v>
                </c:pt>
                <c:pt idx="305">
                  <c:v>35383</c:v>
                </c:pt>
                <c:pt idx="306">
                  <c:v>35384</c:v>
                </c:pt>
                <c:pt idx="307">
                  <c:v>35387</c:v>
                </c:pt>
                <c:pt idx="308">
                  <c:v>35388</c:v>
                </c:pt>
                <c:pt idx="309">
                  <c:v>35389</c:v>
                </c:pt>
                <c:pt idx="310">
                  <c:v>35390</c:v>
                </c:pt>
                <c:pt idx="311">
                  <c:v>35391</c:v>
                </c:pt>
                <c:pt idx="312">
                  <c:v>35394</c:v>
                </c:pt>
                <c:pt idx="313">
                  <c:v>35395</c:v>
                </c:pt>
                <c:pt idx="314">
                  <c:v>35396</c:v>
                </c:pt>
                <c:pt idx="315">
                  <c:v>35398</c:v>
                </c:pt>
                <c:pt idx="316">
                  <c:v>35401</c:v>
                </c:pt>
                <c:pt idx="317">
                  <c:v>35402</c:v>
                </c:pt>
                <c:pt idx="318">
                  <c:v>35403</c:v>
                </c:pt>
                <c:pt idx="319">
                  <c:v>35404</c:v>
                </c:pt>
                <c:pt idx="320">
                  <c:v>35405</c:v>
                </c:pt>
                <c:pt idx="321">
                  <c:v>35408</c:v>
                </c:pt>
                <c:pt idx="322">
                  <c:v>35409</c:v>
                </c:pt>
                <c:pt idx="323">
                  <c:v>35410</c:v>
                </c:pt>
                <c:pt idx="324">
                  <c:v>35411</c:v>
                </c:pt>
                <c:pt idx="325">
                  <c:v>35412</c:v>
                </c:pt>
                <c:pt idx="326">
                  <c:v>35415</c:v>
                </c:pt>
                <c:pt idx="327">
                  <c:v>35416</c:v>
                </c:pt>
                <c:pt idx="328">
                  <c:v>35417</c:v>
                </c:pt>
                <c:pt idx="329">
                  <c:v>35418</c:v>
                </c:pt>
                <c:pt idx="330">
                  <c:v>35419</c:v>
                </c:pt>
                <c:pt idx="331">
                  <c:v>35422</c:v>
                </c:pt>
                <c:pt idx="332">
                  <c:v>35423</c:v>
                </c:pt>
                <c:pt idx="333">
                  <c:v>35425</c:v>
                </c:pt>
                <c:pt idx="334">
                  <c:v>35426</c:v>
                </c:pt>
                <c:pt idx="335">
                  <c:v>35429</c:v>
                </c:pt>
                <c:pt idx="336">
                  <c:v>35430</c:v>
                </c:pt>
                <c:pt idx="337">
                  <c:v>35432</c:v>
                </c:pt>
                <c:pt idx="338">
                  <c:v>35433</c:v>
                </c:pt>
                <c:pt idx="339">
                  <c:v>35436</c:v>
                </c:pt>
                <c:pt idx="340">
                  <c:v>35437</c:v>
                </c:pt>
                <c:pt idx="341">
                  <c:v>35438</c:v>
                </c:pt>
                <c:pt idx="342">
                  <c:v>35439</c:v>
                </c:pt>
                <c:pt idx="343">
                  <c:v>35440</c:v>
                </c:pt>
                <c:pt idx="344">
                  <c:v>35443</c:v>
                </c:pt>
                <c:pt idx="345">
                  <c:v>35444</c:v>
                </c:pt>
                <c:pt idx="346">
                  <c:v>35445</c:v>
                </c:pt>
                <c:pt idx="347">
                  <c:v>35446</c:v>
                </c:pt>
                <c:pt idx="348">
                  <c:v>35447</c:v>
                </c:pt>
                <c:pt idx="349">
                  <c:v>35450</c:v>
                </c:pt>
                <c:pt idx="350">
                  <c:v>35451</c:v>
                </c:pt>
                <c:pt idx="351">
                  <c:v>35452</c:v>
                </c:pt>
                <c:pt idx="352">
                  <c:v>35453</c:v>
                </c:pt>
                <c:pt idx="353">
                  <c:v>35454</c:v>
                </c:pt>
                <c:pt idx="354">
                  <c:v>35457</c:v>
                </c:pt>
                <c:pt idx="355">
                  <c:v>35458</c:v>
                </c:pt>
                <c:pt idx="356">
                  <c:v>35459</c:v>
                </c:pt>
                <c:pt idx="357">
                  <c:v>35460</c:v>
                </c:pt>
                <c:pt idx="358">
                  <c:v>35461</c:v>
                </c:pt>
                <c:pt idx="359">
                  <c:v>35464</c:v>
                </c:pt>
                <c:pt idx="360">
                  <c:v>35465</c:v>
                </c:pt>
                <c:pt idx="361">
                  <c:v>35466</c:v>
                </c:pt>
                <c:pt idx="362">
                  <c:v>35467</c:v>
                </c:pt>
                <c:pt idx="363">
                  <c:v>35468</c:v>
                </c:pt>
                <c:pt idx="364">
                  <c:v>35471</c:v>
                </c:pt>
                <c:pt idx="365">
                  <c:v>35472</c:v>
                </c:pt>
                <c:pt idx="366">
                  <c:v>35473</c:v>
                </c:pt>
                <c:pt idx="367">
                  <c:v>35474</c:v>
                </c:pt>
                <c:pt idx="368">
                  <c:v>35475</c:v>
                </c:pt>
                <c:pt idx="369">
                  <c:v>35479</c:v>
                </c:pt>
                <c:pt idx="370">
                  <c:v>35480</c:v>
                </c:pt>
                <c:pt idx="371">
                  <c:v>35481</c:v>
                </c:pt>
                <c:pt idx="372">
                  <c:v>35482</c:v>
                </c:pt>
                <c:pt idx="373">
                  <c:v>35485</c:v>
                </c:pt>
                <c:pt idx="374">
                  <c:v>35486</c:v>
                </c:pt>
                <c:pt idx="375">
                  <c:v>35487</c:v>
                </c:pt>
                <c:pt idx="376">
                  <c:v>35488</c:v>
                </c:pt>
                <c:pt idx="377">
                  <c:v>35489</c:v>
                </c:pt>
                <c:pt idx="378">
                  <c:v>35492</c:v>
                </c:pt>
                <c:pt idx="379">
                  <c:v>35493</c:v>
                </c:pt>
                <c:pt idx="380">
                  <c:v>35494</c:v>
                </c:pt>
                <c:pt idx="381">
                  <c:v>35495</c:v>
                </c:pt>
                <c:pt idx="382">
                  <c:v>35496</c:v>
                </c:pt>
                <c:pt idx="383">
                  <c:v>35499</c:v>
                </c:pt>
                <c:pt idx="384">
                  <c:v>35500</c:v>
                </c:pt>
                <c:pt idx="385">
                  <c:v>35501</c:v>
                </c:pt>
                <c:pt idx="386">
                  <c:v>35502</c:v>
                </c:pt>
                <c:pt idx="387">
                  <c:v>35503</c:v>
                </c:pt>
                <c:pt idx="388">
                  <c:v>35506</c:v>
                </c:pt>
                <c:pt idx="389">
                  <c:v>35507</c:v>
                </c:pt>
                <c:pt idx="390">
                  <c:v>35508</c:v>
                </c:pt>
                <c:pt idx="391">
                  <c:v>35509</c:v>
                </c:pt>
                <c:pt idx="392">
                  <c:v>35510</c:v>
                </c:pt>
                <c:pt idx="393">
                  <c:v>35513</c:v>
                </c:pt>
                <c:pt idx="394">
                  <c:v>35514</c:v>
                </c:pt>
                <c:pt idx="395">
                  <c:v>35515</c:v>
                </c:pt>
                <c:pt idx="396">
                  <c:v>35516</c:v>
                </c:pt>
                <c:pt idx="397">
                  <c:v>35520</c:v>
                </c:pt>
                <c:pt idx="398">
                  <c:v>35521</c:v>
                </c:pt>
                <c:pt idx="399">
                  <c:v>35522</c:v>
                </c:pt>
                <c:pt idx="400">
                  <c:v>35523</c:v>
                </c:pt>
                <c:pt idx="401">
                  <c:v>35524</c:v>
                </c:pt>
                <c:pt idx="402">
                  <c:v>35527</c:v>
                </c:pt>
                <c:pt idx="403">
                  <c:v>35528</c:v>
                </c:pt>
                <c:pt idx="404">
                  <c:v>35529</c:v>
                </c:pt>
                <c:pt idx="405">
                  <c:v>35530</c:v>
                </c:pt>
                <c:pt idx="406">
                  <c:v>35531</c:v>
                </c:pt>
                <c:pt idx="407">
                  <c:v>35534</c:v>
                </c:pt>
                <c:pt idx="408">
                  <c:v>35535</c:v>
                </c:pt>
                <c:pt idx="409">
                  <c:v>35536</c:v>
                </c:pt>
                <c:pt idx="410">
                  <c:v>35537</c:v>
                </c:pt>
                <c:pt idx="411">
                  <c:v>35538</c:v>
                </c:pt>
                <c:pt idx="412">
                  <c:v>35541</c:v>
                </c:pt>
                <c:pt idx="413">
                  <c:v>35542</c:v>
                </c:pt>
                <c:pt idx="414">
                  <c:v>35543</c:v>
                </c:pt>
                <c:pt idx="415">
                  <c:v>35544</c:v>
                </c:pt>
                <c:pt idx="416">
                  <c:v>35545</c:v>
                </c:pt>
                <c:pt idx="417">
                  <c:v>35548</c:v>
                </c:pt>
                <c:pt idx="418">
                  <c:v>35549</c:v>
                </c:pt>
                <c:pt idx="419">
                  <c:v>35550</c:v>
                </c:pt>
                <c:pt idx="420">
                  <c:v>35551</c:v>
                </c:pt>
                <c:pt idx="421">
                  <c:v>35552</c:v>
                </c:pt>
                <c:pt idx="422">
                  <c:v>35555</c:v>
                </c:pt>
                <c:pt idx="423">
                  <c:v>35556</c:v>
                </c:pt>
                <c:pt idx="424">
                  <c:v>35557</c:v>
                </c:pt>
                <c:pt idx="425">
                  <c:v>35558</c:v>
                </c:pt>
                <c:pt idx="426">
                  <c:v>35559</c:v>
                </c:pt>
                <c:pt idx="427">
                  <c:v>35562</c:v>
                </c:pt>
                <c:pt idx="428">
                  <c:v>35563</c:v>
                </c:pt>
                <c:pt idx="429">
                  <c:v>35564</c:v>
                </c:pt>
                <c:pt idx="430">
                  <c:v>35565</c:v>
                </c:pt>
                <c:pt idx="431">
                  <c:v>35566</c:v>
                </c:pt>
                <c:pt idx="432">
                  <c:v>35569</c:v>
                </c:pt>
                <c:pt idx="433">
                  <c:v>35570</c:v>
                </c:pt>
                <c:pt idx="434">
                  <c:v>35571</c:v>
                </c:pt>
                <c:pt idx="435">
                  <c:v>35572</c:v>
                </c:pt>
                <c:pt idx="436">
                  <c:v>35573</c:v>
                </c:pt>
                <c:pt idx="437">
                  <c:v>35577</c:v>
                </c:pt>
                <c:pt idx="438">
                  <c:v>35578</c:v>
                </c:pt>
                <c:pt idx="439">
                  <c:v>35579</c:v>
                </c:pt>
                <c:pt idx="440">
                  <c:v>35580</c:v>
                </c:pt>
                <c:pt idx="441">
                  <c:v>35583</c:v>
                </c:pt>
                <c:pt idx="442">
                  <c:v>35584</c:v>
                </c:pt>
                <c:pt idx="443">
                  <c:v>35585</c:v>
                </c:pt>
                <c:pt idx="444">
                  <c:v>35586</c:v>
                </c:pt>
                <c:pt idx="445">
                  <c:v>35587</c:v>
                </c:pt>
                <c:pt idx="446">
                  <c:v>35590</c:v>
                </c:pt>
                <c:pt idx="447">
                  <c:v>35591</c:v>
                </c:pt>
                <c:pt idx="448">
                  <c:v>35592</c:v>
                </c:pt>
                <c:pt idx="449">
                  <c:v>35593</c:v>
                </c:pt>
                <c:pt idx="450">
                  <c:v>35594</c:v>
                </c:pt>
                <c:pt idx="451">
                  <c:v>35597</c:v>
                </c:pt>
                <c:pt idx="452">
                  <c:v>35598</c:v>
                </c:pt>
                <c:pt idx="453">
                  <c:v>35599</c:v>
                </c:pt>
                <c:pt idx="454">
                  <c:v>35600</c:v>
                </c:pt>
                <c:pt idx="455">
                  <c:v>35601</c:v>
                </c:pt>
                <c:pt idx="456">
                  <c:v>35604</c:v>
                </c:pt>
                <c:pt idx="457">
                  <c:v>35605</c:v>
                </c:pt>
                <c:pt idx="458">
                  <c:v>35606</c:v>
                </c:pt>
                <c:pt idx="459">
                  <c:v>35607</c:v>
                </c:pt>
                <c:pt idx="460">
                  <c:v>35608</c:v>
                </c:pt>
                <c:pt idx="461">
                  <c:v>35611</c:v>
                </c:pt>
                <c:pt idx="462">
                  <c:v>35612</c:v>
                </c:pt>
                <c:pt idx="463">
                  <c:v>35613</c:v>
                </c:pt>
                <c:pt idx="464">
                  <c:v>35614</c:v>
                </c:pt>
                <c:pt idx="465">
                  <c:v>35618</c:v>
                </c:pt>
                <c:pt idx="466">
                  <c:v>35619</c:v>
                </c:pt>
                <c:pt idx="467">
                  <c:v>35620</c:v>
                </c:pt>
                <c:pt idx="468">
                  <c:v>35621</c:v>
                </c:pt>
                <c:pt idx="469">
                  <c:v>35622</c:v>
                </c:pt>
                <c:pt idx="470">
                  <c:v>35625</c:v>
                </c:pt>
                <c:pt idx="471">
                  <c:v>35626</c:v>
                </c:pt>
                <c:pt idx="472">
                  <c:v>35627</c:v>
                </c:pt>
                <c:pt idx="473">
                  <c:v>35628</c:v>
                </c:pt>
                <c:pt idx="474">
                  <c:v>35629</c:v>
                </c:pt>
                <c:pt idx="475">
                  <c:v>35632</c:v>
                </c:pt>
                <c:pt idx="476">
                  <c:v>35633</c:v>
                </c:pt>
                <c:pt idx="477">
                  <c:v>35634</c:v>
                </c:pt>
                <c:pt idx="478">
                  <c:v>35635</c:v>
                </c:pt>
                <c:pt idx="479">
                  <c:v>35636</c:v>
                </c:pt>
                <c:pt idx="480">
                  <c:v>35639</c:v>
                </c:pt>
                <c:pt idx="481">
                  <c:v>35640</c:v>
                </c:pt>
                <c:pt idx="482">
                  <c:v>35641</c:v>
                </c:pt>
                <c:pt idx="483">
                  <c:v>35642</c:v>
                </c:pt>
                <c:pt idx="484">
                  <c:v>35643</c:v>
                </c:pt>
                <c:pt idx="485">
                  <c:v>35646</c:v>
                </c:pt>
                <c:pt idx="486">
                  <c:v>35647</c:v>
                </c:pt>
                <c:pt idx="487">
                  <c:v>35648</c:v>
                </c:pt>
                <c:pt idx="488">
                  <c:v>35649</c:v>
                </c:pt>
                <c:pt idx="489">
                  <c:v>35650</c:v>
                </c:pt>
                <c:pt idx="490">
                  <c:v>35653</c:v>
                </c:pt>
                <c:pt idx="491">
                  <c:v>35654</c:v>
                </c:pt>
                <c:pt idx="492">
                  <c:v>35655</c:v>
                </c:pt>
                <c:pt idx="493">
                  <c:v>35656</c:v>
                </c:pt>
                <c:pt idx="494">
                  <c:v>35657</c:v>
                </c:pt>
                <c:pt idx="495">
                  <c:v>35660</c:v>
                </c:pt>
                <c:pt idx="496">
                  <c:v>35661</c:v>
                </c:pt>
                <c:pt idx="497">
                  <c:v>35662</c:v>
                </c:pt>
                <c:pt idx="498">
                  <c:v>35663</c:v>
                </c:pt>
                <c:pt idx="499">
                  <c:v>35664</c:v>
                </c:pt>
                <c:pt idx="500">
                  <c:v>35667</c:v>
                </c:pt>
                <c:pt idx="501">
                  <c:v>35668</c:v>
                </c:pt>
                <c:pt idx="502">
                  <c:v>35669</c:v>
                </c:pt>
                <c:pt idx="503">
                  <c:v>35670</c:v>
                </c:pt>
                <c:pt idx="504">
                  <c:v>35671</c:v>
                </c:pt>
                <c:pt idx="505">
                  <c:v>35675</c:v>
                </c:pt>
                <c:pt idx="506">
                  <c:v>35676</c:v>
                </c:pt>
                <c:pt idx="507">
                  <c:v>35677</c:v>
                </c:pt>
                <c:pt idx="508">
                  <c:v>35678</c:v>
                </c:pt>
                <c:pt idx="509">
                  <c:v>35681</c:v>
                </c:pt>
                <c:pt idx="510">
                  <c:v>35682</c:v>
                </c:pt>
                <c:pt idx="511">
                  <c:v>35683</c:v>
                </c:pt>
                <c:pt idx="512">
                  <c:v>35684</c:v>
                </c:pt>
                <c:pt idx="513">
                  <c:v>35685</c:v>
                </c:pt>
                <c:pt idx="514">
                  <c:v>35688</c:v>
                </c:pt>
                <c:pt idx="515">
                  <c:v>35689</c:v>
                </c:pt>
                <c:pt idx="516">
                  <c:v>35690</c:v>
                </c:pt>
                <c:pt idx="517">
                  <c:v>35691</c:v>
                </c:pt>
                <c:pt idx="518">
                  <c:v>35692</c:v>
                </c:pt>
                <c:pt idx="519">
                  <c:v>35695</c:v>
                </c:pt>
                <c:pt idx="520">
                  <c:v>35696</c:v>
                </c:pt>
                <c:pt idx="521">
                  <c:v>35697</c:v>
                </c:pt>
                <c:pt idx="522">
                  <c:v>35698</c:v>
                </c:pt>
                <c:pt idx="523">
                  <c:v>35699</c:v>
                </c:pt>
                <c:pt idx="524">
                  <c:v>35702</c:v>
                </c:pt>
                <c:pt idx="525">
                  <c:v>35703</c:v>
                </c:pt>
                <c:pt idx="526">
                  <c:v>35704</c:v>
                </c:pt>
                <c:pt idx="527">
                  <c:v>35705</c:v>
                </c:pt>
                <c:pt idx="528">
                  <c:v>35706</c:v>
                </c:pt>
                <c:pt idx="529">
                  <c:v>35709</c:v>
                </c:pt>
                <c:pt idx="530">
                  <c:v>35710</c:v>
                </c:pt>
                <c:pt idx="531">
                  <c:v>35711</c:v>
                </c:pt>
                <c:pt idx="532">
                  <c:v>35712</c:v>
                </c:pt>
                <c:pt idx="533">
                  <c:v>35713</c:v>
                </c:pt>
                <c:pt idx="534">
                  <c:v>35716</c:v>
                </c:pt>
                <c:pt idx="535">
                  <c:v>35717</c:v>
                </c:pt>
                <c:pt idx="536">
                  <c:v>35718</c:v>
                </c:pt>
                <c:pt idx="537">
                  <c:v>35719</c:v>
                </c:pt>
                <c:pt idx="538">
                  <c:v>35720</c:v>
                </c:pt>
                <c:pt idx="539">
                  <c:v>35723</c:v>
                </c:pt>
                <c:pt idx="540">
                  <c:v>35724</c:v>
                </c:pt>
                <c:pt idx="541">
                  <c:v>35725</c:v>
                </c:pt>
                <c:pt idx="542">
                  <c:v>35726</c:v>
                </c:pt>
                <c:pt idx="543">
                  <c:v>35727</c:v>
                </c:pt>
                <c:pt idx="544">
                  <c:v>35730</c:v>
                </c:pt>
                <c:pt idx="545">
                  <c:v>35731</c:v>
                </c:pt>
                <c:pt idx="546">
                  <c:v>35732</c:v>
                </c:pt>
                <c:pt idx="547">
                  <c:v>35733</c:v>
                </c:pt>
                <c:pt idx="548">
                  <c:v>35734</c:v>
                </c:pt>
                <c:pt idx="549">
                  <c:v>35737</c:v>
                </c:pt>
                <c:pt idx="550">
                  <c:v>35738</c:v>
                </c:pt>
                <c:pt idx="551">
                  <c:v>35739</c:v>
                </c:pt>
                <c:pt idx="552">
                  <c:v>35740</c:v>
                </c:pt>
                <c:pt idx="553">
                  <c:v>35741</c:v>
                </c:pt>
                <c:pt idx="554">
                  <c:v>35744</c:v>
                </c:pt>
                <c:pt idx="555">
                  <c:v>35745</c:v>
                </c:pt>
                <c:pt idx="556">
                  <c:v>35746</c:v>
                </c:pt>
                <c:pt idx="557">
                  <c:v>35747</c:v>
                </c:pt>
                <c:pt idx="558">
                  <c:v>35748</c:v>
                </c:pt>
                <c:pt idx="559">
                  <c:v>35751</c:v>
                </c:pt>
                <c:pt idx="560">
                  <c:v>35752</c:v>
                </c:pt>
                <c:pt idx="561">
                  <c:v>35753</c:v>
                </c:pt>
                <c:pt idx="562">
                  <c:v>35754</c:v>
                </c:pt>
                <c:pt idx="563">
                  <c:v>35755</c:v>
                </c:pt>
                <c:pt idx="564">
                  <c:v>35758</c:v>
                </c:pt>
                <c:pt idx="565">
                  <c:v>35759</c:v>
                </c:pt>
                <c:pt idx="566">
                  <c:v>35760</c:v>
                </c:pt>
                <c:pt idx="567">
                  <c:v>35762</c:v>
                </c:pt>
                <c:pt idx="568">
                  <c:v>35765</c:v>
                </c:pt>
                <c:pt idx="569">
                  <c:v>35766</c:v>
                </c:pt>
                <c:pt idx="570">
                  <c:v>35767</c:v>
                </c:pt>
                <c:pt idx="571">
                  <c:v>35768</c:v>
                </c:pt>
                <c:pt idx="572">
                  <c:v>35769</c:v>
                </c:pt>
                <c:pt idx="573">
                  <c:v>35772</c:v>
                </c:pt>
                <c:pt idx="574">
                  <c:v>35773</c:v>
                </c:pt>
                <c:pt idx="575">
                  <c:v>35774</c:v>
                </c:pt>
                <c:pt idx="576">
                  <c:v>35775</c:v>
                </c:pt>
                <c:pt idx="577">
                  <c:v>35776</c:v>
                </c:pt>
                <c:pt idx="578">
                  <c:v>35779</c:v>
                </c:pt>
                <c:pt idx="579">
                  <c:v>35780</c:v>
                </c:pt>
                <c:pt idx="580">
                  <c:v>35781</c:v>
                </c:pt>
                <c:pt idx="581">
                  <c:v>35782</c:v>
                </c:pt>
                <c:pt idx="582">
                  <c:v>35783</c:v>
                </c:pt>
                <c:pt idx="583">
                  <c:v>35786</c:v>
                </c:pt>
                <c:pt idx="584">
                  <c:v>35787</c:v>
                </c:pt>
                <c:pt idx="585">
                  <c:v>35788</c:v>
                </c:pt>
                <c:pt idx="586">
                  <c:v>35790</c:v>
                </c:pt>
                <c:pt idx="587">
                  <c:v>35793</c:v>
                </c:pt>
                <c:pt idx="588">
                  <c:v>35794</c:v>
                </c:pt>
                <c:pt idx="589">
                  <c:v>35795</c:v>
                </c:pt>
                <c:pt idx="590">
                  <c:v>35797</c:v>
                </c:pt>
                <c:pt idx="591">
                  <c:v>35800</c:v>
                </c:pt>
                <c:pt idx="592">
                  <c:v>35801</c:v>
                </c:pt>
                <c:pt idx="593">
                  <c:v>35802</c:v>
                </c:pt>
                <c:pt idx="594">
                  <c:v>35803</c:v>
                </c:pt>
                <c:pt idx="595">
                  <c:v>35804</c:v>
                </c:pt>
                <c:pt idx="596">
                  <c:v>35807</c:v>
                </c:pt>
                <c:pt idx="597">
                  <c:v>35808</c:v>
                </c:pt>
                <c:pt idx="598">
                  <c:v>35809</c:v>
                </c:pt>
                <c:pt idx="599">
                  <c:v>35810</c:v>
                </c:pt>
                <c:pt idx="600">
                  <c:v>35811</c:v>
                </c:pt>
                <c:pt idx="601">
                  <c:v>35815</c:v>
                </c:pt>
                <c:pt idx="602">
                  <c:v>35816</c:v>
                </c:pt>
                <c:pt idx="603">
                  <c:v>35817</c:v>
                </c:pt>
                <c:pt idx="604">
                  <c:v>35818</c:v>
                </c:pt>
                <c:pt idx="605">
                  <c:v>35821</c:v>
                </c:pt>
                <c:pt idx="606">
                  <c:v>35822</c:v>
                </c:pt>
                <c:pt idx="607">
                  <c:v>35823</c:v>
                </c:pt>
                <c:pt idx="608">
                  <c:v>35824</c:v>
                </c:pt>
                <c:pt idx="609">
                  <c:v>35825</c:v>
                </c:pt>
                <c:pt idx="610">
                  <c:v>35828</c:v>
                </c:pt>
                <c:pt idx="611">
                  <c:v>35829</c:v>
                </c:pt>
                <c:pt idx="612">
                  <c:v>35830</c:v>
                </c:pt>
                <c:pt idx="613">
                  <c:v>35831</c:v>
                </c:pt>
                <c:pt idx="614">
                  <c:v>35832</c:v>
                </c:pt>
                <c:pt idx="615">
                  <c:v>35835</c:v>
                </c:pt>
                <c:pt idx="616">
                  <c:v>35836</c:v>
                </c:pt>
                <c:pt idx="617">
                  <c:v>35837</c:v>
                </c:pt>
                <c:pt idx="618">
                  <c:v>35838</c:v>
                </c:pt>
                <c:pt idx="619">
                  <c:v>35839</c:v>
                </c:pt>
                <c:pt idx="620">
                  <c:v>35843</c:v>
                </c:pt>
                <c:pt idx="621">
                  <c:v>35844</c:v>
                </c:pt>
                <c:pt idx="622">
                  <c:v>35845</c:v>
                </c:pt>
                <c:pt idx="623">
                  <c:v>35846</c:v>
                </c:pt>
                <c:pt idx="624">
                  <c:v>35849</c:v>
                </c:pt>
                <c:pt idx="625">
                  <c:v>35850</c:v>
                </c:pt>
                <c:pt idx="626">
                  <c:v>35851</c:v>
                </c:pt>
                <c:pt idx="627">
                  <c:v>35852</c:v>
                </c:pt>
                <c:pt idx="628">
                  <c:v>35853</c:v>
                </c:pt>
                <c:pt idx="629">
                  <c:v>35856</c:v>
                </c:pt>
                <c:pt idx="630">
                  <c:v>35857</c:v>
                </c:pt>
                <c:pt idx="631">
                  <c:v>35858</c:v>
                </c:pt>
                <c:pt idx="632">
                  <c:v>35859</c:v>
                </c:pt>
                <c:pt idx="633">
                  <c:v>35860</c:v>
                </c:pt>
                <c:pt idx="634">
                  <c:v>35863</c:v>
                </c:pt>
                <c:pt idx="635">
                  <c:v>35864</c:v>
                </c:pt>
                <c:pt idx="636">
                  <c:v>35865</c:v>
                </c:pt>
                <c:pt idx="637">
                  <c:v>35866</c:v>
                </c:pt>
                <c:pt idx="638">
                  <c:v>35867</c:v>
                </c:pt>
                <c:pt idx="639">
                  <c:v>35870</c:v>
                </c:pt>
                <c:pt idx="640">
                  <c:v>35871</c:v>
                </c:pt>
                <c:pt idx="641">
                  <c:v>35872</c:v>
                </c:pt>
                <c:pt idx="642">
                  <c:v>35873</c:v>
                </c:pt>
                <c:pt idx="643">
                  <c:v>35874</c:v>
                </c:pt>
                <c:pt idx="644">
                  <c:v>35877</c:v>
                </c:pt>
                <c:pt idx="645">
                  <c:v>35878</c:v>
                </c:pt>
                <c:pt idx="646">
                  <c:v>35879</c:v>
                </c:pt>
                <c:pt idx="647">
                  <c:v>35880</c:v>
                </c:pt>
                <c:pt idx="648">
                  <c:v>35881</c:v>
                </c:pt>
                <c:pt idx="649">
                  <c:v>35884</c:v>
                </c:pt>
                <c:pt idx="650">
                  <c:v>35885</c:v>
                </c:pt>
                <c:pt idx="651">
                  <c:v>35886</c:v>
                </c:pt>
                <c:pt idx="652">
                  <c:v>35887</c:v>
                </c:pt>
                <c:pt idx="653">
                  <c:v>35888</c:v>
                </c:pt>
                <c:pt idx="654">
                  <c:v>35891</c:v>
                </c:pt>
                <c:pt idx="655">
                  <c:v>35892</c:v>
                </c:pt>
                <c:pt idx="656">
                  <c:v>35893</c:v>
                </c:pt>
                <c:pt idx="657">
                  <c:v>35894</c:v>
                </c:pt>
                <c:pt idx="658">
                  <c:v>35898</c:v>
                </c:pt>
                <c:pt idx="659">
                  <c:v>35899</c:v>
                </c:pt>
                <c:pt idx="660">
                  <c:v>35900</c:v>
                </c:pt>
                <c:pt idx="661">
                  <c:v>35901</c:v>
                </c:pt>
                <c:pt idx="662">
                  <c:v>35902</c:v>
                </c:pt>
                <c:pt idx="663">
                  <c:v>35905</c:v>
                </c:pt>
                <c:pt idx="664">
                  <c:v>35906</c:v>
                </c:pt>
                <c:pt idx="665">
                  <c:v>35907</c:v>
                </c:pt>
                <c:pt idx="666">
                  <c:v>35908</c:v>
                </c:pt>
                <c:pt idx="667">
                  <c:v>35909</c:v>
                </c:pt>
                <c:pt idx="668">
                  <c:v>35912</c:v>
                </c:pt>
                <c:pt idx="669">
                  <c:v>35913</c:v>
                </c:pt>
                <c:pt idx="670">
                  <c:v>35914</c:v>
                </c:pt>
                <c:pt idx="671">
                  <c:v>35915</c:v>
                </c:pt>
                <c:pt idx="672">
                  <c:v>35916</c:v>
                </c:pt>
                <c:pt idx="673">
                  <c:v>35919</c:v>
                </c:pt>
                <c:pt idx="674">
                  <c:v>35920</c:v>
                </c:pt>
                <c:pt idx="675">
                  <c:v>35921</c:v>
                </c:pt>
                <c:pt idx="676">
                  <c:v>35922</c:v>
                </c:pt>
                <c:pt idx="677">
                  <c:v>35923</c:v>
                </c:pt>
                <c:pt idx="678">
                  <c:v>35926</c:v>
                </c:pt>
                <c:pt idx="679">
                  <c:v>35927</c:v>
                </c:pt>
                <c:pt idx="680">
                  <c:v>35928</c:v>
                </c:pt>
                <c:pt idx="681">
                  <c:v>35929</c:v>
                </c:pt>
                <c:pt idx="682">
                  <c:v>35930</c:v>
                </c:pt>
                <c:pt idx="683">
                  <c:v>35933</c:v>
                </c:pt>
                <c:pt idx="684">
                  <c:v>35934</c:v>
                </c:pt>
                <c:pt idx="685">
                  <c:v>35935</c:v>
                </c:pt>
                <c:pt idx="686">
                  <c:v>35936</c:v>
                </c:pt>
                <c:pt idx="687">
                  <c:v>35937</c:v>
                </c:pt>
                <c:pt idx="688">
                  <c:v>35941</c:v>
                </c:pt>
                <c:pt idx="689">
                  <c:v>35942</c:v>
                </c:pt>
                <c:pt idx="690">
                  <c:v>35943</c:v>
                </c:pt>
                <c:pt idx="691">
                  <c:v>35944</c:v>
                </c:pt>
                <c:pt idx="692">
                  <c:v>35947</c:v>
                </c:pt>
                <c:pt idx="693">
                  <c:v>35948</c:v>
                </c:pt>
                <c:pt idx="694">
                  <c:v>35949</c:v>
                </c:pt>
                <c:pt idx="695">
                  <c:v>35950</c:v>
                </c:pt>
                <c:pt idx="696">
                  <c:v>35951</c:v>
                </c:pt>
                <c:pt idx="697">
                  <c:v>35954</c:v>
                </c:pt>
                <c:pt idx="698">
                  <c:v>35955</c:v>
                </c:pt>
                <c:pt idx="699">
                  <c:v>35956</c:v>
                </c:pt>
                <c:pt idx="700">
                  <c:v>35957</c:v>
                </c:pt>
                <c:pt idx="701">
                  <c:v>35958</c:v>
                </c:pt>
                <c:pt idx="702">
                  <c:v>35961</c:v>
                </c:pt>
                <c:pt idx="703">
                  <c:v>35962</c:v>
                </c:pt>
                <c:pt idx="704">
                  <c:v>35963</c:v>
                </c:pt>
                <c:pt idx="705">
                  <c:v>35964</c:v>
                </c:pt>
                <c:pt idx="706">
                  <c:v>35965</c:v>
                </c:pt>
                <c:pt idx="707">
                  <c:v>35968</c:v>
                </c:pt>
                <c:pt idx="708">
                  <c:v>35969</c:v>
                </c:pt>
                <c:pt idx="709">
                  <c:v>35970</c:v>
                </c:pt>
                <c:pt idx="710">
                  <c:v>35971</c:v>
                </c:pt>
                <c:pt idx="711">
                  <c:v>35972</c:v>
                </c:pt>
                <c:pt idx="712">
                  <c:v>35975</c:v>
                </c:pt>
                <c:pt idx="713">
                  <c:v>35976</c:v>
                </c:pt>
                <c:pt idx="714">
                  <c:v>35977</c:v>
                </c:pt>
                <c:pt idx="715">
                  <c:v>35978</c:v>
                </c:pt>
                <c:pt idx="716">
                  <c:v>35982</c:v>
                </c:pt>
                <c:pt idx="717">
                  <c:v>35983</c:v>
                </c:pt>
                <c:pt idx="718">
                  <c:v>35984</c:v>
                </c:pt>
                <c:pt idx="719">
                  <c:v>35985</c:v>
                </c:pt>
                <c:pt idx="720">
                  <c:v>35986</c:v>
                </c:pt>
                <c:pt idx="721">
                  <c:v>35989</c:v>
                </c:pt>
                <c:pt idx="722">
                  <c:v>35990</c:v>
                </c:pt>
                <c:pt idx="723">
                  <c:v>35991</c:v>
                </c:pt>
                <c:pt idx="724">
                  <c:v>35992</c:v>
                </c:pt>
                <c:pt idx="725">
                  <c:v>35993</c:v>
                </c:pt>
                <c:pt idx="726">
                  <c:v>35996</c:v>
                </c:pt>
                <c:pt idx="727">
                  <c:v>35997</c:v>
                </c:pt>
                <c:pt idx="728">
                  <c:v>35998</c:v>
                </c:pt>
                <c:pt idx="729">
                  <c:v>35999</c:v>
                </c:pt>
                <c:pt idx="730">
                  <c:v>36000</c:v>
                </c:pt>
                <c:pt idx="731">
                  <c:v>36003</c:v>
                </c:pt>
                <c:pt idx="732">
                  <c:v>36004</c:v>
                </c:pt>
                <c:pt idx="733">
                  <c:v>36005</c:v>
                </c:pt>
                <c:pt idx="734">
                  <c:v>36006</c:v>
                </c:pt>
                <c:pt idx="735">
                  <c:v>36007</c:v>
                </c:pt>
                <c:pt idx="736">
                  <c:v>36010</c:v>
                </c:pt>
                <c:pt idx="737">
                  <c:v>36011</c:v>
                </c:pt>
                <c:pt idx="738">
                  <c:v>36012</c:v>
                </c:pt>
                <c:pt idx="739">
                  <c:v>36013</c:v>
                </c:pt>
                <c:pt idx="740">
                  <c:v>36014</c:v>
                </c:pt>
                <c:pt idx="741">
                  <c:v>36017</c:v>
                </c:pt>
                <c:pt idx="742">
                  <c:v>36018</c:v>
                </c:pt>
                <c:pt idx="743">
                  <c:v>36019</c:v>
                </c:pt>
                <c:pt idx="744">
                  <c:v>36020</c:v>
                </c:pt>
                <c:pt idx="745">
                  <c:v>36021</c:v>
                </c:pt>
                <c:pt idx="746">
                  <c:v>36024</c:v>
                </c:pt>
                <c:pt idx="747">
                  <c:v>36025</c:v>
                </c:pt>
                <c:pt idx="748">
                  <c:v>36026</c:v>
                </c:pt>
                <c:pt idx="749">
                  <c:v>36027</c:v>
                </c:pt>
                <c:pt idx="750">
                  <c:v>36028</c:v>
                </c:pt>
                <c:pt idx="751">
                  <c:v>36031</c:v>
                </c:pt>
                <c:pt idx="752">
                  <c:v>36032</c:v>
                </c:pt>
                <c:pt idx="753">
                  <c:v>36033</c:v>
                </c:pt>
                <c:pt idx="754">
                  <c:v>36034</c:v>
                </c:pt>
                <c:pt idx="755">
                  <c:v>36035</c:v>
                </c:pt>
                <c:pt idx="756">
                  <c:v>36038</c:v>
                </c:pt>
                <c:pt idx="757">
                  <c:v>36039</c:v>
                </c:pt>
                <c:pt idx="758">
                  <c:v>36040</c:v>
                </c:pt>
                <c:pt idx="759">
                  <c:v>36041</c:v>
                </c:pt>
                <c:pt idx="760">
                  <c:v>36042</c:v>
                </c:pt>
                <c:pt idx="761">
                  <c:v>36046</c:v>
                </c:pt>
                <c:pt idx="762">
                  <c:v>36047</c:v>
                </c:pt>
                <c:pt idx="763">
                  <c:v>36048</c:v>
                </c:pt>
                <c:pt idx="764">
                  <c:v>36049</c:v>
                </c:pt>
                <c:pt idx="765">
                  <c:v>36052</c:v>
                </c:pt>
                <c:pt idx="766">
                  <c:v>36053</c:v>
                </c:pt>
                <c:pt idx="767">
                  <c:v>36054</c:v>
                </c:pt>
                <c:pt idx="768">
                  <c:v>36055</c:v>
                </c:pt>
                <c:pt idx="769">
                  <c:v>36056</c:v>
                </c:pt>
                <c:pt idx="770">
                  <c:v>36059</c:v>
                </c:pt>
                <c:pt idx="771">
                  <c:v>36060</c:v>
                </c:pt>
                <c:pt idx="772">
                  <c:v>36061</c:v>
                </c:pt>
                <c:pt idx="773">
                  <c:v>36062</c:v>
                </c:pt>
                <c:pt idx="774">
                  <c:v>36063</c:v>
                </c:pt>
                <c:pt idx="775">
                  <c:v>36066</c:v>
                </c:pt>
                <c:pt idx="776">
                  <c:v>36067</c:v>
                </c:pt>
                <c:pt idx="777">
                  <c:v>36068</c:v>
                </c:pt>
                <c:pt idx="778">
                  <c:v>36069</c:v>
                </c:pt>
                <c:pt idx="779">
                  <c:v>36070</c:v>
                </c:pt>
                <c:pt idx="780">
                  <c:v>36073</c:v>
                </c:pt>
                <c:pt idx="781">
                  <c:v>36074</c:v>
                </c:pt>
                <c:pt idx="782">
                  <c:v>36075</c:v>
                </c:pt>
                <c:pt idx="783">
                  <c:v>36076</c:v>
                </c:pt>
                <c:pt idx="784">
                  <c:v>36077</c:v>
                </c:pt>
                <c:pt idx="785">
                  <c:v>36080</c:v>
                </c:pt>
                <c:pt idx="786">
                  <c:v>36081</c:v>
                </c:pt>
                <c:pt idx="787">
                  <c:v>36082</c:v>
                </c:pt>
                <c:pt idx="788">
                  <c:v>36083</c:v>
                </c:pt>
                <c:pt idx="789">
                  <c:v>36084</c:v>
                </c:pt>
                <c:pt idx="790">
                  <c:v>36087</c:v>
                </c:pt>
                <c:pt idx="791">
                  <c:v>36088</c:v>
                </c:pt>
                <c:pt idx="792">
                  <c:v>36089</c:v>
                </c:pt>
                <c:pt idx="793">
                  <c:v>36090</c:v>
                </c:pt>
                <c:pt idx="794">
                  <c:v>36091</c:v>
                </c:pt>
                <c:pt idx="795">
                  <c:v>36094</c:v>
                </c:pt>
                <c:pt idx="796">
                  <c:v>36095</c:v>
                </c:pt>
                <c:pt idx="797">
                  <c:v>36096</c:v>
                </c:pt>
                <c:pt idx="798">
                  <c:v>36097</c:v>
                </c:pt>
                <c:pt idx="799">
                  <c:v>36098</c:v>
                </c:pt>
                <c:pt idx="800">
                  <c:v>36101</c:v>
                </c:pt>
                <c:pt idx="801">
                  <c:v>36102</c:v>
                </c:pt>
                <c:pt idx="802">
                  <c:v>36103</c:v>
                </c:pt>
                <c:pt idx="803">
                  <c:v>36104</c:v>
                </c:pt>
                <c:pt idx="804">
                  <c:v>36105</c:v>
                </c:pt>
                <c:pt idx="805">
                  <c:v>36108</c:v>
                </c:pt>
                <c:pt idx="806">
                  <c:v>36109</c:v>
                </c:pt>
                <c:pt idx="807">
                  <c:v>36110</c:v>
                </c:pt>
                <c:pt idx="808">
                  <c:v>36111</c:v>
                </c:pt>
                <c:pt idx="809">
                  <c:v>36112</c:v>
                </c:pt>
                <c:pt idx="810">
                  <c:v>36115</c:v>
                </c:pt>
                <c:pt idx="811">
                  <c:v>36116</c:v>
                </c:pt>
                <c:pt idx="812">
                  <c:v>36117</c:v>
                </c:pt>
                <c:pt idx="813">
                  <c:v>36118</c:v>
                </c:pt>
                <c:pt idx="814">
                  <c:v>36119</c:v>
                </c:pt>
                <c:pt idx="815">
                  <c:v>36122</c:v>
                </c:pt>
                <c:pt idx="816">
                  <c:v>36123</c:v>
                </c:pt>
                <c:pt idx="817">
                  <c:v>36124</c:v>
                </c:pt>
                <c:pt idx="818">
                  <c:v>36126</c:v>
                </c:pt>
                <c:pt idx="819">
                  <c:v>36129</c:v>
                </c:pt>
                <c:pt idx="820">
                  <c:v>36130</c:v>
                </c:pt>
                <c:pt idx="821">
                  <c:v>36131</c:v>
                </c:pt>
                <c:pt idx="822">
                  <c:v>36132</c:v>
                </c:pt>
                <c:pt idx="823">
                  <c:v>36133</c:v>
                </c:pt>
                <c:pt idx="824">
                  <c:v>36136</c:v>
                </c:pt>
                <c:pt idx="825">
                  <c:v>36137</c:v>
                </c:pt>
                <c:pt idx="826">
                  <c:v>36138</c:v>
                </c:pt>
                <c:pt idx="827">
                  <c:v>36139</c:v>
                </c:pt>
                <c:pt idx="828">
                  <c:v>36140</c:v>
                </c:pt>
                <c:pt idx="829">
                  <c:v>36143</c:v>
                </c:pt>
                <c:pt idx="830">
                  <c:v>36144</c:v>
                </c:pt>
                <c:pt idx="831">
                  <c:v>36145</c:v>
                </c:pt>
                <c:pt idx="832">
                  <c:v>36146</c:v>
                </c:pt>
                <c:pt idx="833">
                  <c:v>36147</c:v>
                </c:pt>
                <c:pt idx="834">
                  <c:v>36150</c:v>
                </c:pt>
                <c:pt idx="835">
                  <c:v>36151</c:v>
                </c:pt>
                <c:pt idx="836">
                  <c:v>36152</c:v>
                </c:pt>
                <c:pt idx="837">
                  <c:v>36153</c:v>
                </c:pt>
                <c:pt idx="838">
                  <c:v>36157</c:v>
                </c:pt>
                <c:pt idx="839">
                  <c:v>36158</c:v>
                </c:pt>
                <c:pt idx="840">
                  <c:v>36159</c:v>
                </c:pt>
                <c:pt idx="841">
                  <c:v>36160</c:v>
                </c:pt>
                <c:pt idx="842">
                  <c:v>36164</c:v>
                </c:pt>
                <c:pt idx="843">
                  <c:v>36165</c:v>
                </c:pt>
                <c:pt idx="844">
                  <c:v>36166</c:v>
                </c:pt>
                <c:pt idx="845">
                  <c:v>36167</c:v>
                </c:pt>
                <c:pt idx="846">
                  <c:v>36168</c:v>
                </c:pt>
                <c:pt idx="847">
                  <c:v>36171</c:v>
                </c:pt>
                <c:pt idx="848">
                  <c:v>36172</c:v>
                </c:pt>
                <c:pt idx="849">
                  <c:v>36173</c:v>
                </c:pt>
                <c:pt idx="850">
                  <c:v>36174</c:v>
                </c:pt>
                <c:pt idx="851">
                  <c:v>36175</c:v>
                </c:pt>
                <c:pt idx="852">
                  <c:v>36179</c:v>
                </c:pt>
                <c:pt idx="853">
                  <c:v>36180</c:v>
                </c:pt>
                <c:pt idx="854">
                  <c:v>36181</c:v>
                </c:pt>
                <c:pt idx="855">
                  <c:v>36182</c:v>
                </c:pt>
                <c:pt idx="856">
                  <c:v>36185</c:v>
                </c:pt>
                <c:pt idx="857">
                  <c:v>36186</c:v>
                </c:pt>
                <c:pt idx="858">
                  <c:v>36187</c:v>
                </c:pt>
                <c:pt idx="859">
                  <c:v>36188</c:v>
                </c:pt>
                <c:pt idx="860">
                  <c:v>36189</c:v>
                </c:pt>
                <c:pt idx="861">
                  <c:v>36192</c:v>
                </c:pt>
                <c:pt idx="862">
                  <c:v>36193</c:v>
                </c:pt>
                <c:pt idx="863">
                  <c:v>36194</c:v>
                </c:pt>
                <c:pt idx="864">
                  <c:v>36195</c:v>
                </c:pt>
                <c:pt idx="865">
                  <c:v>36196</c:v>
                </c:pt>
                <c:pt idx="866">
                  <c:v>36199</c:v>
                </c:pt>
                <c:pt idx="867">
                  <c:v>36200</c:v>
                </c:pt>
                <c:pt idx="868">
                  <c:v>36201</c:v>
                </c:pt>
                <c:pt idx="869">
                  <c:v>36202</c:v>
                </c:pt>
                <c:pt idx="870">
                  <c:v>36203</c:v>
                </c:pt>
                <c:pt idx="871">
                  <c:v>36207</c:v>
                </c:pt>
                <c:pt idx="872">
                  <c:v>36208</c:v>
                </c:pt>
                <c:pt idx="873">
                  <c:v>36209</c:v>
                </c:pt>
                <c:pt idx="874">
                  <c:v>36210</c:v>
                </c:pt>
                <c:pt idx="875">
                  <c:v>36213</c:v>
                </c:pt>
                <c:pt idx="876">
                  <c:v>36214</c:v>
                </c:pt>
                <c:pt idx="877">
                  <c:v>36215</c:v>
                </c:pt>
                <c:pt idx="878">
                  <c:v>36216</c:v>
                </c:pt>
                <c:pt idx="879">
                  <c:v>36217</c:v>
                </c:pt>
                <c:pt idx="880">
                  <c:v>36220</c:v>
                </c:pt>
                <c:pt idx="881">
                  <c:v>36221</c:v>
                </c:pt>
                <c:pt idx="882">
                  <c:v>36222</c:v>
                </c:pt>
                <c:pt idx="883">
                  <c:v>36223</c:v>
                </c:pt>
                <c:pt idx="884">
                  <c:v>36224</c:v>
                </c:pt>
                <c:pt idx="885">
                  <c:v>36227</c:v>
                </c:pt>
                <c:pt idx="886">
                  <c:v>36228</c:v>
                </c:pt>
                <c:pt idx="887">
                  <c:v>36229</c:v>
                </c:pt>
                <c:pt idx="888">
                  <c:v>36230</c:v>
                </c:pt>
                <c:pt idx="889">
                  <c:v>36231</c:v>
                </c:pt>
                <c:pt idx="890">
                  <c:v>36234</c:v>
                </c:pt>
                <c:pt idx="891">
                  <c:v>36235</c:v>
                </c:pt>
                <c:pt idx="892">
                  <c:v>36236</c:v>
                </c:pt>
                <c:pt idx="893">
                  <c:v>36237</c:v>
                </c:pt>
                <c:pt idx="894">
                  <c:v>36238</c:v>
                </c:pt>
                <c:pt idx="895">
                  <c:v>36241</c:v>
                </c:pt>
                <c:pt idx="896">
                  <c:v>36242</c:v>
                </c:pt>
                <c:pt idx="897">
                  <c:v>36243</c:v>
                </c:pt>
                <c:pt idx="898">
                  <c:v>36244</c:v>
                </c:pt>
                <c:pt idx="899">
                  <c:v>36245</c:v>
                </c:pt>
                <c:pt idx="900">
                  <c:v>36248</c:v>
                </c:pt>
                <c:pt idx="901">
                  <c:v>36249</c:v>
                </c:pt>
                <c:pt idx="902">
                  <c:v>36250</c:v>
                </c:pt>
                <c:pt idx="903">
                  <c:v>36251</c:v>
                </c:pt>
                <c:pt idx="904">
                  <c:v>36255</c:v>
                </c:pt>
                <c:pt idx="905">
                  <c:v>36256</c:v>
                </c:pt>
                <c:pt idx="906">
                  <c:v>36257</c:v>
                </c:pt>
                <c:pt idx="907">
                  <c:v>36258</c:v>
                </c:pt>
                <c:pt idx="908">
                  <c:v>36259</c:v>
                </c:pt>
                <c:pt idx="909">
                  <c:v>36262</c:v>
                </c:pt>
                <c:pt idx="910">
                  <c:v>36263</c:v>
                </c:pt>
                <c:pt idx="911">
                  <c:v>36264</c:v>
                </c:pt>
                <c:pt idx="912">
                  <c:v>36265</c:v>
                </c:pt>
                <c:pt idx="913">
                  <c:v>36266</c:v>
                </c:pt>
                <c:pt idx="914">
                  <c:v>36269</c:v>
                </c:pt>
                <c:pt idx="915">
                  <c:v>36270</c:v>
                </c:pt>
                <c:pt idx="916">
                  <c:v>36271</c:v>
                </c:pt>
                <c:pt idx="917">
                  <c:v>36272</c:v>
                </c:pt>
                <c:pt idx="918">
                  <c:v>36273</c:v>
                </c:pt>
                <c:pt idx="919">
                  <c:v>36276</c:v>
                </c:pt>
                <c:pt idx="920">
                  <c:v>36277</c:v>
                </c:pt>
                <c:pt idx="921">
                  <c:v>36278</c:v>
                </c:pt>
                <c:pt idx="922">
                  <c:v>36279</c:v>
                </c:pt>
                <c:pt idx="923">
                  <c:v>36280</c:v>
                </c:pt>
                <c:pt idx="924">
                  <c:v>36283</c:v>
                </c:pt>
                <c:pt idx="925">
                  <c:v>36284</c:v>
                </c:pt>
                <c:pt idx="926">
                  <c:v>36285</c:v>
                </c:pt>
                <c:pt idx="927">
                  <c:v>36286</c:v>
                </c:pt>
                <c:pt idx="928">
                  <c:v>36287</c:v>
                </c:pt>
                <c:pt idx="929">
                  <c:v>36290</c:v>
                </c:pt>
                <c:pt idx="930">
                  <c:v>36291</c:v>
                </c:pt>
                <c:pt idx="931">
                  <c:v>36292</c:v>
                </c:pt>
                <c:pt idx="932">
                  <c:v>36293</c:v>
                </c:pt>
                <c:pt idx="933">
                  <c:v>36294</c:v>
                </c:pt>
                <c:pt idx="934">
                  <c:v>36297</c:v>
                </c:pt>
                <c:pt idx="935">
                  <c:v>36298</c:v>
                </c:pt>
                <c:pt idx="936">
                  <c:v>36299</c:v>
                </c:pt>
                <c:pt idx="937">
                  <c:v>36300</c:v>
                </c:pt>
                <c:pt idx="938">
                  <c:v>36301</c:v>
                </c:pt>
                <c:pt idx="939">
                  <c:v>36304</c:v>
                </c:pt>
                <c:pt idx="940">
                  <c:v>36305</c:v>
                </c:pt>
                <c:pt idx="941">
                  <c:v>36306</c:v>
                </c:pt>
                <c:pt idx="942">
                  <c:v>36307</c:v>
                </c:pt>
                <c:pt idx="943">
                  <c:v>36308</c:v>
                </c:pt>
                <c:pt idx="944">
                  <c:v>36312</c:v>
                </c:pt>
                <c:pt idx="945">
                  <c:v>36313</c:v>
                </c:pt>
                <c:pt idx="946">
                  <c:v>36314</c:v>
                </c:pt>
                <c:pt idx="947">
                  <c:v>36315</c:v>
                </c:pt>
                <c:pt idx="948">
                  <c:v>36318</c:v>
                </c:pt>
                <c:pt idx="949">
                  <c:v>36319</c:v>
                </c:pt>
                <c:pt idx="950">
                  <c:v>36320</c:v>
                </c:pt>
                <c:pt idx="951">
                  <c:v>36321</c:v>
                </c:pt>
                <c:pt idx="952">
                  <c:v>36322</c:v>
                </c:pt>
                <c:pt idx="953">
                  <c:v>36325</c:v>
                </c:pt>
                <c:pt idx="954">
                  <c:v>36326</c:v>
                </c:pt>
                <c:pt idx="955">
                  <c:v>36327</c:v>
                </c:pt>
                <c:pt idx="956">
                  <c:v>36328</c:v>
                </c:pt>
                <c:pt idx="957">
                  <c:v>36329</c:v>
                </c:pt>
                <c:pt idx="958">
                  <c:v>36332</c:v>
                </c:pt>
                <c:pt idx="959">
                  <c:v>36333</c:v>
                </c:pt>
                <c:pt idx="960">
                  <c:v>36334</c:v>
                </c:pt>
                <c:pt idx="961">
                  <c:v>36335</c:v>
                </c:pt>
                <c:pt idx="962">
                  <c:v>36336</c:v>
                </c:pt>
                <c:pt idx="963">
                  <c:v>36339</c:v>
                </c:pt>
                <c:pt idx="964">
                  <c:v>36340</c:v>
                </c:pt>
                <c:pt idx="965">
                  <c:v>36341</c:v>
                </c:pt>
                <c:pt idx="966">
                  <c:v>36342</c:v>
                </c:pt>
                <c:pt idx="967">
                  <c:v>36343</c:v>
                </c:pt>
                <c:pt idx="968">
                  <c:v>36347</c:v>
                </c:pt>
                <c:pt idx="969">
                  <c:v>36348</c:v>
                </c:pt>
                <c:pt idx="970">
                  <c:v>36349</c:v>
                </c:pt>
                <c:pt idx="971">
                  <c:v>36350</c:v>
                </c:pt>
                <c:pt idx="972">
                  <c:v>36353</c:v>
                </c:pt>
                <c:pt idx="973">
                  <c:v>36354</c:v>
                </c:pt>
                <c:pt idx="974">
                  <c:v>36355</c:v>
                </c:pt>
                <c:pt idx="975">
                  <c:v>36356</c:v>
                </c:pt>
                <c:pt idx="976">
                  <c:v>36357</c:v>
                </c:pt>
                <c:pt idx="977">
                  <c:v>36360</c:v>
                </c:pt>
                <c:pt idx="978">
                  <c:v>36361</c:v>
                </c:pt>
                <c:pt idx="979">
                  <c:v>36362</c:v>
                </c:pt>
                <c:pt idx="980">
                  <c:v>36363</c:v>
                </c:pt>
                <c:pt idx="981">
                  <c:v>36364</c:v>
                </c:pt>
                <c:pt idx="982">
                  <c:v>36367</c:v>
                </c:pt>
                <c:pt idx="983">
                  <c:v>36368</c:v>
                </c:pt>
                <c:pt idx="984">
                  <c:v>36369</c:v>
                </c:pt>
                <c:pt idx="985">
                  <c:v>36370</c:v>
                </c:pt>
                <c:pt idx="986">
                  <c:v>36371</c:v>
                </c:pt>
                <c:pt idx="987">
                  <c:v>36374</c:v>
                </c:pt>
                <c:pt idx="988">
                  <c:v>36375</c:v>
                </c:pt>
                <c:pt idx="989">
                  <c:v>36376</c:v>
                </c:pt>
                <c:pt idx="990">
                  <c:v>36377</c:v>
                </c:pt>
                <c:pt idx="991">
                  <c:v>36378</c:v>
                </c:pt>
                <c:pt idx="992">
                  <c:v>36381</c:v>
                </c:pt>
                <c:pt idx="993">
                  <c:v>36382</c:v>
                </c:pt>
                <c:pt idx="994">
                  <c:v>36383</c:v>
                </c:pt>
                <c:pt idx="995">
                  <c:v>36384</c:v>
                </c:pt>
                <c:pt idx="996">
                  <c:v>36385</c:v>
                </c:pt>
                <c:pt idx="997">
                  <c:v>36388</c:v>
                </c:pt>
                <c:pt idx="998">
                  <c:v>36389</c:v>
                </c:pt>
                <c:pt idx="999">
                  <c:v>36390</c:v>
                </c:pt>
                <c:pt idx="1000">
                  <c:v>36391</c:v>
                </c:pt>
                <c:pt idx="1001">
                  <c:v>36392</c:v>
                </c:pt>
                <c:pt idx="1002">
                  <c:v>36395</c:v>
                </c:pt>
                <c:pt idx="1003">
                  <c:v>36396</c:v>
                </c:pt>
                <c:pt idx="1004">
                  <c:v>36397</c:v>
                </c:pt>
                <c:pt idx="1005">
                  <c:v>36398</c:v>
                </c:pt>
                <c:pt idx="1006">
                  <c:v>36399</c:v>
                </c:pt>
                <c:pt idx="1007">
                  <c:v>36402</c:v>
                </c:pt>
                <c:pt idx="1008">
                  <c:v>36403</c:v>
                </c:pt>
                <c:pt idx="1009">
                  <c:v>36404</c:v>
                </c:pt>
                <c:pt idx="1010">
                  <c:v>36405</c:v>
                </c:pt>
                <c:pt idx="1011">
                  <c:v>36406</c:v>
                </c:pt>
                <c:pt idx="1012">
                  <c:v>36410</c:v>
                </c:pt>
                <c:pt idx="1013">
                  <c:v>36411</c:v>
                </c:pt>
                <c:pt idx="1014">
                  <c:v>36412</c:v>
                </c:pt>
                <c:pt idx="1015">
                  <c:v>36413</c:v>
                </c:pt>
                <c:pt idx="1016">
                  <c:v>36416</c:v>
                </c:pt>
                <c:pt idx="1017">
                  <c:v>36417</c:v>
                </c:pt>
                <c:pt idx="1018">
                  <c:v>36418</c:v>
                </c:pt>
                <c:pt idx="1019">
                  <c:v>36419</c:v>
                </c:pt>
                <c:pt idx="1020">
                  <c:v>36420</c:v>
                </c:pt>
                <c:pt idx="1021">
                  <c:v>36423</c:v>
                </c:pt>
                <c:pt idx="1022">
                  <c:v>36424</c:v>
                </c:pt>
                <c:pt idx="1023">
                  <c:v>36425</c:v>
                </c:pt>
                <c:pt idx="1024">
                  <c:v>36426</c:v>
                </c:pt>
                <c:pt idx="1025">
                  <c:v>36427</c:v>
                </c:pt>
                <c:pt idx="1026">
                  <c:v>36430</c:v>
                </c:pt>
                <c:pt idx="1027">
                  <c:v>36431</c:v>
                </c:pt>
                <c:pt idx="1028">
                  <c:v>36432</c:v>
                </c:pt>
                <c:pt idx="1029">
                  <c:v>36433</c:v>
                </c:pt>
                <c:pt idx="1030">
                  <c:v>36434</c:v>
                </c:pt>
                <c:pt idx="1031">
                  <c:v>36437</c:v>
                </c:pt>
                <c:pt idx="1032">
                  <c:v>36438</c:v>
                </c:pt>
                <c:pt idx="1033">
                  <c:v>36439</c:v>
                </c:pt>
                <c:pt idx="1034">
                  <c:v>36440</c:v>
                </c:pt>
                <c:pt idx="1035">
                  <c:v>36441</c:v>
                </c:pt>
                <c:pt idx="1036">
                  <c:v>36444</c:v>
                </c:pt>
                <c:pt idx="1037">
                  <c:v>36445</c:v>
                </c:pt>
                <c:pt idx="1038">
                  <c:v>36446</c:v>
                </c:pt>
                <c:pt idx="1039">
                  <c:v>36447</c:v>
                </c:pt>
                <c:pt idx="1040">
                  <c:v>36448</c:v>
                </c:pt>
                <c:pt idx="1041">
                  <c:v>36451</c:v>
                </c:pt>
                <c:pt idx="1042">
                  <c:v>36452</c:v>
                </c:pt>
                <c:pt idx="1043">
                  <c:v>36453</c:v>
                </c:pt>
                <c:pt idx="1044">
                  <c:v>36454</c:v>
                </c:pt>
                <c:pt idx="1045">
                  <c:v>36455</c:v>
                </c:pt>
                <c:pt idx="1046">
                  <c:v>36458</c:v>
                </c:pt>
                <c:pt idx="1047">
                  <c:v>36459</c:v>
                </c:pt>
                <c:pt idx="1048">
                  <c:v>36460</c:v>
                </c:pt>
                <c:pt idx="1049">
                  <c:v>36461</c:v>
                </c:pt>
                <c:pt idx="1050">
                  <c:v>36462</c:v>
                </c:pt>
                <c:pt idx="1051">
                  <c:v>36465</c:v>
                </c:pt>
                <c:pt idx="1052">
                  <c:v>36466</c:v>
                </c:pt>
                <c:pt idx="1053">
                  <c:v>36467</c:v>
                </c:pt>
                <c:pt idx="1054">
                  <c:v>36468</c:v>
                </c:pt>
                <c:pt idx="1055">
                  <c:v>36469</c:v>
                </c:pt>
                <c:pt idx="1056">
                  <c:v>36472</c:v>
                </c:pt>
                <c:pt idx="1057">
                  <c:v>36473</c:v>
                </c:pt>
                <c:pt idx="1058">
                  <c:v>36474</c:v>
                </c:pt>
                <c:pt idx="1059">
                  <c:v>36475</c:v>
                </c:pt>
                <c:pt idx="1060">
                  <c:v>36476</c:v>
                </c:pt>
                <c:pt idx="1061">
                  <c:v>36479</c:v>
                </c:pt>
                <c:pt idx="1062">
                  <c:v>36480</c:v>
                </c:pt>
                <c:pt idx="1063">
                  <c:v>36481</c:v>
                </c:pt>
                <c:pt idx="1064">
                  <c:v>36482</c:v>
                </c:pt>
                <c:pt idx="1065">
                  <c:v>36483</c:v>
                </c:pt>
                <c:pt idx="1066">
                  <c:v>36486</c:v>
                </c:pt>
                <c:pt idx="1067">
                  <c:v>36487</c:v>
                </c:pt>
                <c:pt idx="1068">
                  <c:v>36488</c:v>
                </c:pt>
                <c:pt idx="1069">
                  <c:v>36490</c:v>
                </c:pt>
                <c:pt idx="1070">
                  <c:v>36493</c:v>
                </c:pt>
                <c:pt idx="1071">
                  <c:v>36494</c:v>
                </c:pt>
                <c:pt idx="1072">
                  <c:v>36495</c:v>
                </c:pt>
                <c:pt idx="1073">
                  <c:v>36496</c:v>
                </c:pt>
                <c:pt idx="1074">
                  <c:v>36497</c:v>
                </c:pt>
                <c:pt idx="1075">
                  <c:v>36500</c:v>
                </c:pt>
                <c:pt idx="1076">
                  <c:v>36501</c:v>
                </c:pt>
                <c:pt idx="1077">
                  <c:v>36502</c:v>
                </c:pt>
                <c:pt idx="1078">
                  <c:v>36503</c:v>
                </c:pt>
                <c:pt idx="1079">
                  <c:v>36504</c:v>
                </c:pt>
                <c:pt idx="1080">
                  <c:v>36507</c:v>
                </c:pt>
                <c:pt idx="1081">
                  <c:v>36508</c:v>
                </c:pt>
                <c:pt idx="1082">
                  <c:v>36509</c:v>
                </c:pt>
                <c:pt idx="1083">
                  <c:v>36510</c:v>
                </c:pt>
                <c:pt idx="1084">
                  <c:v>36511</c:v>
                </c:pt>
                <c:pt idx="1085">
                  <c:v>36514</c:v>
                </c:pt>
                <c:pt idx="1086">
                  <c:v>36515</c:v>
                </c:pt>
                <c:pt idx="1087">
                  <c:v>36516</c:v>
                </c:pt>
                <c:pt idx="1088">
                  <c:v>36517</c:v>
                </c:pt>
                <c:pt idx="1089">
                  <c:v>36521</c:v>
                </c:pt>
                <c:pt idx="1090">
                  <c:v>36522</c:v>
                </c:pt>
                <c:pt idx="1091">
                  <c:v>36523</c:v>
                </c:pt>
                <c:pt idx="1092">
                  <c:v>36524</c:v>
                </c:pt>
                <c:pt idx="1093">
                  <c:v>36528</c:v>
                </c:pt>
                <c:pt idx="1094">
                  <c:v>36529</c:v>
                </c:pt>
                <c:pt idx="1095">
                  <c:v>36530</c:v>
                </c:pt>
                <c:pt idx="1096">
                  <c:v>36531</c:v>
                </c:pt>
                <c:pt idx="1097">
                  <c:v>36532</c:v>
                </c:pt>
                <c:pt idx="1098">
                  <c:v>36535</c:v>
                </c:pt>
                <c:pt idx="1099">
                  <c:v>36536</c:v>
                </c:pt>
                <c:pt idx="1100">
                  <c:v>36537</c:v>
                </c:pt>
                <c:pt idx="1101">
                  <c:v>36538</c:v>
                </c:pt>
                <c:pt idx="1102">
                  <c:v>36539</c:v>
                </c:pt>
                <c:pt idx="1103">
                  <c:v>36543</c:v>
                </c:pt>
                <c:pt idx="1104">
                  <c:v>36544</c:v>
                </c:pt>
                <c:pt idx="1105">
                  <c:v>36545</c:v>
                </c:pt>
                <c:pt idx="1106">
                  <c:v>36546</c:v>
                </c:pt>
                <c:pt idx="1107">
                  <c:v>36549</c:v>
                </c:pt>
                <c:pt idx="1108">
                  <c:v>36550</c:v>
                </c:pt>
                <c:pt idx="1109">
                  <c:v>36551</c:v>
                </c:pt>
                <c:pt idx="1110">
                  <c:v>36552</c:v>
                </c:pt>
                <c:pt idx="1111">
                  <c:v>36553</c:v>
                </c:pt>
                <c:pt idx="1112">
                  <c:v>36556</c:v>
                </c:pt>
                <c:pt idx="1113">
                  <c:v>36557</c:v>
                </c:pt>
                <c:pt idx="1114">
                  <c:v>36558</c:v>
                </c:pt>
                <c:pt idx="1115">
                  <c:v>36559</c:v>
                </c:pt>
                <c:pt idx="1116">
                  <c:v>36560</c:v>
                </c:pt>
                <c:pt idx="1117">
                  <c:v>36563</c:v>
                </c:pt>
                <c:pt idx="1118">
                  <c:v>36564</c:v>
                </c:pt>
                <c:pt idx="1119">
                  <c:v>36565</c:v>
                </c:pt>
                <c:pt idx="1120">
                  <c:v>36566</c:v>
                </c:pt>
                <c:pt idx="1121">
                  <c:v>36567</c:v>
                </c:pt>
                <c:pt idx="1122">
                  <c:v>36570</c:v>
                </c:pt>
                <c:pt idx="1123">
                  <c:v>36571</c:v>
                </c:pt>
                <c:pt idx="1124">
                  <c:v>36572</c:v>
                </c:pt>
                <c:pt idx="1125">
                  <c:v>36573</c:v>
                </c:pt>
                <c:pt idx="1126">
                  <c:v>36574</c:v>
                </c:pt>
                <c:pt idx="1127">
                  <c:v>36578</c:v>
                </c:pt>
                <c:pt idx="1128">
                  <c:v>36579</c:v>
                </c:pt>
                <c:pt idx="1129">
                  <c:v>36580</c:v>
                </c:pt>
                <c:pt idx="1130">
                  <c:v>36581</c:v>
                </c:pt>
                <c:pt idx="1131">
                  <c:v>36584</c:v>
                </c:pt>
                <c:pt idx="1132">
                  <c:v>36585</c:v>
                </c:pt>
                <c:pt idx="1133">
                  <c:v>36586</c:v>
                </c:pt>
                <c:pt idx="1134">
                  <c:v>36587</c:v>
                </c:pt>
                <c:pt idx="1135">
                  <c:v>36588</c:v>
                </c:pt>
                <c:pt idx="1136">
                  <c:v>36591</c:v>
                </c:pt>
                <c:pt idx="1137">
                  <c:v>36592</c:v>
                </c:pt>
                <c:pt idx="1138">
                  <c:v>36593</c:v>
                </c:pt>
                <c:pt idx="1139">
                  <c:v>36594</c:v>
                </c:pt>
                <c:pt idx="1140">
                  <c:v>36595</c:v>
                </c:pt>
                <c:pt idx="1141">
                  <c:v>36598</c:v>
                </c:pt>
                <c:pt idx="1142">
                  <c:v>36599</c:v>
                </c:pt>
                <c:pt idx="1143">
                  <c:v>36600</c:v>
                </c:pt>
                <c:pt idx="1144">
                  <c:v>36601</c:v>
                </c:pt>
                <c:pt idx="1145">
                  <c:v>36602</c:v>
                </c:pt>
                <c:pt idx="1146">
                  <c:v>36605</c:v>
                </c:pt>
                <c:pt idx="1147">
                  <c:v>36606</c:v>
                </c:pt>
                <c:pt idx="1148">
                  <c:v>36607</c:v>
                </c:pt>
                <c:pt idx="1149">
                  <c:v>36608</c:v>
                </c:pt>
                <c:pt idx="1150">
                  <c:v>36609</c:v>
                </c:pt>
                <c:pt idx="1151">
                  <c:v>36612</c:v>
                </c:pt>
                <c:pt idx="1152">
                  <c:v>36613</c:v>
                </c:pt>
                <c:pt idx="1153">
                  <c:v>36614</c:v>
                </c:pt>
                <c:pt idx="1154">
                  <c:v>36615</c:v>
                </c:pt>
                <c:pt idx="1155">
                  <c:v>36616</c:v>
                </c:pt>
                <c:pt idx="1156">
                  <c:v>36619</c:v>
                </c:pt>
                <c:pt idx="1157">
                  <c:v>36620</c:v>
                </c:pt>
                <c:pt idx="1158">
                  <c:v>36621</c:v>
                </c:pt>
                <c:pt idx="1159">
                  <c:v>36622</c:v>
                </c:pt>
                <c:pt idx="1160">
                  <c:v>36623</c:v>
                </c:pt>
                <c:pt idx="1161">
                  <c:v>36626</c:v>
                </c:pt>
                <c:pt idx="1162">
                  <c:v>36627</c:v>
                </c:pt>
                <c:pt idx="1163">
                  <c:v>36628</c:v>
                </c:pt>
                <c:pt idx="1164">
                  <c:v>36629</c:v>
                </c:pt>
                <c:pt idx="1165">
                  <c:v>36630</c:v>
                </c:pt>
                <c:pt idx="1166">
                  <c:v>36633</c:v>
                </c:pt>
                <c:pt idx="1167">
                  <c:v>36634</c:v>
                </c:pt>
                <c:pt idx="1168">
                  <c:v>36635</c:v>
                </c:pt>
                <c:pt idx="1169">
                  <c:v>36636</c:v>
                </c:pt>
                <c:pt idx="1170">
                  <c:v>36640</c:v>
                </c:pt>
                <c:pt idx="1171">
                  <c:v>36641</c:v>
                </c:pt>
                <c:pt idx="1172">
                  <c:v>36642</c:v>
                </c:pt>
                <c:pt idx="1173">
                  <c:v>36643</c:v>
                </c:pt>
                <c:pt idx="1174">
                  <c:v>36644</c:v>
                </c:pt>
                <c:pt idx="1175">
                  <c:v>36647</c:v>
                </c:pt>
                <c:pt idx="1176">
                  <c:v>36648</c:v>
                </c:pt>
                <c:pt idx="1177">
                  <c:v>36649</c:v>
                </c:pt>
                <c:pt idx="1178">
                  <c:v>36650</c:v>
                </c:pt>
                <c:pt idx="1179">
                  <c:v>36651</c:v>
                </c:pt>
                <c:pt idx="1180">
                  <c:v>36654</c:v>
                </c:pt>
                <c:pt idx="1181">
                  <c:v>36655</c:v>
                </c:pt>
                <c:pt idx="1182">
                  <c:v>36656</c:v>
                </c:pt>
                <c:pt idx="1183">
                  <c:v>36657</c:v>
                </c:pt>
                <c:pt idx="1184">
                  <c:v>36658</c:v>
                </c:pt>
                <c:pt idx="1185">
                  <c:v>36661</c:v>
                </c:pt>
                <c:pt idx="1186">
                  <c:v>36662</c:v>
                </c:pt>
                <c:pt idx="1187">
                  <c:v>36663</c:v>
                </c:pt>
                <c:pt idx="1188">
                  <c:v>36664</c:v>
                </c:pt>
                <c:pt idx="1189">
                  <c:v>36665</c:v>
                </c:pt>
                <c:pt idx="1190">
                  <c:v>36668</c:v>
                </c:pt>
                <c:pt idx="1191">
                  <c:v>36669</c:v>
                </c:pt>
                <c:pt idx="1192">
                  <c:v>36670</c:v>
                </c:pt>
                <c:pt idx="1193">
                  <c:v>36671</c:v>
                </c:pt>
                <c:pt idx="1194">
                  <c:v>36672</c:v>
                </c:pt>
                <c:pt idx="1195">
                  <c:v>36676</c:v>
                </c:pt>
                <c:pt idx="1196">
                  <c:v>36677</c:v>
                </c:pt>
                <c:pt idx="1197">
                  <c:v>36678</c:v>
                </c:pt>
                <c:pt idx="1198">
                  <c:v>36679</c:v>
                </c:pt>
                <c:pt idx="1199">
                  <c:v>36682</c:v>
                </c:pt>
                <c:pt idx="1200">
                  <c:v>36683</c:v>
                </c:pt>
                <c:pt idx="1201">
                  <c:v>36684</c:v>
                </c:pt>
                <c:pt idx="1202">
                  <c:v>36685</c:v>
                </c:pt>
                <c:pt idx="1203">
                  <c:v>36686</c:v>
                </c:pt>
                <c:pt idx="1204">
                  <c:v>36689</c:v>
                </c:pt>
                <c:pt idx="1205">
                  <c:v>36690</c:v>
                </c:pt>
                <c:pt idx="1206">
                  <c:v>36691</c:v>
                </c:pt>
                <c:pt idx="1207">
                  <c:v>36692</c:v>
                </c:pt>
                <c:pt idx="1208">
                  <c:v>36693</c:v>
                </c:pt>
                <c:pt idx="1209">
                  <c:v>36696</c:v>
                </c:pt>
                <c:pt idx="1210">
                  <c:v>36697</c:v>
                </c:pt>
                <c:pt idx="1211">
                  <c:v>36698</c:v>
                </c:pt>
                <c:pt idx="1212">
                  <c:v>36699</c:v>
                </c:pt>
                <c:pt idx="1213">
                  <c:v>36700</c:v>
                </c:pt>
                <c:pt idx="1214">
                  <c:v>36703</c:v>
                </c:pt>
                <c:pt idx="1215">
                  <c:v>36704</c:v>
                </c:pt>
                <c:pt idx="1216">
                  <c:v>36705</c:v>
                </c:pt>
                <c:pt idx="1217">
                  <c:v>36706</c:v>
                </c:pt>
                <c:pt idx="1218">
                  <c:v>36707</c:v>
                </c:pt>
                <c:pt idx="1219">
                  <c:v>36710</c:v>
                </c:pt>
                <c:pt idx="1220">
                  <c:v>36712</c:v>
                </c:pt>
                <c:pt idx="1221">
                  <c:v>36713</c:v>
                </c:pt>
                <c:pt idx="1222">
                  <c:v>36714</c:v>
                </c:pt>
                <c:pt idx="1223">
                  <c:v>36717</c:v>
                </c:pt>
                <c:pt idx="1224">
                  <c:v>36718</c:v>
                </c:pt>
                <c:pt idx="1225">
                  <c:v>36719</c:v>
                </c:pt>
                <c:pt idx="1226">
                  <c:v>36720</c:v>
                </c:pt>
                <c:pt idx="1227">
                  <c:v>36721</c:v>
                </c:pt>
                <c:pt idx="1228">
                  <c:v>36724</c:v>
                </c:pt>
                <c:pt idx="1229">
                  <c:v>36725</c:v>
                </c:pt>
                <c:pt idx="1230">
                  <c:v>36726</c:v>
                </c:pt>
                <c:pt idx="1231">
                  <c:v>36727</c:v>
                </c:pt>
                <c:pt idx="1232">
                  <c:v>36728</c:v>
                </c:pt>
                <c:pt idx="1233">
                  <c:v>36731</c:v>
                </c:pt>
                <c:pt idx="1234">
                  <c:v>36732</c:v>
                </c:pt>
                <c:pt idx="1235">
                  <c:v>36733</c:v>
                </c:pt>
                <c:pt idx="1236">
                  <c:v>36734</c:v>
                </c:pt>
                <c:pt idx="1237">
                  <c:v>36735</c:v>
                </c:pt>
                <c:pt idx="1238">
                  <c:v>36738</c:v>
                </c:pt>
                <c:pt idx="1239">
                  <c:v>36739</c:v>
                </c:pt>
                <c:pt idx="1240">
                  <c:v>36740</c:v>
                </c:pt>
                <c:pt idx="1241">
                  <c:v>36741</c:v>
                </c:pt>
                <c:pt idx="1242">
                  <c:v>36742</c:v>
                </c:pt>
                <c:pt idx="1243">
                  <c:v>36745</c:v>
                </c:pt>
                <c:pt idx="1244">
                  <c:v>36746</c:v>
                </c:pt>
                <c:pt idx="1245">
                  <c:v>36747</c:v>
                </c:pt>
                <c:pt idx="1246">
                  <c:v>36748</c:v>
                </c:pt>
                <c:pt idx="1247">
                  <c:v>36749</c:v>
                </c:pt>
                <c:pt idx="1248">
                  <c:v>36752</c:v>
                </c:pt>
                <c:pt idx="1249">
                  <c:v>36753</c:v>
                </c:pt>
                <c:pt idx="1250">
                  <c:v>36754</c:v>
                </c:pt>
                <c:pt idx="1251">
                  <c:v>36755</c:v>
                </c:pt>
                <c:pt idx="1252">
                  <c:v>36756</c:v>
                </c:pt>
                <c:pt idx="1253">
                  <c:v>36759</c:v>
                </c:pt>
                <c:pt idx="1254">
                  <c:v>36760</c:v>
                </c:pt>
                <c:pt idx="1255">
                  <c:v>36761</c:v>
                </c:pt>
                <c:pt idx="1256">
                  <c:v>36762</c:v>
                </c:pt>
                <c:pt idx="1257">
                  <c:v>36763</c:v>
                </c:pt>
                <c:pt idx="1258">
                  <c:v>36766</c:v>
                </c:pt>
                <c:pt idx="1259">
                  <c:v>36767</c:v>
                </c:pt>
                <c:pt idx="1260">
                  <c:v>36768</c:v>
                </c:pt>
                <c:pt idx="1261">
                  <c:v>36769</c:v>
                </c:pt>
                <c:pt idx="1262">
                  <c:v>36770</c:v>
                </c:pt>
                <c:pt idx="1263">
                  <c:v>36774</c:v>
                </c:pt>
                <c:pt idx="1264">
                  <c:v>36775</c:v>
                </c:pt>
                <c:pt idx="1265">
                  <c:v>36776</c:v>
                </c:pt>
                <c:pt idx="1266">
                  <c:v>36777</c:v>
                </c:pt>
                <c:pt idx="1267">
                  <c:v>36780</c:v>
                </c:pt>
                <c:pt idx="1268">
                  <c:v>36781</c:v>
                </c:pt>
                <c:pt idx="1269">
                  <c:v>36782</c:v>
                </c:pt>
                <c:pt idx="1270">
                  <c:v>36783</c:v>
                </c:pt>
                <c:pt idx="1271">
                  <c:v>36784</c:v>
                </c:pt>
                <c:pt idx="1272">
                  <c:v>36787</c:v>
                </c:pt>
                <c:pt idx="1273">
                  <c:v>36788</c:v>
                </c:pt>
                <c:pt idx="1274">
                  <c:v>36789</c:v>
                </c:pt>
                <c:pt idx="1275">
                  <c:v>36790</c:v>
                </c:pt>
                <c:pt idx="1276">
                  <c:v>36791</c:v>
                </c:pt>
                <c:pt idx="1277">
                  <c:v>36794</c:v>
                </c:pt>
                <c:pt idx="1278">
                  <c:v>36795</c:v>
                </c:pt>
                <c:pt idx="1279">
                  <c:v>36796</c:v>
                </c:pt>
                <c:pt idx="1280">
                  <c:v>36797</c:v>
                </c:pt>
                <c:pt idx="1281">
                  <c:v>36798</c:v>
                </c:pt>
                <c:pt idx="1282">
                  <c:v>36801</c:v>
                </c:pt>
                <c:pt idx="1283">
                  <c:v>36802</c:v>
                </c:pt>
                <c:pt idx="1284">
                  <c:v>36803</c:v>
                </c:pt>
                <c:pt idx="1285">
                  <c:v>36804</c:v>
                </c:pt>
                <c:pt idx="1286">
                  <c:v>36805</c:v>
                </c:pt>
                <c:pt idx="1287">
                  <c:v>36808</c:v>
                </c:pt>
                <c:pt idx="1288">
                  <c:v>36809</c:v>
                </c:pt>
                <c:pt idx="1289">
                  <c:v>36810</c:v>
                </c:pt>
                <c:pt idx="1290">
                  <c:v>36811</c:v>
                </c:pt>
                <c:pt idx="1291">
                  <c:v>36812</c:v>
                </c:pt>
                <c:pt idx="1292">
                  <c:v>36815</c:v>
                </c:pt>
                <c:pt idx="1293">
                  <c:v>36816</c:v>
                </c:pt>
                <c:pt idx="1294">
                  <c:v>36817</c:v>
                </c:pt>
                <c:pt idx="1295">
                  <c:v>36818</c:v>
                </c:pt>
                <c:pt idx="1296">
                  <c:v>36819</c:v>
                </c:pt>
                <c:pt idx="1297">
                  <c:v>36822</c:v>
                </c:pt>
                <c:pt idx="1298">
                  <c:v>36823</c:v>
                </c:pt>
                <c:pt idx="1299">
                  <c:v>36824</c:v>
                </c:pt>
                <c:pt idx="1300">
                  <c:v>36825</c:v>
                </c:pt>
                <c:pt idx="1301">
                  <c:v>36826</c:v>
                </c:pt>
                <c:pt idx="1302">
                  <c:v>36829</c:v>
                </c:pt>
                <c:pt idx="1303">
                  <c:v>36830</c:v>
                </c:pt>
                <c:pt idx="1304">
                  <c:v>36831</c:v>
                </c:pt>
                <c:pt idx="1305">
                  <c:v>36832</c:v>
                </c:pt>
                <c:pt idx="1306">
                  <c:v>36833</c:v>
                </c:pt>
                <c:pt idx="1307">
                  <c:v>36836</c:v>
                </c:pt>
                <c:pt idx="1308">
                  <c:v>36837</c:v>
                </c:pt>
                <c:pt idx="1309">
                  <c:v>36838</c:v>
                </c:pt>
                <c:pt idx="1310">
                  <c:v>36839</c:v>
                </c:pt>
                <c:pt idx="1311">
                  <c:v>36840</c:v>
                </c:pt>
                <c:pt idx="1312">
                  <c:v>36843</c:v>
                </c:pt>
                <c:pt idx="1313">
                  <c:v>36844</c:v>
                </c:pt>
                <c:pt idx="1314">
                  <c:v>36845</c:v>
                </c:pt>
                <c:pt idx="1315">
                  <c:v>36846</c:v>
                </c:pt>
                <c:pt idx="1316">
                  <c:v>36847</c:v>
                </c:pt>
                <c:pt idx="1317">
                  <c:v>36850</c:v>
                </c:pt>
                <c:pt idx="1318">
                  <c:v>36851</c:v>
                </c:pt>
                <c:pt idx="1319">
                  <c:v>36852</c:v>
                </c:pt>
                <c:pt idx="1320">
                  <c:v>36854</c:v>
                </c:pt>
                <c:pt idx="1321">
                  <c:v>36857</c:v>
                </c:pt>
                <c:pt idx="1322">
                  <c:v>36858</c:v>
                </c:pt>
                <c:pt idx="1323">
                  <c:v>36859</c:v>
                </c:pt>
                <c:pt idx="1324">
                  <c:v>36860</c:v>
                </c:pt>
                <c:pt idx="1325">
                  <c:v>36861</c:v>
                </c:pt>
                <c:pt idx="1326">
                  <c:v>36864</c:v>
                </c:pt>
                <c:pt idx="1327">
                  <c:v>36865</c:v>
                </c:pt>
                <c:pt idx="1328">
                  <c:v>36866</c:v>
                </c:pt>
                <c:pt idx="1329">
                  <c:v>36867</c:v>
                </c:pt>
                <c:pt idx="1330">
                  <c:v>36868</c:v>
                </c:pt>
                <c:pt idx="1331">
                  <c:v>36871</c:v>
                </c:pt>
                <c:pt idx="1332">
                  <c:v>36872</c:v>
                </c:pt>
                <c:pt idx="1333">
                  <c:v>36873</c:v>
                </c:pt>
                <c:pt idx="1334">
                  <c:v>36874</c:v>
                </c:pt>
                <c:pt idx="1335">
                  <c:v>36875</c:v>
                </c:pt>
                <c:pt idx="1336">
                  <c:v>36878</c:v>
                </c:pt>
                <c:pt idx="1337">
                  <c:v>36879</c:v>
                </c:pt>
                <c:pt idx="1338">
                  <c:v>36880</c:v>
                </c:pt>
                <c:pt idx="1339">
                  <c:v>36881</c:v>
                </c:pt>
                <c:pt idx="1340">
                  <c:v>36882</c:v>
                </c:pt>
                <c:pt idx="1341">
                  <c:v>36886</c:v>
                </c:pt>
                <c:pt idx="1342">
                  <c:v>36887</c:v>
                </c:pt>
                <c:pt idx="1343">
                  <c:v>36888</c:v>
                </c:pt>
                <c:pt idx="1344">
                  <c:v>36889</c:v>
                </c:pt>
                <c:pt idx="1345">
                  <c:v>36892</c:v>
                </c:pt>
                <c:pt idx="1346">
                  <c:v>36893</c:v>
                </c:pt>
                <c:pt idx="1347">
                  <c:v>36894</c:v>
                </c:pt>
                <c:pt idx="1348">
                  <c:v>36895</c:v>
                </c:pt>
                <c:pt idx="1349">
                  <c:v>36896</c:v>
                </c:pt>
                <c:pt idx="1350">
                  <c:v>36899</c:v>
                </c:pt>
                <c:pt idx="1351">
                  <c:v>36900</c:v>
                </c:pt>
                <c:pt idx="1352">
                  <c:v>36901</c:v>
                </c:pt>
                <c:pt idx="1353">
                  <c:v>36902</c:v>
                </c:pt>
                <c:pt idx="1354">
                  <c:v>36903</c:v>
                </c:pt>
                <c:pt idx="1355">
                  <c:v>36906</c:v>
                </c:pt>
                <c:pt idx="1356">
                  <c:v>36907</c:v>
                </c:pt>
                <c:pt idx="1357">
                  <c:v>36908</c:v>
                </c:pt>
                <c:pt idx="1358">
                  <c:v>36909</c:v>
                </c:pt>
                <c:pt idx="1359">
                  <c:v>36910</c:v>
                </c:pt>
                <c:pt idx="1360">
                  <c:v>36913</c:v>
                </c:pt>
                <c:pt idx="1361">
                  <c:v>36914</c:v>
                </c:pt>
                <c:pt idx="1362">
                  <c:v>36915</c:v>
                </c:pt>
                <c:pt idx="1363">
                  <c:v>36916</c:v>
                </c:pt>
                <c:pt idx="1364">
                  <c:v>36917</c:v>
                </c:pt>
                <c:pt idx="1365">
                  <c:v>36920</c:v>
                </c:pt>
                <c:pt idx="1366">
                  <c:v>36921</c:v>
                </c:pt>
                <c:pt idx="1367">
                  <c:v>36922</c:v>
                </c:pt>
                <c:pt idx="1368">
                  <c:v>36923</c:v>
                </c:pt>
                <c:pt idx="1369">
                  <c:v>36924</c:v>
                </c:pt>
                <c:pt idx="1370">
                  <c:v>36927</c:v>
                </c:pt>
                <c:pt idx="1371">
                  <c:v>36928</c:v>
                </c:pt>
                <c:pt idx="1372">
                  <c:v>36929</c:v>
                </c:pt>
                <c:pt idx="1373">
                  <c:v>36930</c:v>
                </c:pt>
                <c:pt idx="1374">
                  <c:v>36931</c:v>
                </c:pt>
                <c:pt idx="1375">
                  <c:v>36934</c:v>
                </c:pt>
                <c:pt idx="1376">
                  <c:v>36935</c:v>
                </c:pt>
                <c:pt idx="1377">
                  <c:v>36936</c:v>
                </c:pt>
                <c:pt idx="1378">
                  <c:v>36937</c:v>
                </c:pt>
                <c:pt idx="1379">
                  <c:v>36938</c:v>
                </c:pt>
                <c:pt idx="1380">
                  <c:v>36941</c:v>
                </c:pt>
                <c:pt idx="1381">
                  <c:v>36942</c:v>
                </c:pt>
                <c:pt idx="1382">
                  <c:v>36943</c:v>
                </c:pt>
                <c:pt idx="1383">
                  <c:v>36944</c:v>
                </c:pt>
                <c:pt idx="1384">
                  <c:v>36945</c:v>
                </c:pt>
                <c:pt idx="1385">
                  <c:v>36948</c:v>
                </c:pt>
                <c:pt idx="1386">
                  <c:v>36949</c:v>
                </c:pt>
                <c:pt idx="1387">
                  <c:v>36950</c:v>
                </c:pt>
                <c:pt idx="1388">
                  <c:v>36951</c:v>
                </c:pt>
                <c:pt idx="1389">
                  <c:v>36952</c:v>
                </c:pt>
                <c:pt idx="1390">
                  <c:v>36955</c:v>
                </c:pt>
                <c:pt idx="1391">
                  <c:v>36956</c:v>
                </c:pt>
                <c:pt idx="1392">
                  <c:v>36957</c:v>
                </c:pt>
                <c:pt idx="1393">
                  <c:v>36958</c:v>
                </c:pt>
                <c:pt idx="1394">
                  <c:v>36959</c:v>
                </c:pt>
                <c:pt idx="1395">
                  <c:v>36962</c:v>
                </c:pt>
                <c:pt idx="1396">
                  <c:v>36963</c:v>
                </c:pt>
                <c:pt idx="1397">
                  <c:v>36964</c:v>
                </c:pt>
                <c:pt idx="1398">
                  <c:v>36965</c:v>
                </c:pt>
                <c:pt idx="1399">
                  <c:v>36966</c:v>
                </c:pt>
                <c:pt idx="1400">
                  <c:v>36969</c:v>
                </c:pt>
                <c:pt idx="1401">
                  <c:v>36970</c:v>
                </c:pt>
                <c:pt idx="1402">
                  <c:v>36971</c:v>
                </c:pt>
                <c:pt idx="1403">
                  <c:v>36972</c:v>
                </c:pt>
                <c:pt idx="1404">
                  <c:v>36973</c:v>
                </c:pt>
                <c:pt idx="1405">
                  <c:v>36976</c:v>
                </c:pt>
                <c:pt idx="1406">
                  <c:v>36977</c:v>
                </c:pt>
                <c:pt idx="1407">
                  <c:v>36978</c:v>
                </c:pt>
                <c:pt idx="1408">
                  <c:v>36979</c:v>
                </c:pt>
                <c:pt idx="1409">
                  <c:v>36980</c:v>
                </c:pt>
                <c:pt idx="1410">
                  <c:v>36983</c:v>
                </c:pt>
                <c:pt idx="1411">
                  <c:v>36984</c:v>
                </c:pt>
                <c:pt idx="1412">
                  <c:v>36985</c:v>
                </c:pt>
                <c:pt idx="1413">
                  <c:v>36986</c:v>
                </c:pt>
                <c:pt idx="1414">
                  <c:v>36987</c:v>
                </c:pt>
                <c:pt idx="1415">
                  <c:v>36990</c:v>
                </c:pt>
                <c:pt idx="1416">
                  <c:v>36991</c:v>
                </c:pt>
                <c:pt idx="1417">
                  <c:v>36992</c:v>
                </c:pt>
                <c:pt idx="1418">
                  <c:v>36993</c:v>
                </c:pt>
                <c:pt idx="1419">
                  <c:v>36994</c:v>
                </c:pt>
                <c:pt idx="1420">
                  <c:v>36997</c:v>
                </c:pt>
                <c:pt idx="1421">
                  <c:v>36998</c:v>
                </c:pt>
                <c:pt idx="1422">
                  <c:v>36999</c:v>
                </c:pt>
                <c:pt idx="1423">
                  <c:v>37000</c:v>
                </c:pt>
                <c:pt idx="1424">
                  <c:v>37001</c:v>
                </c:pt>
                <c:pt idx="1425">
                  <c:v>37004</c:v>
                </c:pt>
                <c:pt idx="1426">
                  <c:v>37005</c:v>
                </c:pt>
                <c:pt idx="1427">
                  <c:v>37006</c:v>
                </c:pt>
                <c:pt idx="1428">
                  <c:v>37007</c:v>
                </c:pt>
                <c:pt idx="1429">
                  <c:v>37008</c:v>
                </c:pt>
                <c:pt idx="1430">
                  <c:v>37011</c:v>
                </c:pt>
                <c:pt idx="1431">
                  <c:v>37012</c:v>
                </c:pt>
                <c:pt idx="1432">
                  <c:v>37013</c:v>
                </c:pt>
                <c:pt idx="1433">
                  <c:v>37014</c:v>
                </c:pt>
                <c:pt idx="1434">
                  <c:v>37015</c:v>
                </c:pt>
                <c:pt idx="1435">
                  <c:v>37018</c:v>
                </c:pt>
                <c:pt idx="1436">
                  <c:v>37019</c:v>
                </c:pt>
                <c:pt idx="1437">
                  <c:v>37020</c:v>
                </c:pt>
                <c:pt idx="1438">
                  <c:v>37021</c:v>
                </c:pt>
                <c:pt idx="1439">
                  <c:v>37022</c:v>
                </c:pt>
                <c:pt idx="1440">
                  <c:v>37025</c:v>
                </c:pt>
                <c:pt idx="1441">
                  <c:v>37026</c:v>
                </c:pt>
                <c:pt idx="1442">
                  <c:v>37027</c:v>
                </c:pt>
                <c:pt idx="1443">
                  <c:v>37028</c:v>
                </c:pt>
                <c:pt idx="1444">
                  <c:v>37029</c:v>
                </c:pt>
                <c:pt idx="1445">
                  <c:v>37032</c:v>
                </c:pt>
                <c:pt idx="1446">
                  <c:v>37033</c:v>
                </c:pt>
                <c:pt idx="1447">
                  <c:v>37034</c:v>
                </c:pt>
                <c:pt idx="1448">
                  <c:v>37035</c:v>
                </c:pt>
                <c:pt idx="1449">
                  <c:v>37036</c:v>
                </c:pt>
                <c:pt idx="1450">
                  <c:v>37039</c:v>
                </c:pt>
                <c:pt idx="1451">
                  <c:v>37040</c:v>
                </c:pt>
                <c:pt idx="1452">
                  <c:v>37041</c:v>
                </c:pt>
                <c:pt idx="1453">
                  <c:v>37042</c:v>
                </c:pt>
                <c:pt idx="1454">
                  <c:v>37043</c:v>
                </c:pt>
                <c:pt idx="1455">
                  <c:v>37046</c:v>
                </c:pt>
                <c:pt idx="1456">
                  <c:v>37047</c:v>
                </c:pt>
                <c:pt idx="1457">
                  <c:v>37048</c:v>
                </c:pt>
                <c:pt idx="1458">
                  <c:v>37049</c:v>
                </c:pt>
                <c:pt idx="1459">
                  <c:v>37050</c:v>
                </c:pt>
                <c:pt idx="1460">
                  <c:v>37053</c:v>
                </c:pt>
                <c:pt idx="1461">
                  <c:v>37054</c:v>
                </c:pt>
                <c:pt idx="1462">
                  <c:v>37055</c:v>
                </c:pt>
                <c:pt idx="1463">
                  <c:v>37056</c:v>
                </c:pt>
                <c:pt idx="1464">
                  <c:v>37057</c:v>
                </c:pt>
                <c:pt idx="1465">
                  <c:v>37060</c:v>
                </c:pt>
                <c:pt idx="1466">
                  <c:v>37061</c:v>
                </c:pt>
                <c:pt idx="1467">
                  <c:v>37062</c:v>
                </c:pt>
                <c:pt idx="1468">
                  <c:v>37063</c:v>
                </c:pt>
                <c:pt idx="1469">
                  <c:v>37064</c:v>
                </c:pt>
                <c:pt idx="1470">
                  <c:v>37067</c:v>
                </c:pt>
                <c:pt idx="1471">
                  <c:v>37068</c:v>
                </c:pt>
                <c:pt idx="1472">
                  <c:v>37069</c:v>
                </c:pt>
                <c:pt idx="1473">
                  <c:v>37070</c:v>
                </c:pt>
                <c:pt idx="1474">
                  <c:v>37071</c:v>
                </c:pt>
                <c:pt idx="1475">
                  <c:v>37074</c:v>
                </c:pt>
                <c:pt idx="1476">
                  <c:v>37075</c:v>
                </c:pt>
                <c:pt idx="1477">
                  <c:v>37076</c:v>
                </c:pt>
                <c:pt idx="1478">
                  <c:v>37077</c:v>
                </c:pt>
                <c:pt idx="1479">
                  <c:v>37078</c:v>
                </c:pt>
                <c:pt idx="1480">
                  <c:v>37081</c:v>
                </c:pt>
                <c:pt idx="1481">
                  <c:v>37082</c:v>
                </c:pt>
                <c:pt idx="1482">
                  <c:v>37083</c:v>
                </c:pt>
                <c:pt idx="1483">
                  <c:v>37084</c:v>
                </c:pt>
                <c:pt idx="1484">
                  <c:v>37085</c:v>
                </c:pt>
                <c:pt idx="1485">
                  <c:v>37088</c:v>
                </c:pt>
                <c:pt idx="1486">
                  <c:v>37089</c:v>
                </c:pt>
                <c:pt idx="1487">
                  <c:v>37090</c:v>
                </c:pt>
                <c:pt idx="1488">
                  <c:v>37091</c:v>
                </c:pt>
                <c:pt idx="1489">
                  <c:v>37092</c:v>
                </c:pt>
                <c:pt idx="1490">
                  <c:v>37095</c:v>
                </c:pt>
                <c:pt idx="1491">
                  <c:v>37096</c:v>
                </c:pt>
                <c:pt idx="1492">
                  <c:v>37097</c:v>
                </c:pt>
                <c:pt idx="1493">
                  <c:v>37098</c:v>
                </c:pt>
                <c:pt idx="1494">
                  <c:v>37099</c:v>
                </c:pt>
                <c:pt idx="1495">
                  <c:v>37102</c:v>
                </c:pt>
                <c:pt idx="1496">
                  <c:v>37103</c:v>
                </c:pt>
                <c:pt idx="1497">
                  <c:v>37104</c:v>
                </c:pt>
                <c:pt idx="1498">
                  <c:v>37105</c:v>
                </c:pt>
                <c:pt idx="1499">
                  <c:v>37106</c:v>
                </c:pt>
                <c:pt idx="1500">
                  <c:v>37109</c:v>
                </c:pt>
                <c:pt idx="1501">
                  <c:v>37110</c:v>
                </c:pt>
                <c:pt idx="1502">
                  <c:v>37111</c:v>
                </c:pt>
                <c:pt idx="1503">
                  <c:v>37112</c:v>
                </c:pt>
                <c:pt idx="1504">
                  <c:v>37113</c:v>
                </c:pt>
                <c:pt idx="1505">
                  <c:v>37116</c:v>
                </c:pt>
                <c:pt idx="1506">
                  <c:v>37117</c:v>
                </c:pt>
                <c:pt idx="1507">
                  <c:v>37118</c:v>
                </c:pt>
                <c:pt idx="1508">
                  <c:v>37119</c:v>
                </c:pt>
                <c:pt idx="1509">
                  <c:v>37120</c:v>
                </c:pt>
                <c:pt idx="1510">
                  <c:v>37123</c:v>
                </c:pt>
                <c:pt idx="1511">
                  <c:v>37124</c:v>
                </c:pt>
                <c:pt idx="1512">
                  <c:v>37125</c:v>
                </c:pt>
                <c:pt idx="1513">
                  <c:v>37126</c:v>
                </c:pt>
                <c:pt idx="1514">
                  <c:v>37127</c:v>
                </c:pt>
                <c:pt idx="1515">
                  <c:v>37130</c:v>
                </c:pt>
                <c:pt idx="1516">
                  <c:v>37131</c:v>
                </c:pt>
                <c:pt idx="1517">
                  <c:v>37132</c:v>
                </c:pt>
                <c:pt idx="1518">
                  <c:v>37133</c:v>
                </c:pt>
                <c:pt idx="1519">
                  <c:v>37134</c:v>
                </c:pt>
                <c:pt idx="1520">
                  <c:v>37137</c:v>
                </c:pt>
                <c:pt idx="1521">
                  <c:v>37138</c:v>
                </c:pt>
                <c:pt idx="1522">
                  <c:v>37139</c:v>
                </c:pt>
                <c:pt idx="1523">
                  <c:v>37140</c:v>
                </c:pt>
                <c:pt idx="1524">
                  <c:v>37141</c:v>
                </c:pt>
                <c:pt idx="1525">
                  <c:v>37144</c:v>
                </c:pt>
                <c:pt idx="1526">
                  <c:v>37145</c:v>
                </c:pt>
                <c:pt idx="1527">
                  <c:v>37146</c:v>
                </c:pt>
                <c:pt idx="1528">
                  <c:v>37147</c:v>
                </c:pt>
                <c:pt idx="1529">
                  <c:v>37148</c:v>
                </c:pt>
                <c:pt idx="1530">
                  <c:v>37151</c:v>
                </c:pt>
                <c:pt idx="1531">
                  <c:v>37152</c:v>
                </c:pt>
                <c:pt idx="1532">
                  <c:v>37153</c:v>
                </c:pt>
                <c:pt idx="1533">
                  <c:v>37154</c:v>
                </c:pt>
                <c:pt idx="1534">
                  <c:v>37155</c:v>
                </c:pt>
                <c:pt idx="1535">
                  <c:v>37158</c:v>
                </c:pt>
                <c:pt idx="1536">
                  <c:v>37159</c:v>
                </c:pt>
                <c:pt idx="1537">
                  <c:v>37160</c:v>
                </c:pt>
                <c:pt idx="1538">
                  <c:v>37161</c:v>
                </c:pt>
                <c:pt idx="1539">
                  <c:v>37162</c:v>
                </c:pt>
                <c:pt idx="1540">
                  <c:v>37165</c:v>
                </c:pt>
                <c:pt idx="1541">
                  <c:v>37166</c:v>
                </c:pt>
                <c:pt idx="1542">
                  <c:v>37167</c:v>
                </c:pt>
                <c:pt idx="1543">
                  <c:v>37168</c:v>
                </c:pt>
                <c:pt idx="1544">
                  <c:v>37169</c:v>
                </c:pt>
                <c:pt idx="1545">
                  <c:v>37172</c:v>
                </c:pt>
                <c:pt idx="1546">
                  <c:v>37173</c:v>
                </c:pt>
                <c:pt idx="1547">
                  <c:v>37174</c:v>
                </c:pt>
                <c:pt idx="1548">
                  <c:v>37175</c:v>
                </c:pt>
                <c:pt idx="1549">
                  <c:v>37176</c:v>
                </c:pt>
                <c:pt idx="1550">
                  <c:v>37179</c:v>
                </c:pt>
                <c:pt idx="1551">
                  <c:v>37180</c:v>
                </c:pt>
                <c:pt idx="1552">
                  <c:v>37181</c:v>
                </c:pt>
                <c:pt idx="1553">
                  <c:v>37182</c:v>
                </c:pt>
                <c:pt idx="1554">
                  <c:v>37183</c:v>
                </c:pt>
                <c:pt idx="1555">
                  <c:v>37186</c:v>
                </c:pt>
                <c:pt idx="1556">
                  <c:v>37187</c:v>
                </c:pt>
                <c:pt idx="1557">
                  <c:v>37188</c:v>
                </c:pt>
                <c:pt idx="1558">
                  <c:v>37189</c:v>
                </c:pt>
                <c:pt idx="1559">
                  <c:v>37190</c:v>
                </c:pt>
                <c:pt idx="1560">
                  <c:v>37193</c:v>
                </c:pt>
                <c:pt idx="1561">
                  <c:v>37194</c:v>
                </c:pt>
                <c:pt idx="1562">
                  <c:v>37195</c:v>
                </c:pt>
                <c:pt idx="1563">
                  <c:v>37196</c:v>
                </c:pt>
                <c:pt idx="1564">
                  <c:v>37197</c:v>
                </c:pt>
                <c:pt idx="1565">
                  <c:v>37200</c:v>
                </c:pt>
                <c:pt idx="1566">
                  <c:v>37201</c:v>
                </c:pt>
                <c:pt idx="1567">
                  <c:v>37202</c:v>
                </c:pt>
                <c:pt idx="1568">
                  <c:v>37203</c:v>
                </c:pt>
                <c:pt idx="1569">
                  <c:v>37204</c:v>
                </c:pt>
                <c:pt idx="1570">
                  <c:v>37207</c:v>
                </c:pt>
                <c:pt idx="1571">
                  <c:v>37208</c:v>
                </c:pt>
                <c:pt idx="1572">
                  <c:v>37209</c:v>
                </c:pt>
                <c:pt idx="1573">
                  <c:v>37210</c:v>
                </c:pt>
                <c:pt idx="1574">
                  <c:v>37211</c:v>
                </c:pt>
                <c:pt idx="1575">
                  <c:v>37214</c:v>
                </c:pt>
                <c:pt idx="1576">
                  <c:v>37215</c:v>
                </c:pt>
                <c:pt idx="1577">
                  <c:v>37216</c:v>
                </c:pt>
                <c:pt idx="1578">
                  <c:v>37217</c:v>
                </c:pt>
                <c:pt idx="1579">
                  <c:v>37218</c:v>
                </c:pt>
                <c:pt idx="1580">
                  <c:v>37221</c:v>
                </c:pt>
                <c:pt idx="1581">
                  <c:v>37222</c:v>
                </c:pt>
                <c:pt idx="1582">
                  <c:v>37223</c:v>
                </c:pt>
                <c:pt idx="1583">
                  <c:v>37224</c:v>
                </c:pt>
                <c:pt idx="1584">
                  <c:v>37225</c:v>
                </c:pt>
                <c:pt idx="1585">
                  <c:v>37228</c:v>
                </c:pt>
                <c:pt idx="1586">
                  <c:v>37229</c:v>
                </c:pt>
                <c:pt idx="1587">
                  <c:v>37230</c:v>
                </c:pt>
                <c:pt idx="1588">
                  <c:v>37231</c:v>
                </c:pt>
                <c:pt idx="1589">
                  <c:v>37232</c:v>
                </c:pt>
                <c:pt idx="1590">
                  <c:v>37235</c:v>
                </c:pt>
                <c:pt idx="1591">
                  <c:v>37236</c:v>
                </c:pt>
                <c:pt idx="1592">
                  <c:v>37237</c:v>
                </c:pt>
                <c:pt idx="1593">
                  <c:v>37238</c:v>
                </c:pt>
                <c:pt idx="1594">
                  <c:v>37239</c:v>
                </c:pt>
                <c:pt idx="1595">
                  <c:v>37242</c:v>
                </c:pt>
                <c:pt idx="1596">
                  <c:v>37243</c:v>
                </c:pt>
                <c:pt idx="1597">
                  <c:v>37244</c:v>
                </c:pt>
                <c:pt idx="1598">
                  <c:v>37245</c:v>
                </c:pt>
                <c:pt idx="1599">
                  <c:v>37246</c:v>
                </c:pt>
                <c:pt idx="1600">
                  <c:v>37249</c:v>
                </c:pt>
                <c:pt idx="1601">
                  <c:v>37250</c:v>
                </c:pt>
                <c:pt idx="1602">
                  <c:v>37251</c:v>
                </c:pt>
                <c:pt idx="1603">
                  <c:v>37252</c:v>
                </c:pt>
                <c:pt idx="1604">
                  <c:v>37253</c:v>
                </c:pt>
                <c:pt idx="1605">
                  <c:v>37256</c:v>
                </c:pt>
                <c:pt idx="1606">
                  <c:v>37257</c:v>
                </c:pt>
                <c:pt idx="1607">
                  <c:v>37258</c:v>
                </c:pt>
                <c:pt idx="1608">
                  <c:v>37259</c:v>
                </c:pt>
                <c:pt idx="1609">
                  <c:v>37260</c:v>
                </c:pt>
                <c:pt idx="1610">
                  <c:v>37263</c:v>
                </c:pt>
                <c:pt idx="1611">
                  <c:v>37264</c:v>
                </c:pt>
                <c:pt idx="1612">
                  <c:v>37265</c:v>
                </c:pt>
                <c:pt idx="1613">
                  <c:v>37266</c:v>
                </c:pt>
                <c:pt idx="1614">
                  <c:v>37267</c:v>
                </c:pt>
                <c:pt idx="1615">
                  <c:v>37270</c:v>
                </c:pt>
                <c:pt idx="1616">
                  <c:v>37271</c:v>
                </c:pt>
                <c:pt idx="1617">
                  <c:v>37272</c:v>
                </c:pt>
                <c:pt idx="1618">
                  <c:v>37273</c:v>
                </c:pt>
                <c:pt idx="1619">
                  <c:v>37274</c:v>
                </c:pt>
                <c:pt idx="1620">
                  <c:v>37277</c:v>
                </c:pt>
                <c:pt idx="1621">
                  <c:v>37278</c:v>
                </c:pt>
                <c:pt idx="1622">
                  <c:v>37279</c:v>
                </c:pt>
                <c:pt idx="1623">
                  <c:v>37280</c:v>
                </c:pt>
                <c:pt idx="1624">
                  <c:v>37281</c:v>
                </c:pt>
                <c:pt idx="1625">
                  <c:v>37284</c:v>
                </c:pt>
                <c:pt idx="1626">
                  <c:v>37285</c:v>
                </c:pt>
                <c:pt idx="1627">
                  <c:v>37286</c:v>
                </c:pt>
                <c:pt idx="1628">
                  <c:v>37287</c:v>
                </c:pt>
                <c:pt idx="1629">
                  <c:v>37288</c:v>
                </c:pt>
                <c:pt idx="1630">
                  <c:v>37291</c:v>
                </c:pt>
                <c:pt idx="1631">
                  <c:v>37292</c:v>
                </c:pt>
                <c:pt idx="1632">
                  <c:v>37293</c:v>
                </c:pt>
                <c:pt idx="1633">
                  <c:v>37294</c:v>
                </c:pt>
                <c:pt idx="1634">
                  <c:v>37295</c:v>
                </c:pt>
                <c:pt idx="1635">
                  <c:v>37298</c:v>
                </c:pt>
                <c:pt idx="1636">
                  <c:v>37299</c:v>
                </c:pt>
                <c:pt idx="1637">
                  <c:v>37300</c:v>
                </c:pt>
                <c:pt idx="1638">
                  <c:v>37301</c:v>
                </c:pt>
                <c:pt idx="1639">
                  <c:v>37302</c:v>
                </c:pt>
                <c:pt idx="1640">
                  <c:v>37305</c:v>
                </c:pt>
                <c:pt idx="1641">
                  <c:v>37306</c:v>
                </c:pt>
                <c:pt idx="1642">
                  <c:v>37307</c:v>
                </c:pt>
                <c:pt idx="1643">
                  <c:v>37308</c:v>
                </c:pt>
                <c:pt idx="1644">
                  <c:v>37309</c:v>
                </c:pt>
                <c:pt idx="1645">
                  <c:v>37312</c:v>
                </c:pt>
                <c:pt idx="1646">
                  <c:v>37313</c:v>
                </c:pt>
                <c:pt idx="1647">
                  <c:v>37314</c:v>
                </c:pt>
                <c:pt idx="1648">
                  <c:v>37315</c:v>
                </c:pt>
                <c:pt idx="1649">
                  <c:v>37316</c:v>
                </c:pt>
                <c:pt idx="1650">
                  <c:v>37319</c:v>
                </c:pt>
                <c:pt idx="1651">
                  <c:v>37320</c:v>
                </c:pt>
                <c:pt idx="1652">
                  <c:v>37321</c:v>
                </c:pt>
                <c:pt idx="1653">
                  <c:v>37322</c:v>
                </c:pt>
                <c:pt idx="1654">
                  <c:v>37323</c:v>
                </c:pt>
                <c:pt idx="1655">
                  <c:v>37326</c:v>
                </c:pt>
                <c:pt idx="1656">
                  <c:v>37327</c:v>
                </c:pt>
                <c:pt idx="1657">
                  <c:v>37328</c:v>
                </c:pt>
                <c:pt idx="1658">
                  <c:v>37329</c:v>
                </c:pt>
                <c:pt idx="1659">
                  <c:v>37330</c:v>
                </c:pt>
                <c:pt idx="1660">
                  <c:v>37333</c:v>
                </c:pt>
                <c:pt idx="1661">
                  <c:v>37334</c:v>
                </c:pt>
                <c:pt idx="1662">
                  <c:v>37335</c:v>
                </c:pt>
                <c:pt idx="1663">
                  <c:v>37336</c:v>
                </c:pt>
                <c:pt idx="1664">
                  <c:v>37337</c:v>
                </c:pt>
                <c:pt idx="1665">
                  <c:v>37340</c:v>
                </c:pt>
                <c:pt idx="1666">
                  <c:v>37341</c:v>
                </c:pt>
                <c:pt idx="1667">
                  <c:v>37342</c:v>
                </c:pt>
                <c:pt idx="1668">
                  <c:v>37343</c:v>
                </c:pt>
                <c:pt idx="1669">
                  <c:v>37344</c:v>
                </c:pt>
                <c:pt idx="1670">
                  <c:v>37347</c:v>
                </c:pt>
                <c:pt idx="1671">
                  <c:v>37348</c:v>
                </c:pt>
                <c:pt idx="1672">
                  <c:v>37349</c:v>
                </c:pt>
                <c:pt idx="1673">
                  <c:v>37350</c:v>
                </c:pt>
                <c:pt idx="1674">
                  <c:v>37351</c:v>
                </c:pt>
                <c:pt idx="1675">
                  <c:v>37354</c:v>
                </c:pt>
                <c:pt idx="1676">
                  <c:v>37355</c:v>
                </c:pt>
                <c:pt idx="1677">
                  <c:v>37356</c:v>
                </c:pt>
                <c:pt idx="1678">
                  <c:v>37357</c:v>
                </c:pt>
                <c:pt idx="1679">
                  <c:v>37358</c:v>
                </c:pt>
                <c:pt idx="1680">
                  <c:v>37361</c:v>
                </c:pt>
                <c:pt idx="1681">
                  <c:v>37362</c:v>
                </c:pt>
                <c:pt idx="1682">
                  <c:v>37363</c:v>
                </c:pt>
                <c:pt idx="1683">
                  <c:v>37364</c:v>
                </c:pt>
                <c:pt idx="1684">
                  <c:v>37365</c:v>
                </c:pt>
                <c:pt idx="1685">
                  <c:v>37368</c:v>
                </c:pt>
                <c:pt idx="1686">
                  <c:v>37369</c:v>
                </c:pt>
                <c:pt idx="1687">
                  <c:v>37370</c:v>
                </c:pt>
                <c:pt idx="1688">
                  <c:v>37371</c:v>
                </c:pt>
                <c:pt idx="1689">
                  <c:v>37372</c:v>
                </c:pt>
                <c:pt idx="1690">
                  <c:v>37375</c:v>
                </c:pt>
                <c:pt idx="1691">
                  <c:v>37376</c:v>
                </c:pt>
                <c:pt idx="1692">
                  <c:v>37377</c:v>
                </c:pt>
                <c:pt idx="1693">
                  <c:v>37378</c:v>
                </c:pt>
                <c:pt idx="1694">
                  <c:v>37379</c:v>
                </c:pt>
                <c:pt idx="1695">
                  <c:v>37382</c:v>
                </c:pt>
                <c:pt idx="1696">
                  <c:v>37383</c:v>
                </c:pt>
                <c:pt idx="1697">
                  <c:v>37384</c:v>
                </c:pt>
                <c:pt idx="1698">
                  <c:v>37385</c:v>
                </c:pt>
                <c:pt idx="1699">
                  <c:v>37386</c:v>
                </c:pt>
                <c:pt idx="1700">
                  <c:v>37389</c:v>
                </c:pt>
                <c:pt idx="1701">
                  <c:v>37390</c:v>
                </c:pt>
                <c:pt idx="1702">
                  <c:v>37391</c:v>
                </c:pt>
                <c:pt idx="1703">
                  <c:v>37392</c:v>
                </c:pt>
                <c:pt idx="1704">
                  <c:v>37393</c:v>
                </c:pt>
                <c:pt idx="1705">
                  <c:v>37396</c:v>
                </c:pt>
                <c:pt idx="1706">
                  <c:v>37397</c:v>
                </c:pt>
                <c:pt idx="1707">
                  <c:v>37398</c:v>
                </c:pt>
                <c:pt idx="1708">
                  <c:v>37399</c:v>
                </c:pt>
                <c:pt idx="1709">
                  <c:v>37400</c:v>
                </c:pt>
                <c:pt idx="1710">
                  <c:v>37403</c:v>
                </c:pt>
                <c:pt idx="1711">
                  <c:v>37404</c:v>
                </c:pt>
                <c:pt idx="1712">
                  <c:v>37405</c:v>
                </c:pt>
                <c:pt idx="1713">
                  <c:v>37406</c:v>
                </c:pt>
                <c:pt idx="1714">
                  <c:v>37407</c:v>
                </c:pt>
                <c:pt idx="1715">
                  <c:v>37410</c:v>
                </c:pt>
                <c:pt idx="1716">
                  <c:v>37411</c:v>
                </c:pt>
                <c:pt idx="1717">
                  <c:v>37412</c:v>
                </c:pt>
                <c:pt idx="1718">
                  <c:v>37413</c:v>
                </c:pt>
                <c:pt idx="1719">
                  <c:v>37414</c:v>
                </c:pt>
                <c:pt idx="1720">
                  <c:v>37417</c:v>
                </c:pt>
                <c:pt idx="1721">
                  <c:v>37418</c:v>
                </c:pt>
                <c:pt idx="1722">
                  <c:v>37419</c:v>
                </c:pt>
                <c:pt idx="1723">
                  <c:v>37420</c:v>
                </c:pt>
                <c:pt idx="1724">
                  <c:v>37421</c:v>
                </c:pt>
                <c:pt idx="1725">
                  <c:v>37424</c:v>
                </c:pt>
                <c:pt idx="1726">
                  <c:v>37425</c:v>
                </c:pt>
                <c:pt idx="1727">
                  <c:v>37426</c:v>
                </c:pt>
                <c:pt idx="1728">
                  <c:v>37427</c:v>
                </c:pt>
                <c:pt idx="1729">
                  <c:v>37428</c:v>
                </c:pt>
                <c:pt idx="1730">
                  <c:v>37431</c:v>
                </c:pt>
                <c:pt idx="1731">
                  <c:v>37432</c:v>
                </c:pt>
                <c:pt idx="1732">
                  <c:v>37433</c:v>
                </c:pt>
                <c:pt idx="1733">
                  <c:v>37434</c:v>
                </c:pt>
                <c:pt idx="1734">
                  <c:v>37435</c:v>
                </c:pt>
                <c:pt idx="1735">
                  <c:v>37438</c:v>
                </c:pt>
                <c:pt idx="1736">
                  <c:v>37439</c:v>
                </c:pt>
                <c:pt idx="1737">
                  <c:v>37440</c:v>
                </c:pt>
                <c:pt idx="1738">
                  <c:v>37441</c:v>
                </c:pt>
                <c:pt idx="1739">
                  <c:v>37442</c:v>
                </c:pt>
                <c:pt idx="1740">
                  <c:v>37445</c:v>
                </c:pt>
                <c:pt idx="1741">
                  <c:v>37446</c:v>
                </c:pt>
                <c:pt idx="1742">
                  <c:v>37447</c:v>
                </c:pt>
                <c:pt idx="1743">
                  <c:v>37448</c:v>
                </c:pt>
                <c:pt idx="1744">
                  <c:v>37449</c:v>
                </c:pt>
                <c:pt idx="1745">
                  <c:v>37452</c:v>
                </c:pt>
                <c:pt idx="1746">
                  <c:v>37453</c:v>
                </c:pt>
                <c:pt idx="1747">
                  <c:v>37454</c:v>
                </c:pt>
                <c:pt idx="1748">
                  <c:v>37455</c:v>
                </c:pt>
                <c:pt idx="1749">
                  <c:v>37456</c:v>
                </c:pt>
                <c:pt idx="1750">
                  <c:v>37459</c:v>
                </c:pt>
                <c:pt idx="1751">
                  <c:v>37460</c:v>
                </c:pt>
                <c:pt idx="1752">
                  <c:v>37461</c:v>
                </c:pt>
                <c:pt idx="1753">
                  <c:v>37462</c:v>
                </c:pt>
                <c:pt idx="1754">
                  <c:v>37463</c:v>
                </c:pt>
                <c:pt idx="1755">
                  <c:v>37466</c:v>
                </c:pt>
                <c:pt idx="1756">
                  <c:v>37467</c:v>
                </c:pt>
                <c:pt idx="1757">
                  <c:v>37468</c:v>
                </c:pt>
                <c:pt idx="1758">
                  <c:v>37469</c:v>
                </c:pt>
                <c:pt idx="1759">
                  <c:v>37470</c:v>
                </c:pt>
                <c:pt idx="1760">
                  <c:v>37473</c:v>
                </c:pt>
                <c:pt idx="1761">
                  <c:v>37474</c:v>
                </c:pt>
                <c:pt idx="1762">
                  <c:v>37475</c:v>
                </c:pt>
                <c:pt idx="1763">
                  <c:v>37476</c:v>
                </c:pt>
                <c:pt idx="1764">
                  <c:v>37477</c:v>
                </c:pt>
                <c:pt idx="1765">
                  <c:v>37480</c:v>
                </c:pt>
                <c:pt idx="1766">
                  <c:v>37481</c:v>
                </c:pt>
                <c:pt idx="1767">
                  <c:v>37482</c:v>
                </c:pt>
                <c:pt idx="1768">
                  <c:v>37483</c:v>
                </c:pt>
                <c:pt idx="1769">
                  <c:v>37484</c:v>
                </c:pt>
                <c:pt idx="1770">
                  <c:v>37487</c:v>
                </c:pt>
                <c:pt idx="1771">
                  <c:v>37488</c:v>
                </c:pt>
                <c:pt idx="1772">
                  <c:v>37489</c:v>
                </c:pt>
                <c:pt idx="1773">
                  <c:v>37490</c:v>
                </c:pt>
                <c:pt idx="1774">
                  <c:v>37491</c:v>
                </c:pt>
                <c:pt idx="1775">
                  <c:v>37494</c:v>
                </c:pt>
                <c:pt idx="1776">
                  <c:v>37495</c:v>
                </c:pt>
                <c:pt idx="1777">
                  <c:v>37496</c:v>
                </c:pt>
                <c:pt idx="1778">
                  <c:v>37497</c:v>
                </c:pt>
                <c:pt idx="1779">
                  <c:v>37498</c:v>
                </c:pt>
                <c:pt idx="1780">
                  <c:v>37501</c:v>
                </c:pt>
                <c:pt idx="1781">
                  <c:v>37502</c:v>
                </c:pt>
                <c:pt idx="1782">
                  <c:v>37503</c:v>
                </c:pt>
                <c:pt idx="1783">
                  <c:v>37504</c:v>
                </c:pt>
                <c:pt idx="1784">
                  <c:v>37505</c:v>
                </c:pt>
                <c:pt idx="1785">
                  <c:v>37508</c:v>
                </c:pt>
                <c:pt idx="1786">
                  <c:v>37509</c:v>
                </c:pt>
                <c:pt idx="1787">
                  <c:v>37510</c:v>
                </c:pt>
                <c:pt idx="1788">
                  <c:v>37511</c:v>
                </c:pt>
                <c:pt idx="1789">
                  <c:v>37512</c:v>
                </c:pt>
                <c:pt idx="1790">
                  <c:v>37515</c:v>
                </c:pt>
                <c:pt idx="1791">
                  <c:v>37516</c:v>
                </c:pt>
                <c:pt idx="1792">
                  <c:v>37517</c:v>
                </c:pt>
                <c:pt idx="1793">
                  <c:v>37518</c:v>
                </c:pt>
                <c:pt idx="1794">
                  <c:v>37519</c:v>
                </c:pt>
                <c:pt idx="1795">
                  <c:v>37522</c:v>
                </c:pt>
                <c:pt idx="1796">
                  <c:v>37523</c:v>
                </c:pt>
                <c:pt idx="1797">
                  <c:v>37524</c:v>
                </c:pt>
                <c:pt idx="1798">
                  <c:v>37525</c:v>
                </c:pt>
                <c:pt idx="1799">
                  <c:v>37526</c:v>
                </c:pt>
                <c:pt idx="1800">
                  <c:v>37529</c:v>
                </c:pt>
                <c:pt idx="1801">
                  <c:v>37530</c:v>
                </c:pt>
                <c:pt idx="1802">
                  <c:v>37531</c:v>
                </c:pt>
                <c:pt idx="1803">
                  <c:v>37532</c:v>
                </c:pt>
                <c:pt idx="1804">
                  <c:v>37533</c:v>
                </c:pt>
                <c:pt idx="1805">
                  <c:v>37536</c:v>
                </c:pt>
                <c:pt idx="1806">
                  <c:v>37537</c:v>
                </c:pt>
                <c:pt idx="1807">
                  <c:v>37538</c:v>
                </c:pt>
                <c:pt idx="1808">
                  <c:v>37539</c:v>
                </c:pt>
                <c:pt idx="1809">
                  <c:v>37540</c:v>
                </c:pt>
                <c:pt idx="1810">
                  <c:v>37543</c:v>
                </c:pt>
                <c:pt idx="1811">
                  <c:v>37544</c:v>
                </c:pt>
                <c:pt idx="1812">
                  <c:v>37545</c:v>
                </c:pt>
                <c:pt idx="1813">
                  <c:v>37546</c:v>
                </c:pt>
                <c:pt idx="1814">
                  <c:v>37547</c:v>
                </c:pt>
                <c:pt idx="1815">
                  <c:v>37550</c:v>
                </c:pt>
                <c:pt idx="1816">
                  <c:v>37551</c:v>
                </c:pt>
                <c:pt idx="1817">
                  <c:v>37552</c:v>
                </c:pt>
                <c:pt idx="1818">
                  <c:v>37553</c:v>
                </c:pt>
                <c:pt idx="1819">
                  <c:v>37554</c:v>
                </c:pt>
                <c:pt idx="1820">
                  <c:v>37557</c:v>
                </c:pt>
                <c:pt idx="1821">
                  <c:v>37558</c:v>
                </c:pt>
                <c:pt idx="1822">
                  <c:v>37559</c:v>
                </c:pt>
                <c:pt idx="1823">
                  <c:v>37560</c:v>
                </c:pt>
                <c:pt idx="1824">
                  <c:v>37561</c:v>
                </c:pt>
                <c:pt idx="1825">
                  <c:v>37564</c:v>
                </c:pt>
                <c:pt idx="1826">
                  <c:v>37565</c:v>
                </c:pt>
                <c:pt idx="1827">
                  <c:v>37566</c:v>
                </c:pt>
                <c:pt idx="1828">
                  <c:v>37567</c:v>
                </c:pt>
                <c:pt idx="1829">
                  <c:v>37568</c:v>
                </c:pt>
                <c:pt idx="1830">
                  <c:v>37571</c:v>
                </c:pt>
                <c:pt idx="1831">
                  <c:v>37572</c:v>
                </c:pt>
                <c:pt idx="1832">
                  <c:v>37573</c:v>
                </c:pt>
                <c:pt idx="1833">
                  <c:v>37574</c:v>
                </c:pt>
                <c:pt idx="1834">
                  <c:v>37575</c:v>
                </c:pt>
                <c:pt idx="1835">
                  <c:v>37578</c:v>
                </c:pt>
                <c:pt idx="1836">
                  <c:v>37579</c:v>
                </c:pt>
                <c:pt idx="1837">
                  <c:v>37580</c:v>
                </c:pt>
                <c:pt idx="1838">
                  <c:v>37581</c:v>
                </c:pt>
                <c:pt idx="1839">
                  <c:v>37582</c:v>
                </c:pt>
                <c:pt idx="1840">
                  <c:v>37585</c:v>
                </c:pt>
                <c:pt idx="1841">
                  <c:v>37586</c:v>
                </c:pt>
                <c:pt idx="1842">
                  <c:v>37587</c:v>
                </c:pt>
                <c:pt idx="1843">
                  <c:v>37588</c:v>
                </c:pt>
                <c:pt idx="1844">
                  <c:v>37589</c:v>
                </c:pt>
                <c:pt idx="1845">
                  <c:v>37592</c:v>
                </c:pt>
                <c:pt idx="1846">
                  <c:v>37593</c:v>
                </c:pt>
                <c:pt idx="1847">
                  <c:v>37594</c:v>
                </c:pt>
                <c:pt idx="1848">
                  <c:v>37595</c:v>
                </c:pt>
                <c:pt idx="1849">
                  <c:v>37596</c:v>
                </c:pt>
                <c:pt idx="1850">
                  <c:v>37599</c:v>
                </c:pt>
                <c:pt idx="1851">
                  <c:v>37600</c:v>
                </c:pt>
                <c:pt idx="1852">
                  <c:v>37601</c:v>
                </c:pt>
                <c:pt idx="1853">
                  <c:v>37602</c:v>
                </c:pt>
                <c:pt idx="1854">
                  <c:v>37603</c:v>
                </c:pt>
                <c:pt idx="1855">
                  <c:v>37606</c:v>
                </c:pt>
                <c:pt idx="1856">
                  <c:v>37607</c:v>
                </c:pt>
                <c:pt idx="1857">
                  <c:v>37608</c:v>
                </c:pt>
                <c:pt idx="1858">
                  <c:v>37609</c:v>
                </c:pt>
                <c:pt idx="1859">
                  <c:v>37610</c:v>
                </c:pt>
                <c:pt idx="1860">
                  <c:v>37613</c:v>
                </c:pt>
                <c:pt idx="1861">
                  <c:v>37614</c:v>
                </c:pt>
                <c:pt idx="1862">
                  <c:v>37615</c:v>
                </c:pt>
                <c:pt idx="1863">
                  <c:v>37616</c:v>
                </c:pt>
                <c:pt idx="1864">
                  <c:v>37617</c:v>
                </c:pt>
                <c:pt idx="1865">
                  <c:v>37620</c:v>
                </c:pt>
                <c:pt idx="1866">
                  <c:v>37621</c:v>
                </c:pt>
                <c:pt idx="1867">
                  <c:v>37622</c:v>
                </c:pt>
                <c:pt idx="1868">
                  <c:v>37623</c:v>
                </c:pt>
                <c:pt idx="1869">
                  <c:v>37624</c:v>
                </c:pt>
                <c:pt idx="1870">
                  <c:v>37627</c:v>
                </c:pt>
                <c:pt idx="1871">
                  <c:v>37628</c:v>
                </c:pt>
                <c:pt idx="1872">
                  <c:v>37629</c:v>
                </c:pt>
                <c:pt idx="1873">
                  <c:v>37630</c:v>
                </c:pt>
                <c:pt idx="1874">
                  <c:v>37631</c:v>
                </c:pt>
                <c:pt idx="1875">
                  <c:v>37634</c:v>
                </c:pt>
                <c:pt idx="1876">
                  <c:v>37635</c:v>
                </c:pt>
                <c:pt idx="1877">
                  <c:v>37636</c:v>
                </c:pt>
                <c:pt idx="1878">
                  <c:v>37637</c:v>
                </c:pt>
                <c:pt idx="1879">
                  <c:v>37638</c:v>
                </c:pt>
                <c:pt idx="1880">
                  <c:v>37641</c:v>
                </c:pt>
                <c:pt idx="1881">
                  <c:v>37642</c:v>
                </c:pt>
                <c:pt idx="1882">
                  <c:v>37643</c:v>
                </c:pt>
                <c:pt idx="1883">
                  <c:v>37644</c:v>
                </c:pt>
                <c:pt idx="1884">
                  <c:v>37645</c:v>
                </c:pt>
                <c:pt idx="1885">
                  <c:v>37648</c:v>
                </c:pt>
                <c:pt idx="1886">
                  <c:v>37649</c:v>
                </c:pt>
                <c:pt idx="1887">
                  <c:v>37650</c:v>
                </c:pt>
                <c:pt idx="1888">
                  <c:v>37651</c:v>
                </c:pt>
                <c:pt idx="1889">
                  <c:v>37652</c:v>
                </c:pt>
                <c:pt idx="1890">
                  <c:v>37655</c:v>
                </c:pt>
                <c:pt idx="1891">
                  <c:v>37656</c:v>
                </c:pt>
                <c:pt idx="1892">
                  <c:v>37657</c:v>
                </c:pt>
                <c:pt idx="1893">
                  <c:v>37658</c:v>
                </c:pt>
                <c:pt idx="1894">
                  <c:v>37659</c:v>
                </c:pt>
                <c:pt idx="1895">
                  <c:v>37662</c:v>
                </c:pt>
                <c:pt idx="1896">
                  <c:v>37663</c:v>
                </c:pt>
                <c:pt idx="1897">
                  <c:v>37664</c:v>
                </c:pt>
                <c:pt idx="1898">
                  <c:v>37665</c:v>
                </c:pt>
                <c:pt idx="1899">
                  <c:v>37666</c:v>
                </c:pt>
                <c:pt idx="1900">
                  <c:v>37669</c:v>
                </c:pt>
                <c:pt idx="1901">
                  <c:v>37670</c:v>
                </c:pt>
                <c:pt idx="1902">
                  <c:v>37671</c:v>
                </c:pt>
                <c:pt idx="1903">
                  <c:v>37672</c:v>
                </c:pt>
                <c:pt idx="1904">
                  <c:v>37673</c:v>
                </c:pt>
                <c:pt idx="1905">
                  <c:v>37676</c:v>
                </c:pt>
                <c:pt idx="1906">
                  <c:v>37677</c:v>
                </c:pt>
                <c:pt idx="1907">
                  <c:v>37678</c:v>
                </c:pt>
                <c:pt idx="1908">
                  <c:v>37679</c:v>
                </c:pt>
                <c:pt idx="1909">
                  <c:v>37680</c:v>
                </c:pt>
                <c:pt idx="1910">
                  <c:v>37683</c:v>
                </c:pt>
                <c:pt idx="1911">
                  <c:v>37684</c:v>
                </c:pt>
                <c:pt idx="1912">
                  <c:v>37685</c:v>
                </c:pt>
                <c:pt idx="1913">
                  <c:v>37686</c:v>
                </c:pt>
                <c:pt idx="1914">
                  <c:v>37687</c:v>
                </c:pt>
                <c:pt idx="1915">
                  <c:v>37690</c:v>
                </c:pt>
                <c:pt idx="1916">
                  <c:v>37691</c:v>
                </c:pt>
                <c:pt idx="1917">
                  <c:v>37692</c:v>
                </c:pt>
                <c:pt idx="1918">
                  <c:v>37693</c:v>
                </c:pt>
                <c:pt idx="1919">
                  <c:v>37694</c:v>
                </c:pt>
                <c:pt idx="1920">
                  <c:v>37697</c:v>
                </c:pt>
                <c:pt idx="1921">
                  <c:v>37698</c:v>
                </c:pt>
                <c:pt idx="1922">
                  <c:v>37699</c:v>
                </c:pt>
                <c:pt idx="1923">
                  <c:v>37700</c:v>
                </c:pt>
                <c:pt idx="1924">
                  <c:v>37701</c:v>
                </c:pt>
                <c:pt idx="1925">
                  <c:v>37704</c:v>
                </c:pt>
                <c:pt idx="1926">
                  <c:v>37705</c:v>
                </c:pt>
                <c:pt idx="1927">
                  <c:v>37706</c:v>
                </c:pt>
                <c:pt idx="1928">
                  <c:v>37707</c:v>
                </c:pt>
                <c:pt idx="1929">
                  <c:v>37708</c:v>
                </c:pt>
                <c:pt idx="1930">
                  <c:v>37711</c:v>
                </c:pt>
                <c:pt idx="1931">
                  <c:v>37712</c:v>
                </c:pt>
                <c:pt idx="1932">
                  <c:v>37713</c:v>
                </c:pt>
                <c:pt idx="1933">
                  <c:v>37714</c:v>
                </c:pt>
                <c:pt idx="1934">
                  <c:v>37715</c:v>
                </c:pt>
                <c:pt idx="1935">
                  <c:v>37718</c:v>
                </c:pt>
                <c:pt idx="1936">
                  <c:v>37719</c:v>
                </c:pt>
                <c:pt idx="1937">
                  <c:v>37720</c:v>
                </c:pt>
                <c:pt idx="1938">
                  <c:v>37721</c:v>
                </c:pt>
                <c:pt idx="1939">
                  <c:v>37722</c:v>
                </c:pt>
                <c:pt idx="1940">
                  <c:v>37725</c:v>
                </c:pt>
                <c:pt idx="1941">
                  <c:v>37726</c:v>
                </c:pt>
                <c:pt idx="1942">
                  <c:v>37727</c:v>
                </c:pt>
                <c:pt idx="1943">
                  <c:v>37728</c:v>
                </c:pt>
                <c:pt idx="1944">
                  <c:v>37729</c:v>
                </c:pt>
                <c:pt idx="1945">
                  <c:v>37732</c:v>
                </c:pt>
                <c:pt idx="1946">
                  <c:v>37733</c:v>
                </c:pt>
                <c:pt idx="1947">
                  <c:v>37734</c:v>
                </c:pt>
                <c:pt idx="1948">
                  <c:v>37735</c:v>
                </c:pt>
                <c:pt idx="1949">
                  <c:v>37736</c:v>
                </c:pt>
                <c:pt idx="1950">
                  <c:v>37739</c:v>
                </c:pt>
                <c:pt idx="1951">
                  <c:v>37740</c:v>
                </c:pt>
                <c:pt idx="1952">
                  <c:v>37741</c:v>
                </c:pt>
                <c:pt idx="1953">
                  <c:v>37742</c:v>
                </c:pt>
                <c:pt idx="1954">
                  <c:v>37743</c:v>
                </c:pt>
                <c:pt idx="1955">
                  <c:v>37746</c:v>
                </c:pt>
                <c:pt idx="1956">
                  <c:v>37747</c:v>
                </c:pt>
                <c:pt idx="1957">
                  <c:v>37748</c:v>
                </c:pt>
                <c:pt idx="1958">
                  <c:v>37749</c:v>
                </c:pt>
                <c:pt idx="1959">
                  <c:v>37750</c:v>
                </c:pt>
                <c:pt idx="1960">
                  <c:v>37753</c:v>
                </c:pt>
                <c:pt idx="1961">
                  <c:v>37754</c:v>
                </c:pt>
                <c:pt idx="1962">
                  <c:v>37755</c:v>
                </c:pt>
                <c:pt idx="1963">
                  <c:v>37756</c:v>
                </c:pt>
                <c:pt idx="1964">
                  <c:v>37757</c:v>
                </c:pt>
                <c:pt idx="1965">
                  <c:v>37760</c:v>
                </c:pt>
                <c:pt idx="1966">
                  <c:v>37761</c:v>
                </c:pt>
                <c:pt idx="1967">
                  <c:v>37762</c:v>
                </c:pt>
                <c:pt idx="1968">
                  <c:v>37763</c:v>
                </c:pt>
                <c:pt idx="1969">
                  <c:v>37764</c:v>
                </c:pt>
                <c:pt idx="1970">
                  <c:v>37767</c:v>
                </c:pt>
                <c:pt idx="1971">
                  <c:v>37768</c:v>
                </c:pt>
                <c:pt idx="1972">
                  <c:v>37769</c:v>
                </c:pt>
                <c:pt idx="1973">
                  <c:v>37770</c:v>
                </c:pt>
                <c:pt idx="1974">
                  <c:v>37771</c:v>
                </c:pt>
                <c:pt idx="1975">
                  <c:v>37774</c:v>
                </c:pt>
                <c:pt idx="1976">
                  <c:v>37775</c:v>
                </c:pt>
                <c:pt idx="1977">
                  <c:v>37776</c:v>
                </c:pt>
                <c:pt idx="1978">
                  <c:v>37777</c:v>
                </c:pt>
                <c:pt idx="1979">
                  <c:v>37778</c:v>
                </c:pt>
                <c:pt idx="1980">
                  <c:v>37781</c:v>
                </c:pt>
                <c:pt idx="1981">
                  <c:v>37782</c:v>
                </c:pt>
                <c:pt idx="1982">
                  <c:v>37783</c:v>
                </c:pt>
                <c:pt idx="1983">
                  <c:v>37784</c:v>
                </c:pt>
                <c:pt idx="1984">
                  <c:v>37785</c:v>
                </c:pt>
                <c:pt idx="1985">
                  <c:v>37788</c:v>
                </c:pt>
                <c:pt idx="1986">
                  <c:v>37789</c:v>
                </c:pt>
                <c:pt idx="1987">
                  <c:v>37790</c:v>
                </c:pt>
                <c:pt idx="1988">
                  <c:v>37791</c:v>
                </c:pt>
                <c:pt idx="1989">
                  <c:v>37792</c:v>
                </c:pt>
                <c:pt idx="1990">
                  <c:v>37795</c:v>
                </c:pt>
                <c:pt idx="1991">
                  <c:v>37796</c:v>
                </c:pt>
                <c:pt idx="1992">
                  <c:v>37797</c:v>
                </c:pt>
                <c:pt idx="1993">
                  <c:v>37798</c:v>
                </c:pt>
                <c:pt idx="1994">
                  <c:v>37799</c:v>
                </c:pt>
                <c:pt idx="1995">
                  <c:v>37802</c:v>
                </c:pt>
                <c:pt idx="1996">
                  <c:v>37803</c:v>
                </c:pt>
                <c:pt idx="1997">
                  <c:v>37804</c:v>
                </c:pt>
                <c:pt idx="1998">
                  <c:v>37805</c:v>
                </c:pt>
                <c:pt idx="1999">
                  <c:v>37806</c:v>
                </c:pt>
                <c:pt idx="2000">
                  <c:v>37809</c:v>
                </c:pt>
                <c:pt idx="2001">
                  <c:v>37810</c:v>
                </c:pt>
                <c:pt idx="2002">
                  <c:v>37811</c:v>
                </c:pt>
                <c:pt idx="2003">
                  <c:v>37812</c:v>
                </c:pt>
                <c:pt idx="2004">
                  <c:v>37813</c:v>
                </c:pt>
                <c:pt idx="2005">
                  <c:v>37816</c:v>
                </c:pt>
                <c:pt idx="2006">
                  <c:v>37817</c:v>
                </c:pt>
                <c:pt idx="2007">
                  <c:v>37818</c:v>
                </c:pt>
                <c:pt idx="2008">
                  <c:v>37819</c:v>
                </c:pt>
                <c:pt idx="2009">
                  <c:v>37820</c:v>
                </c:pt>
                <c:pt idx="2010">
                  <c:v>37823</c:v>
                </c:pt>
                <c:pt idx="2011">
                  <c:v>37824</c:v>
                </c:pt>
                <c:pt idx="2012">
                  <c:v>37825</c:v>
                </c:pt>
                <c:pt idx="2013">
                  <c:v>37826</c:v>
                </c:pt>
                <c:pt idx="2014">
                  <c:v>37827</c:v>
                </c:pt>
                <c:pt idx="2015">
                  <c:v>37830</c:v>
                </c:pt>
                <c:pt idx="2016">
                  <c:v>37831</c:v>
                </c:pt>
                <c:pt idx="2017">
                  <c:v>37832</c:v>
                </c:pt>
                <c:pt idx="2018">
                  <c:v>37833</c:v>
                </c:pt>
                <c:pt idx="2019">
                  <c:v>37834</c:v>
                </c:pt>
                <c:pt idx="2020">
                  <c:v>37837</c:v>
                </c:pt>
                <c:pt idx="2021">
                  <c:v>37838</c:v>
                </c:pt>
                <c:pt idx="2022">
                  <c:v>37839</c:v>
                </c:pt>
                <c:pt idx="2023">
                  <c:v>37840</c:v>
                </c:pt>
                <c:pt idx="2024">
                  <c:v>37841</c:v>
                </c:pt>
                <c:pt idx="2025">
                  <c:v>37844</c:v>
                </c:pt>
                <c:pt idx="2026">
                  <c:v>37845</c:v>
                </c:pt>
                <c:pt idx="2027">
                  <c:v>37846</c:v>
                </c:pt>
                <c:pt idx="2028">
                  <c:v>37847</c:v>
                </c:pt>
                <c:pt idx="2029">
                  <c:v>37848</c:v>
                </c:pt>
                <c:pt idx="2030">
                  <c:v>37851</c:v>
                </c:pt>
                <c:pt idx="2031">
                  <c:v>37852</c:v>
                </c:pt>
                <c:pt idx="2032">
                  <c:v>37853</c:v>
                </c:pt>
                <c:pt idx="2033">
                  <c:v>37854</c:v>
                </c:pt>
                <c:pt idx="2034">
                  <c:v>37855</c:v>
                </c:pt>
                <c:pt idx="2035">
                  <c:v>37858</c:v>
                </c:pt>
                <c:pt idx="2036">
                  <c:v>37859</c:v>
                </c:pt>
                <c:pt idx="2037">
                  <c:v>37860</c:v>
                </c:pt>
                <c:pt idx="2038">
                  <c:v>37861</c:v>
                </c:pt>
                <c:pt idx="2039">
                  <c:v>37862</c:v>
                </c:pt>
                <c:pt idx="2040">
                  <c:v>37865</c:v>
                </c:pt>
                <c:pt idx="2041">
                  <c:v>37866</c:v>
                </c:pt>
                <c:pt idx="2042">
                  <c:v>37867</c:v>
                </c:pt>
                <c:pt idx="2043">
                  <c:v>37868</c:v>
                </c:pt>
                <c:pt idx="2044">
                  <c:v>37869</c:v>
                </c:pt>
                <c:pt idx="2045">
                  <c:v>37872</c:v>
                </c:pt>
                <c:pt idx="2046">
                  <c:v>37873</c:v>
                </c:pt>
                <c:pt idx="2047">
                  <c:v>37874</c:v>
                </c:pt>
                <c:pt idx="2048">
                  <c:v>37875</c:v>
                </c:pt>
                <c:pt idx="2049">
                  <c:v>37876</c:v>
                </c:pt>
                <c:pt idx="2050">
                  <c:v>37879</c:v>
                </c:pt>
                <c:pt idx="2051">
                  <c:v>37880</c:v>
                </c:pt>
                <c:pt idx="2052">
                  <c:v>37881</c:v>
                </c:pt>
                <c:pt idx="2053">
                  <c:v>37882</c:v>
                </c:pt>
                <c:pt idx="2054">
                  <c:v>37883</c:v>
                </c:pt>
                <c:pt idx="2055">
                  <c:v>37886</c:v>
                </c:pt>
                <c:pt idx="2056">
                  <c:v>37887</c:v>
                </c:pt>
                <c:pt idx="2057">
                  <c:v>37888</c:v>
                </c:pt>
                <c:pt idx="2058">
                  <c:v>37889</c:v>
                </c:pt>
                <c:pt idx="2059">
                  <c:v>37890</c:v>
                </c:pt>
                <c:pt idx="2060">
                  <c:v>37893</c:v>
                </c:pt>
                <c:pt idx="2061">
                  <c:v>37894</c:v>
                </c:pt>
                <c:pt idx="2062">
                  <c:v>37895</c:v>
                </c:pt>
                <c:pt idx="2063">
                  <c:v>37896</c:v>
                </c:pt>
                <c:pt idx="2064">
                  <c:v>37897</c:v>
                </c:pt>
                <c:pt idx="2065">
                  <c:v>37900</c:v>
                </c:pt>
                <c:pt idx="2066">
                  <c:v>37901</c:v>
                </c:pt>
                <c:pt idx="2067">
                  <c:v>37902</c:v>
                </c:pt>
                <c:pt idx="2068">
                  <c:v>37903</c:v>
                </c:pt>
                <c:pt idx="2069">
                  <c:v>37904</c:v>
                </c:pt>
                <c:pt idx="2070">
                  <c:v>37907</c:v>
                </c:pt>
                <c:pt idx="2071">
                  <c:v>37908</c:v>
                </c:pt>
                <c:pt idx="2072">
                  <c:v>37909</c:v>
                </c:pt>
                <c:pt idx="2073">
                  <c:v>37910</c:v>
                </c:pt>
                <c:pt idx="2074">
                  <c:v>37911</c:v>
                </c:pt>
                <c:pt idx="2075">
                  <c:v>37914</c:v>
                </c:pt>
                <c:pt idx="2076">
                  <c:v>37915</c:v>
                </c:pt>
                <c:pt idx="2077">
                  <c:v>37916</c:v>
                </c:pt>
                <c:pt idx="2078">
                  <c:v>37917</c:v>
                </c:pt>
                <c:pt idx="2079">
                  <c:v>37918</c:v>
                </c:pt>
                <c:pt idx="2080">
                  <c:v>37921</c:v>
                </c:pt>
                <c:pt idx="2081">
                  <c:v>37922</c:v>
                </c:pt>
                <c:pt idx="2082">
                  <c:v>37923</c:v>
                </c:pt>
                <c:pt idx="2083">
                  <c:v>37924</c:v>
                </c:pt>
                <c:pt idx="2084">
                  <c:v>37925</c:v>
                </c:pt>
                <c:pt idx="2085">
                  <c:v>37928</c:v>
                </c:pt>
                <c:pt idx="2086">
                  <c:v>37929</c:v>
                </c:pt>
                <c:pt idx="2087">
                  <c:v>37930</c:v>
                </c:pt>
                <c:pt idx="2088">
                  <c:v>37931</c:v>
                </c:pt>
                <c:pt idx="2089">
                  <c:v>37932</c:v>
                </c:pt>
                <c:pt idx="2090">
                  <c:v>37935</c:v>
                </c:pt>
                <c:pt idx="2091">
                  <c:v>37936</c:v>
                </c:pt>
                <c:pt idx="2092">
                  <c:v>37937</c:v>
                </c:pt>
                <c:pt idx="2093">
                  <c:v>37938</c:v>
                </c:pt>
                <c:pt idx="2094">
                  <c:v>37939</c:v>
                </c:pt>
                <c:pt idx="2095">
                  <c:v>37942</c:v>
                </c:pt>
                <c:pt idx="2096">
                  <c:v>37943</c:v>
                </c:pt>
                <c:pt idx="2097">
                  <c:v>37944</c:v>
                </c:pt>
                <c:pt idx="2098">
                  <c:v>37945</c:v>
                </c:pt>
                <c:pt idx="2099">
                  <c:v>37946</c:v>
                </c:pt>
                <c:pt idx="2100">
                  <c:v>37949</c:v>
                </c:pt>
                <c:pt idx="2101">
                  <c:v>37950</c:v>
                </c:pt>
                <c:pt idx="2102">
                  <c:v>37951</c:v>
                </c:pt>
                <c:pt idx="2103">
                  <c:v>37952</c:v>
                </c:pt>
                <c:pt idx="2104">
                  <c:v>37953</c:v>
                </c:pt>
                <c:pt idx="2105">
                  <c:v>37956</c:v>
                </c:pt>
                <c:pt idx="2106">
                  <c:v>37957</c:v>
                </c:pt>
                <c:pt idx="2107">
                  <c:v>37958</c:v>
                </c:pt>
                <c:pt idx="2108">
                  <c:v>37959</c:v>
                </c:pt>
                <c:pt idx="2109">
                  <c:v>37960</c:v>
                </c:pt>
                <c:pt idx="2110">
                  <c:v>37963</c:v>
                </c:pt>
                <c:pt idx="2111">
                  <c:v>37964</c:v>
                </c:pt>
                <c:pt idx="2112">
                  <c:v>37965</c:v>
                </c:pt>
                <c:pt idx="2113">
                  <c:v>37966</c:v>
                </c:pt>
                <c:pt idx="2114">
                  <c:v>37967</c:v>
                </c:pt>
                <c:pt idx="2115">
                  <c:v>37970</c:v>
                </c:pt>
                <c:pt idx="2116">
                  <c:v>37971</c:v>
                </c:pt>
                <c:pt idx="2117">
                  <c:v>37972</c:v>
                </c:pt>
                <c:pt idx="2118">
                  <c:v>37973</c:v>
                </c:pt>
                <c:pt idx="2119">
                  <c:v>37974</c:v>
                </c:pt>
                <c:pt idx="2120">
                  <c:v>37977</c:v>
                </c:pt>
                <c:pt idx="2121">
                  <c:v>37978</c:v>
                </c:pt>
                <c:pt idx="2122">
                  <c:v>37979</c:v>
                </c:pt>
                <c:pt idx="2123">
                  <c:v>37980</c:v>
                </c:pt>
                <c:pt idx="2124">
                  <c:v>37981</c:v>
                </c:pt>
                <c:pt idx="2125">
                  <c:v>37984</c:v>
                </c:pt>
                <c:pt idx="2126">
                  <c:v>37985</c:v>
                </c:pt>
                <c:pt idx="2127">
                  <c:v>37986</c:v>
                </c:pt>
                <c:pt idx="2128">
                  <c:v>37987</c:v>
                </c:pt>
                <c:pt idx="2129">
                  <c:v>37988</c:v>
                </c:pt>
                <c:pt idx="2130">
                  <c:v>37991</c:v>
                </c:pt>
                <c:pt idx="2131">
                  <c:v>37992</c:v>
                </c:pt>
                <c:pt idx="2132">
                  <c:v>37993</c:v>
                </c:pt>
                <c:pt idx="2133">
                  <c:v>37994</c:v>
                </c:pt>
                <c:pt idx="2134">
                  <c:v>37995</c:v>
                </c:pt>
                <c:pt idx="2135">
                  <c:v>37998</c:v>
                </c:pt>
                <c:pt idx="2136">
                  <c:v>37999</c:v>
                </c:pt>
                <c:pt idx="2137">
                  <c:v>38000</c:v>
                </c:pt>
                <c:pt idx="2138">
                  <c:v>38001</c:v>
                </c:pt>
                <c:pt idx="2139">
                  <c:v>38002</c:v>
                </c:pt>
                <c:pt idx="2140">
                  <c:v>38005</c:v>
                </c:pt>
                <c:pt idx="2141">
                  <c:v>38006</c:v>
                </c:pt>
                <c:pt idx="2142">
                  <c:v>38007</c:v>
                </c:pt>
                <c:pt idx="2143">
                  <c:v>38008</c:v>
                </c:pt>
                <c:pt idx="2144">
                  <c:v>38009</c:v>
                </c:pt>
                <c:pt idx="2145">
                  <c:v>38012</c:v>
                </c:pt>
                <c:pt idx="2146">
                  <c:v>38013</c:v>
                </c:pt>
                <c:pt idx="2147">
                  <c:v>38014</c:v>
                </c:pt>
                <c:pt idx="2148">
                  <c:v>38015</c:v>
                </c:pt>
                <c:pt idx="2149">
                  <c:v>38016</c:v>
                </c:pt>
                <c:pt idx="2150">
                  <c:v>38019</c:v>
                </c:pt>
                <c:pt idx="2151">
                  <c:v>38020</c:v>
                </c:pt>
                <c:pt idx="2152">
                  <c:v>38021</c:v>
                </c:pt>
                <c:pt idx="2153">
                  <c:v>38022</c:v>
                </c:pt>
                <c:pt idx="2154">
                  <c:v>38023</c:v>
                </c:pt>
                <c:pt idx="2155">
                  <c:v>38026</c:v>
                </c:pt>
                <c:pt idx="2156">
                  <c:v>38027</c:v>
                </c:pt>
                <c:pt idx="2157">
                  <c:v>38028</c:v>
                </c:pt>
                <c:pt idx="2158">
                  <c:v>38029</c:v>
                </c:pt>
                <c:pt idx="2159">
                  <c:v>38030</c:v>
                </c:pt>
                <c:pt idx="2160">
                  <c:v>38033</c:v>
                </c:pt>
                <c:pt idx="2161">
                  <c:v>38034</c:v>
                </c:pt>
                <c:pt idx="2162">
                  <c:v>38035</c:v>
                </c:pt>
                <c:pt idx="2163">
                  <c:v>38036</c:v>
                </c:pt>
                <c:pt idx="2164">
                  <c:v>38037</c:v>
                </c:pt>
                <c:pt idx="2165">
                  <c:v>38040</c:v>
                </c:pt>
                <c:pt idx="2166">
                  <c:v>38041</c:v>
                </c:pt>
                <c:pt idx="2167">
                  <c:v>38042</c:v>
                </c:pt>
                <c:pt idx="2168">
                  <c:v>38043</c:v>
                </c:pt>
                <c:pt idx="2169">
                  <c:v>38044</c:v>
                </c:pt>
                <c:pt idx="2170">
                  <c:v>38047</c:v>
                </c:pt>
                <c:pt idx="2171">
                  <c:v>38048</c:v>
                </c:pt>
                <c:pt idx="2172">
                  <c:v>38049</c:v>
                </c:pt>
                <c:pt idx="2173">
                  <c:v>38050</c:v>
                </c:pt>
                <c:pt idx="2174">
                  <c:v>38051</c:v>
                </c:pt>
                <c:pt idx="2175">
                  <c:v>38054</c:v>
                </c:pt>
                <c:pt idx="2176">
                  <c:v>38055</c:v>
                </c:pt>
                <c:pt idx="2177">
                  <c:v>38056</c:v>
                </c:pt>
                <c:pt idx="2178">
                  <c:v>38057</c:v>
                </c:pt>
                <c:pt idx="2179">
                  <c:v>38058</c:v>
                </c:pt>
                <c:pt idx="2180">
                  <c:v>38061</c:v>
                </c:pt>
                <c:pt idx="2181">
                  <c:v>38062</c:v>
                </c:pt>
                <c:pt idx="2182">
                  <c:v>38063</c:v>
                </c:pt>
                <c:pt idx="2183">
                  <c:v>38064</c:v>
                </c:pt>
                <c:pt idx="2184">
                  <c:v>38065</c:v>
                </c:pt>
                <c:pt idx="2185">
                  <c:v>38068</c:v>
                </c:pt>
                <c:pt idx="2186">
                  <c:v>38069</c:v>
                </c:pt>
                <c:pt idx="2187">
                  <c:v>38070</c:v>
                </c:pt>
                <c:pt idx="2188">
                  <c:v>38071</c:v>
                </c:pt>
                <c:pt idx="2189">
                  <c:v>38072</c:v>
                </c:pt>
                <c:pt idx="2190">
                  <c:v>38075</c:v>
                </c:pt>
                <c:pt idx="2191">
                  <c:v>38076</c:v>
                </c:pt>
                <c:pt idx="2192">
                  <c:v>38077</c:v>
                </c:pt>
                <c:pt idx="2193">
                  <c:v>38078</c:v>
                </c:pt>
                <c:pt idx="2194">
                  <c:v>38079</c:v>
                </c:pt>
                <c:pt idx="2195">
                  <c:v>38082</c:v>
                </c:pt>
                <c:pt idx="2196">
                  <c:v>38083</c:v>
                </c:pt>
                <c:pt idx="2197">
                  <c:v>38084</c:v>
                </c:pt>
                <c:pt idx="2198">
                  <c:v>38085</c:v>
                </c:pt>
                <c:pt idx="2199">
                  <c:v>38086</c:v>
                </c:pt>
                <c:pt idx="2200">
                  <c:v>38089</c:v>
                </c:pt>
                <c:pt idx="2201">
                  <c:v>38090</c:v>
                </c:pt>
                <c:pt idx="2202">
                  <c:v>38091</c:v>
                </c:pt>
                <c:pt idx="2203">
                  <c:v>38092</c:v>
                </c:pt>
                <c:pt idx="2204">
                  <c:v>38093</c:v>
                </c:pt>
                <c:pt idx="2205">
                  <c:v>38096</c:v>
                </c:pt>
                <c:pt idx="2206">
                  <c:v>38097</c:v>
                </c:pt>
                <c:pt idx="2207">
                  <c:v>38098</c:v>
                </c:pt>
                <c:pt idx="2208">
                  <c:v>38099</c:v>
                </c:pt>
                <c:pt idx="2209">
                  <c:v>38100</c:v>
                </c:pt>
                <c:pt idx="2210">
                  <c:v>38103</c:v>
                </c:pt>
                <c:pt idx="2211">
                  <c:v>38104</c:v>
                </c:pt>
                <c:pt idx="2212">
                  <c:v>38105</c:v>
                </c:pt>
                <c:pt idx="2213">
                  <c:v>38106</c:v>
                </c:pt>
                <c:pt idx="2214">
                  <c:v>38107</c:v>
                </c:pt>
                <c:pt idx="2215">
                  <c:v>38110</c:v>
                </c:pt>
                <c:pt idx="2216">
                  <c:v>38111</c:v>
                </c:pt>
                <c:pt idx="2217">
                  <c:v>38112</c:v>
                </c:pt>
                <c:pt idx="2218">
                  <c:v>38113</c:v>
                </c:pt>
                <c:pt idx="2219">
                  <c:v>38114</c:v>
                </c:pt>
                <c:pt idx="2220">
                  <c:v>38117</c:v>
                </c:pt>
                <c:pt idx="2221">
                  <c:v>38118</c:v>
                </c:pt>
                <c:pt idx="2222">
                  <c:v>38119</c:v>
                </c:pt>
                <c:pt idx="2223">
                  <c:v>38120</c:v>
                </c:pt>
                <c:pt idx="2224">
                  <c:v>38121</c:v>
                </c:pt>
                <c:pt idx="2225">
                  <c:v>38124</c:v>
                </c:pt>
                <c:pt idx="2226">
                  <c:v>38125</c:v>
                </c:pt>
                <c:pt idx="2227">
                  <c:v>38126</c:v>
                </c:pt>
                <c:pt idx="2228">
                  <c:v>38127</c:v>
                </c:pt>
                <c:pt idx="2229">
                  <c:v>38128</c:v>
                </c:pt>
                <c:pt idx="2230">
                  <c:v>38131</c:v>
                </c:pt>
                <c:pt idx="2231">
                  <c:v>38132</c:v>
                </c:pt>
                <c:pt idx="2232">
                  <c:v>38133</c:v>
                </c:pt>
                <c:pt idx="2233">
                  <c:v>38134</c:v>
                </c:pt>
                <c:pt idx="2234">
                  <c:v>38135</c:v>
                </c:pt>
                <c:pt idx="2235">
                  <c:v>38138</c:v>
                </c:pt>
                <c:pt idx="2236">
                  <c:v>38139</c:v>
                </c:pt>
                <c:pt idx="2237">
                  <c:v>38140</c:v>
                </c:pt>
                <c:pt idx="2238">
                  <c:v>38141</c:v>
                </c:pt>
                <c:pt idx="2239">
                  <c:v>38142</c:v>
                </c:pt>
                <c:pt idx="2240">
                  <c:v>38145</c:v>
                </c:pt>
                <c:pt idx="2241">
                  <c:v>38146</c:v>
                </c:pt>
                <c:pt idx="2242">
                  <c:v>38147</c:v>
                </c:pt>
                <c:pt idx="2243">
                  <c:v>38148</c:v>
                </c:pt>
                <c:pt idx="2244">
                  <c:v>38149</c:v>
                </c:pt>
                <c:pt idx="2245">
                  <c:v>38152</c:v>
                </c:pt>
                <c:pt idx="2246">
                  <c:v>38153</c:v>
                </c:pt>
                <c:pt idx="2247">
                  <c:v>38154</c:v>
                </c:pt>
                <c:pt idx="2248">
                  <c:v>38155</c:v>
                </c:pt>
                <c:pt idx="2249">
                  <c:v>38156</c:v>
                </c:pt>
                <c:pt idx="2250">
                  <c:v>38159</c:v>
                </c:pt>
                <c:pt idx="2251">
                  <c:v>38160</c:v>
                </c:pt>
                <c:pt idx="2252">
                  <c:v>38161</c:v>
                </c:pt>
                <c:pt idx="2253">
                  <c:v>38162</c:v>
                </c:pt>
                <c:pt idx="2254">
                  <c:v>38163</c:v>
                </c:pt>
                <c:pt idx="2255">
                  <c:v>38166</c:v>
                </c:pt>
                <c:pt idx="2256">
                  <c:v>38167</c:v>
                </c:pt>
                <c:pt idx="2257">
                  <c:v>38168</c:v>
                </c:pt>
                <c:pt idx="2258">
                  <c:v>38169</c:v>
                </c:pt>
                <c:pt idx="2259">
                  <c:v>38170</c:v>
                </c:pt>
                <c:pt idx="2260">
                  <c:v>38173</c:v>
                </c:pt>
                <c:pt idx="2261">
                  <c:v>38174</c:v>
                </c:pt>
                <c:pt idx="2262">
                  <c:v>38175</c:v>
                </c:pt>
                <c:pt idx="2263">
                  <c:v>38176</c:v>
                </c:pt>
                <c:pt idx="2264">
                  <c:v>38177</c:v>
                </c:pt>
                <c:pt idx="2265">
                  <c:v>38180</c:v>
                </c:pt>
                <c:pt idx="2266">
                  <c:v>38181</c:v>
                </c:pt>
                <c:pt idx="2267">
                  <c:v>38182</c:v>
                </c:pt>
                <c:pt idx="2268">
                  <c:v>38183</c:v>
                </c:pt>
                <c:pt idx="2269">
                  <c:v>38184</c:v>
                </c:pt>
                <c:pt idx="2270">
                  <c:v>38187</c:v>
                </c:pt>
                <c:pt idx="2271">
                  <c:v>38188</c:v>
                </c:pt>
                <c:pt idx="2272">
                  <c:v>38189</c:v>
                </c:pt>
                <c:pt idx="2273">
                  <c:v>38190</c:v>
                </c:pt>
                <c:pt idx="2274">
                  <c:v>38191</c:v>
                </c:pt>
                <c:pt idx="2275">
                  <c:v>38194</c:v>
                </c:pt>
                <c:pt idx="2276">
                  <c:v>38195</c:v>
                </c:pt>
                <c:pt idx="2277">
                  <c:v>38196</c:v>
                </c:pt>
                <c:pt idx="2278">
                  <c:v>38197</c:v>
                </c:pt>
                <c:pt idx="2279">
                  <c:v>38198</c:v>
                </c:pt>
                <c:pt idx="2280">
                  <c:v>38201</c:v>
                </c:pt>
                <c:pt idx="2281">
                  <c:v>38202</c:v>
                </c:pt>
                <c:pt idx="2282">
                  <c:v>38203</c:v>
                </c:pt>
                <c:pt idx="2283">
                  <c:v>38204</c:v>
                </c:pt>
                <c:pt idx="2284">
                  <c:v>38205</c:v>
                </c:pt>
                <c:pt idx="2285">
                  <c:v>38208</c:v>
                </c:pt>
                <c:pt idx="2286">
                  <c:v>38209</c:v>
                </c:pt>
                <c:pt idx="2287">
                  <c:v>38210</c:v>
                </c:pt>
                <c:pt idx="2288">
                  <c:v>38211</c:v>
                </c:pt>
                <c:pt idx="2289">
                  <c:v>38212</c:v>
                </c:pt>
                <c:pt idx="2290">
                  <c:v>38215</c:v>
                </c:pt>
                <c:pt idx="2291">
                  <c:v>38216</c:v>
                </c:pt>
                <c:pt idx="2292">
                  <c:v>38217</c:v>
                </c:pt>
                <c:pt idx="2293">
                  <c:v>38218</c:v>
                </c:pt>
                <c:pt idx="2294">
                  <c:v>38219</c:v>
                </c:pt>
                <c:pt idx="2295">
                  <c:v>38222</c:v>
                </c:pt>
                <c:pt idx="2296">
                  <c:v>38223</c:v>
                </c:pt>
                <c:pt idx="2297">
                  <c:v>38224</c:v>
                </c:pt>
                <c:pt idx="2298">
                  <c:v>38225</c:v>
                </c:pt>
                <c:pt idx="2299">
                  <c:v>38226</c:v>
                </c:pt>
                <c:pt idx="2300">
                  <c:v>38229</c:v>
                </c:pt>
                <c:pt idx="2301">
                  <c:v>38230</c:v>
                </c:pt>
                <c:pt idx="2302">
                  <c:v>38231</c:v>
                </c:pt>
                <c:pt idx="2303">
                  <c:v>38232</c:v>
                </c:pt>
                <c:pt idx="2304">
                  <c:v>38233</c:v>
                </c:pt>
                <c:pt idx="2305">
                  <c:v>38236</c:v>
                </c:pt>
                <c:pt idx="2306">
                  <c:v>38237</c:v>
                </c:pt>
                <c:pt idx="2307">
                  <c:v>38238</c:v>
                </c:pt>
                <c:pt idx="2308">
                  <c:v>38239</c:v>
                </c:pt>
                <c:pt idx="2309">
                  <c:v>38240</c:v>
                </c:pt>
                <c:pt idx="2310">
                  <c:v>38243</c:v>
                </c:pt>
                <c:pt idx="2311">
                  <c:v>38244</c:v>
                </c:pt>
                <c:pt idx="2312">
                  <c:v>38245</c:v>
                </c:pt>
                <c:pt idx="2313">
                  <c:v>38246</c:v>
                </c:pt>
                <c:pt idx="2314">
                  <c:v>38247</c:v>
                </c:pt>
                <c:pt idx="2315">
                  <c:v>38250</c:v>
                </c:pt>
                <c:pt idx="2316">
                  <c:v>38251</c:v>
                </c:pt>
                <c:pt idx="2317">
                  <c:v>38252</c:v>
                </c:pt>
                <c:pt idx="2318">
                  <c:v>38253</c:v>
                </c:pt>
                <c:pt idx="2319">
                  <c:v>38254</c:v>
                </c:pt>
                <c:pt idx="2320">
                  <c:v>38257</c:v>
                </c:pt>
                <c:pt idx="2321">
                  <c:v>38258</c:v>
                </c:pt>
                <c:pt idx="2322">
                  <c:v>38259</c:v>
                </c:pt>
                <c:pt idx="2323">
                  <c:v>38260</c:v>
                </c:pt>
                <c:pt idx="2324">
                  <c:v>38261</c:v>
                </c:pt>
                <c:pt idx="2325">
                  <c:v>38264</c:v>
                </c:pt>
                <c:pt idx="2326">
                  <c:v>38265</c:v>
                </c:pt>
                <c:pt idx="2327">
                  <c:v>38266</c:v>
                </c:pt>
                <c:pt idx="2328">
                  <c:v>38267</c:v>
                </c:pt>
                <c:pt idx="2329">
                  <c:v>38268</c:v>
                </c:pt>
                <c:pt idx="2330">
                  <c:v>38271</c:v>
                </c:pt>
                <c:pt idx="2331">
                  <c:v>38272</c:v>
                </c:pt>
                <c:pt idx="2332">
                  <c:v>38273</c:v>
                </c:pt>
                <c:pt idx="2333">
                  <c:v>38274</c:v>
                </c:pt>
                <c:pt idx="2334">
                  <c:v>38275</c:v>
                </c:pt>
                <c:pt idx="2335">
                  <c:v>38278</c:v>
                </c:pt>
                <c:pt idx="2336">
                  <c:v>38279</c:v>
                </c:pt>
                <c:pt idx="2337">
                  <c:v>38280</c:v>
                </c:pt>
                <c:pt idx="2338">
                  <c:v>38281</c:v>
                </c:pt>
                <c:pt idx="2339">
                  <c:v>38282</c:v>
                </c:pt>
                <c:pt idx="2340">
                  <c:v>38285</c:v>
                </c:pt>
                <c:pt idx="2341">
                  <c:v>38286</c:v>
                </c:pt>
                <c:pt idx="2342">
                  <c:v>38287</c:v>
                </c:pt>
                <c:pt idx="2343">
                  <c:v>38288</c:v>
                </c:pt>
                <c:pt idx="2344">
                  <c:v>38289</c:v>
                </c:pt>
                <c:pt idx="2345">
                  <c:v>38292</c:v>
                </c:pt>
                <c:pt idx="2346">
                  <c:v>38293</c:v>
                </c:pt>
                <c:pt idx="2347">
                  <c:v>38294</c:v>
                </c:pt>
                <c:pt idx="2348">
                  <c:v>38295</c:v>
                </c:pt>
                <c:pt idx="2349">
                  <c:v>38296</c:v>
                </c:pt>
                <c:pt idx="2350">
                  <c:v>38299</c:v>
                </c:pt>
                <c:pt idx="2351">
                  <c:v>38300</c:v>
                </c:pt>
                <c:pt idx="2352">
                  <c:v>38301</c:v>
                </c:pt>
                <c:pt idx="2353">
                  <c:v>38302</c:v>
                </c:pt>
                <c:pt idx="2354">
                  <c:v>38303</c:v>
                </c:pt>
                <c:pt idx="2355">
                  <c:v>38306</c:v>
                </c:pt>
                <c:pt idx="2356">
                  <c:v>38307</c:v>
                </c:pt>
                <c:pt idx="2357">
                  <c:v>38308</c:v>
                </c:pt>
                <c:pt idx="2358">
                  <c:v>38309</c:v>
                </c:pt>
                <c:pt idx="2359">
                  <c:v>38310</c:v>
                </c:pt>
                <c:pt idx="2360">
                  <c:v>38313</c:v>
                </c:pt>
                <c:pt idx="2361">
                  <c:v>38314</c:v>
                </c:pt>
                <c:pt idx="2362">
                  <c:v>38315</c:v>
                </c:pt>
                <c:pt idx="2363">
                  <c:v>38316</c:v>
                </c:pt>
                <c:pt idx="2364">
                  <c:v>38317</c:v>
                </c:pt>
                <c:pt idx="2365">
                  <c:v>38320</c:v>
                </c:pt>
                <c:pt idx="2366">
                  <c:v>38321</c:v>
                </c:pt>
                <c:pt idx="2367">
                  <c:v>38322</c:v>
                </c:pt>
                <c:pt idx="2368">
                  <c:v>38323</c:v>
                </c:pt>
                <c:pt idx="2369">
                  <c:v>38324</c:v>
                </c:pt>
                <c:pt idx="2370">
                  <c:v>38327</c:v>
                </c:pt>
                <c:pt idx="2371">
                  <c:v>38328</c:v>
                </c:pt>
                <c:pt idx="2372">
                  <c:v>38329</c:v>
                </c:pt>
                <c:pt idx="2373">
                  <c:v>38330</c:v>
                </c:pt>
                <c:pt idx="2374">
                  <c:v>38331</c:v>
                </c:pt>
                <c:pt idx="2375">
                  <c:v>38334</c:v>
                </c:pt>
                <c:pt idx="2376">
                  <c:v>38335</c:v>
                </c:pt>
                <c:pt idx="2377">
                  <c:v>38336</c:v>
                </c:pt>
                <c:pt idx="2378">
                  <c:v>38337</c:v>
                </c:pt>
                <c:pt idx="2379">
                  <c:v>38338</c:v>
                </c:pt>
                <c:pt idx="2380">
                  <c:v>38341</c:v>
                </c:pt>
                <c:pt idx="2381">
                  <c:v>38342</c:v>
                </c:pt>
                <c:pt idx="2382">
                  <c:v>38343</c:v>
                </c:pt>
                <c:pt idx="2383">
                  <c:v>38344</c:v>
                </c:pt>
                <c:pt idx="2384">
                  <c:v>38345</c:v>
                </c:pt>
                <c:pt idx="2385">
                  <c:v>38348</c:v>
                </c:pt>
                <c:pt idx="2386">
                  <c:v>38349</c:v>
                </c:pt>
                <c:pt idx="2387">
                  <c:v>38350</c:v>
                </c:pt>
                <c:pt idx="2388">
                  <c:v>38351</c:v>
                </c:pt>
                <c:pt idx="2389">
                  <c:v>38352</c:v>
                </c:pt>
                <c:pt idx="2390">
                  <c:v>38355</c:v>
                </c:pt>
                <c:pt idx="2391">
                  <c:v>38356</c:v>
                </c:pt>
                <c:pt idx="2392">
                  <c:v>38357</c:v>
                </c:pt>
                <c:pt idx="2393">
                  <c:v>38358</c:v>
                </c:pt>
                <c:pt idx="2394">
                  <c:v>38359</c:v>
                </c:pt>
                <c:pt idx="2395">
                  <c:v>38362</c:v>
                </c:pt>
                <c:pt idx="2396">
                  <c:v>38363</c:v>
                </c:pt>
                <c:pt idx="2397">
                  <c:v>38364</c:v>
                </c:pt>
                <c:pt idx="2398">
                  <c:v>38365</c:v>
                </c:pt>
                <c:pt idx="2399">
                  <c:v>38366</c:v>
                </c:pt>
                <c:pt idx="2400">
                  <c:v>38369</c:v>
                </c:pt>
                <c:pt idx="2401">
                  <c:v>38370</c:v>
                </c:pt>
                <c:pt idx="2402">
                  <c:v>38371</c:v>
                </c:pt>
                <c:pt idx="2403">
                  <c:v>38372</c:v>
                </c:pt>
                <c:pt idx="2404">
                  <c:v>38373</c:v>
                </c:pt>
                <c:pt idx="2405">
                  <c:v>38376</c:v>
                </c:pt>
                <c:pt idx="2406">
                  <c:v>38377</c:v>
                </c:pt>
                <c:pt idx="2407">
                  <c:v>38378</c:v>
                </c:pt>
                <c:pt idx="2408">
                  <c:v>38379</c:v>
                </c:pt>
                <c:pt idx="2409">
                  <c:v>38380</c:v>
                </c:pt>
                <c:pt idx="2410">
                  <c:v>38383</c:v>
                </c:pt>
                <c:pt idx="2411">
                  <c:v>38384</c:v>
                </c:pt>
                <c:pt idx="2412">
                  <c:v>38385</c:v>
                </c:pt>
                <c:pt idx="2413">
                  <c:v>38386</c:v>
                </c:pt>
                <c:pt idx="2414">
                  <c:v>38387</c:v>
                </c:pt>
                <c:pt idx="2415">
                  <c:v>38390</c:v>
                </c:pt>
                <c:pt idx="2416">
                  <c:v>38391</c:v>
                </c:pt>
                <c:pt idx="2417">
                  <c:v>38392</c:v>
                </c:pt>
                <c:pt idx="2418">
                  <c:v>38393</c:v>
                </c:pt>
                <c:pt idx="2419">
                  <c:v>38394</c:v>
                </c:pt>
                <c:pt idx="2420">
                  <c:v>38397</c:v>
                </c:pt>
                <c:pt idx="2421">
                  <c:v>38398</c:v>
                </c:pt>
                <c:pt idx="2422">
                  <c:v>38399</c:v>
                </c:pt>
                <c:pt idx="2423">
                  <c:v>38400</c:v>
                </c:pt>
                <c:pt idx="2424">
                  <c:v>38401</c:v>
                </c:pt>
                <c:pt idx="2425">
                  <c:v>38404</c:v>
                </c:pt>
                <c:pt idx="2426">
                  <c:v>38405</c:v>
                </c:pt>
                <c:pt idx="2427">
                  <c:v>38406</c:v>
                </c:pt>
                <c:pt idx="2428">
                  <c:v>38407</c:v>
                </c:pt>
                <c:pt idx="2429">
                  <c:v>38408</c:v>
                </c:pt>
                <c:pt idx="2430">
                  <c:v>38411</c:v>
                </c:pt>
                <c:pt idx="2431">
                  <c:v>38412</c:v>
                </c:pt>
                <c:pt idx="2432">
                  <c:v>38413</c:v>
                </c:pt>
                <c:pt idx="2433">
                  <c:v>38414</c:v>
                </c:pt>
                <c:pt idx="2434">
                  <c:v>38415</c:v>
                </c:pt>
                <c:pt idx="2435">
                  <c:v>38418</c:v>
                </c:pt>
                <c:pt idx="2436">
                  <c:v>38419</c:v>
                </c:pt>
                <c:pt idx="2437">
                  <c:v>38420</c:v>
                </c:pt>
                <c:pt idx="2438">
                  <c:v>38421</c:v>
                </c:pt>
                <c:pt idx="2439">
                  <c:v>38422</c:v>
                </c:pt>
                <c:pt idx="2440">
                  <c:v>38425</c:v>
                </c:pt>
                <c:pt idx="2441">
                  <c:v>38426</c:v>
                </c:pt>
                <c:pt idx="2442">
                  <c:v>38427</c:v>
                </c:pt>
                <c:pt idx="2443">
                  <c:v>38428</c:v>
                </c:pt>
                <c:pt idx="2444">
                  <c:v>38429</c:v>
                </c:pt>
                <c:pt idx="2445">
                  <c:v>38432</c:v>
                </c:pt>
                <c:pt idx="2446">
                  <c:v>38433</c:v>
                </c:pt>
                <c:pt idx="2447">
                  <c:v>38434</c:v>
                </c:pt>
                <c:pt idx="2448">
                  <c:v>38435</c:v>
                </c:pt>
                <c:pt idx="2449">
                  <c:v>38436</c:v>
                </c:pt>
                <c:pt idx="2450">
                  <c:v>38439</c:v>
                </c:pt>
                <c:pt idx="2451">
                  <c:v>38440</c:v>
                </c:pt>
                <c:pt idx="2452">
                  <c:v>38441</c:v>
                </c:pt>
                <c:pt idx="2453">
                  <c:v>38442</c:v>
                </c:pt>
                <c:pt idx="2454">
                  <c:v>38443</c:v>
                </c:pt>
                <c:pt idx="2455">
                  <c:v>38446</c:v>
                </c:pt>
                <c:pt idx="2456">
                  <c:v>38447</c:v>
                </c:pt>
                <c:pt idx="2457">
                  <c:v>38448</c:v>
                </c:pt>
                <c:pt idx="2458">
                  <c:v>38449</c:v>
                </c:pt>
                <c:pt idx="2459">
                  <c:v>38450</c:v>
                </c:pt>
                <c:pt idx="2460">
                  <c:v>38453</c:v>
                </c:pt>
                <c:pt idx="2461">
                  <c:v>38454</c:v>
                </c:pt>
                <c:pt idx="2462">
                  <c:v>38455</c:v>
                </c:pt>
                <c:pt idx="2463">
                  <c:v>38456</c:v>
                </c:pt>
                <c:pt idx="2464">
                  <c:v>38457</c:v>
                </c:pt>
                <c:pt idx="2465">
                  <c:v>38460</c:v>
                </c:pt>
                <c:pt idx="2466">
                  <c:v>38461</c:v>
                </c:pt>
                <c:pt idx="2467">
                  <c:v>38462</c:v>
                </c:pt>
                <c:pt idx="2468">
                  <c:v>38463</c:v>
                </c:pt>
                <c:pt idx="2469">
                  <c:v>38464</c:v>
                </c:pt>
                <c:pt idx="2470">
                  <c:v>38467</c:v>
                </c:pt>
                <c:pt idx="2471">
                  <c:v>38468</c:v>
                </c:pt>
                <c:pt idx="2472">
                  <c:v>38469</c:v>
                </c:pt>
                <c:pt idx="2473">
                  <c:v>38470</c:v>
                </c:pt>
                <c:pt idx="2474">
                  <c:v>38471</c:v>
                </c:pt>
                <c:pt idx="2475">
                  <c:v>38474</c:v>
                </c:pt>
                <c:pt idx="2476">
                  <c:v>38475</c:v>
                </c:pt>
                <c:pt idx="2477">
                  <c:v>38476</c:v>
                </c:pt>
                <c:pt idx="2478">
                  <c:v>38477</c:v>
                </c:pt>
                <c:pt idx="2479">
                  <c:v>38478</c:v>
                </c:pt>
                <c:pt idx="2480">
                  <c:v>38481</c:v>
                </c:pt>
                <c:pt idx="2481">
                  <c:v>38482</c:v>
                </c:pt>
                <c:pt idx="2482">
                  <c:v>38483</c:v>
                </c:pt>
                <c:pt idx="2483">
                  <c:v>38484</c:v>
                </c:pt>
                <c:pt idx="2484">
                  <c:v>38485</c:v>
                </c:pt>
                <c:pt idx="2485">
                  <c:v>38488</c:v>
                </c:pt>
                <c:pt idx="2486">
                  <c:v>38489</c:v>
                </c:pt>
                <c:pt idx="2487">
                  <c:v>38490</c:v>
                </c:pt>
                <c:pt idx="2488">
                  <c:v>38491</c:v>
                </c:pt>
                <c:pt idx="2489">
                  <c:v>38492</c:v>
                </c:pt>
                <c:pt idx="2490">
                  <c:v>38495</c:v>
                </c:pt>
                <c:pt idx="2491">
                  <c:v>38496</c:v>
                </c:pt>
                <c:pt idx="2492">
                  <c:v>38497</c:v>
                </c:pt>
                <c:pt idx="2493">
                  <c:v>38498</c:v>
                </c:pt>
                <c:pt idx="2494">
                  <c:v>38499</c:v>
                </c:pt>
                <c:pt idx="2495">
                  <c:v>38502</c:v>
                </c:pt>
                <c:pt idx="2496">
                  <c:v>38503</c:v>
                </c:pt>
                <c:pt idx="2497">
                  <c:v>38504</c:v>
                </c:pt>
                <c:pt idx="2498">
                  <c:v>38505</c:v>
                </c:pt>
                <c:pt idx="2499">
                  <c:v>38506</c:v>
                </c:pt>
                <c:pt idx="2500">
                  <c:v>38509</c:v>
                </c:pt>
                <c:pt idx="2501">
                  <c:v>38510</c:v>
                </c:pt>
                <c:pt idx="2502">
                  <c:v>38511</c:v>
                </c:pt>
                <c:pt idx="2503">
                  <c:v>38512</c:v>
                </c:pt>
                <c:pt idx="2504">
                  <c:v>38513</c:v>
                </c:pt>
                <c:pt idx="2505">
                  <c:v>38516</c:v>
                </c:pt>
                <c:pt idx="2506">
                  <c:v>38517</c:v>
                </c:pt>
                <c:pt idx="2507">
                  <c:v>38518</c:v>
                </c:pt>
                <c:pt idx="2508">
                  <c:v>38519</c:v>
                </c:pt>
                <c:pt idx="2509">
                  <c:v>38520</c:v>
                </c:pt>
                <c:pt idx="2510">
                  <c:v>38523</c:v>
                </c:pt>
                <c:pt idx="2511">
                  <c:v>38524</c:v>
                </c:pt>
                <c:pt idx="2512">
                  <c:v>38525</c:v>
                </c:pt>
                <c:pt idx="2513">
                  <c:v>38526</c:v>
                </c:pt>
                <c:pt idx="2514">
                  <c:v>38527</c:v>
                </c:pt>
                <c:pt idx="2515">
                  <c:v>38530</c:v>
                </c:pt>
                <c:pt idx="2516">
                  <c:v>38531</c:v>
                </c:pt>
                <c:pt idx="2517">
                  <c:v>38532</c:v>
                </c:pt>
                <c:pt idx="2518">
                  <c:v>38533</c:v>
                </c:pt>
                <c:pt idx="2519">
                  <c:v>38534</c:v>
                </c:pt>
                <c:pt idx="2520">
                  <c:v>38537</c:v>
                </c:pt>
                <c:pt idx="2521">
                  <c:v>38538</c:v>
                </c:pt>
                <c:pt idx="2522">
                  <c:v>38539</c:v>
                </c:pt>
                <c:pt idx="2523">
                  <c:v>38540</c:v>
                </c:pt>
                <c:pt idx="2524">
                  <c:v>38541</c:v>
                </c:pt>
                <c:pt idx="2525">
                  <c:v>38544</c:v>
                </c:pt>
                <c:pt idx="2526">
                  <c:v>38545</c:v>
                </c:pt>
                <c:pt idx="2527">
                  <c:v>38546</c:v>
                </c:pt>
                <c:pt idx="2528">
                  <c:v>38547</c:v>
                </c:pt>
                <c:pt idx="2529">
                  <c:v>38548</c:v>
                </c:pt>
                <c:pt idx="2530">
                  <c:v>38551</c:v>
                </c:pt>
                <c:pt idx="2531">
                  <c:v>38552</c:v>
                </c:pt>
                <c:pt idx="2532">
                  <c:v>38553</c:v>
                </c:pt>
                <c:pt idx="2533">
                  <c:v>38554</c:v>
                </c:pt>
                <c:pt idx="2534">
                  <c:v>38555</c:v>
                </c:pt>
                <c:pt idx="2535">
                  <c:v>38558</c:v>
                </c:pt>
                <c:pt idx="2536">
                  <c:v>38559</c:v>
                </c:pt>
                <c:pt idx="2537">
                  <c:v>38560</c:v>
                </c:pt>
                <c:pt idx="2538">
                  <c:v>38561</c:v>
                </c:pt>
                <c:pt idx="2539">
                  <c:v>38562</c:v>
                </c:pt>
                <c:pt idx="2540">
                  <c:v>38565</c:v>
                </c:pt>
                <c:pt idx="2541">
                  <c:v>38566</c:v>
                </c:pt>
                <c:pt idx="2542">
                  <c:v>38567</c:v>
                </c:pt>
                <c:pt idx="2543">
                  <c:v>38568</c:v>
                </c:pt>
                <c:pt idx="2544">
                  <c:v>38569</c:v>
                </c:pt>
                <c:pt idx="2545">
                  <c:v>38572</c:v>
                </c:pt>
                <c:pt idx="2546">
                  <c:v>38573</c:v>
                </c:pt>
                <c:pt idx="2547">
                  <c:v>38574</c:v>
                </c:pt>
                <c:pt idx="2548">
                  <c:v>38575</c:v>
                </c:pt>
                <c:pt idx="2549">
                  <c:v>38576</c:v>
                </c:pt>
                <c:pt idx="2550">
                  <c:v>38579</c:v>
                </c:pt>
                <c:pt idx="2551">
                  <c:v>38580</c:v>
                </c:pt>
                <c:pt idx="2552">
                  <c:v>38581</c:v>
                </c:pt>
                <c:pt idx="2553">
                  <c:v>38582</c:v>
                </c:pt>
                <c:pt idx="2554">
                  <c:v>38583</c:v>
                </c:pt>
                <c:pt idx="2555">
                  <c:v>38586</c:v>
                </c:pt>
                <c:pt idx="2556">
                  <c:v>38587</c:v>
                </c:pt>
                <c:pt idx="2557">
                  <c:v>38588</c:v>
                </c:pt>
                <c:pt idx="2558">
                  <c:v>38589</c:v>
                </c:pt>
                <c:pt idx="2559">
                  <c:v>38590</c:v>
                </c:pt>
                <c:pt idx="2560">
                  <c:v>38593</c:v>
                </c:pt>
                <c:pt idx="2561">
                  <c:v>38594</c:v>
                </c:pt>
                <c:pt idx="2562">
                  <c:v>38595</c:v>
                </c:pt>
                <c:pt idx="2563">
                  <c:v>38596</c:v>
                </c:pt>
                <c:pt idx="2564">
                  <c:v>38597</c:v>
                </c:pt>
                <c:pt idx="2565">
                  <c:v>38600</c:v>
                </c:pt>
                <c:pt idx="2566">
                  <c:v>38601</c:v>
                </c:pt>
                <c:pt idx="2567">
                  <c:v>38602</c:v>
                </c:pt>
                <c:pt idx="2568">
                  <c:v>38603</c:v>
                </c:pt>
                <c:pt idx="2569">
                  <c:v>38604</c:v>
                </c:pt>
                <c:pt idx="2570">
                  <c:v>38607</c:v>
                </c:pt>
                <c:pt idx="2571">
                  <c:v>38608</c:v>
                </c:pt>
                <c:pt idx="2572">
                  <c:v>38609</c:v>
                </c:pt>
                <c:pt idx="2573">
                  <c:v>38610</c:v>
                </c:pt>
                <c:pt idx="2574">
                  <c:v>38611</c:v>
                </c:pt>
                <c:pt idx="2575">
                  <c:v>38614</c:v>
                </c:pt>
                <c:pt idx="2576">
                  <c:v>38615</c:v>
                </c:pt>
                <c:pt idx="2577">
                  <c:v>38616</c:v>
                </c:pt>
                <c:pt idx="2578">
                  <c:v>38617</c:v>
                </c:pt>
                <c:pt idx="2579">
                  <c:v>38618</c:v>
                </c:pt>
                <c:pt idx="2580">
                  <c:v>38621</c:v>
                </c:pt>
                <c:pt idx="2581">
                  <c:v>38622</c:v>
                </c:pt>
                <c:pt idx="2582">
                  <c:v>38623</c:v>
                </c:pt>
                <c:pt idx="2583">
                  <c:v>38624</c:v>
                </c:pt>
                <c:pt idx="2584">
                  <c:v>38625</c:v>
                </c:pt>
                <c:pt idx="2585">
                  <c:v>38628</c:v>
                </c:pt>
                <c:pt idx="2586">
                  <c:v>38629</c:v>
                </c:pt>
                <c:pt idx="2587">
                  <c:v>38630</c:v>
                </c:pt>
                <c:pt idx="2588">
                  <c:v>38631</c:v>
                </c:pt>
                <c:pt idx="2589">
                  <c:v>38632</c:v>
                </c:pt>
                <c:pt idx="2590">
                  <c:v>38635</c:v>
                </c:pt>
                <c:pt idx="2591">
                  <c:v>38636</c:v>
                </c:pt>
                <c:pt idx="2592">
                  <c:v>38637</c:v>
                </c:pt>
                <c:pt idx="2593">
                  <c:v>38638</c:v>
                </c:pt>
                <c:pt idx="2594">
                  <c:v>38639</c:v>
                </c:pt>
                <c:pt idx="2595">
                  <c:v>38642</c:v>
                </c:pt>
                <c:pt idx="2596">
                  <c:v>38643</c:v>
                </c:pt>
                <c:pt idx="2597">
                  <c:v>38644</c:v>
                </c:pt>
                <c:pt idx="2598">
                  <c:v>38645</c:v>
                </c:pt>
                <c:pt idx="2599">
                  <c:v>38646</c:v>
                </c:pt>
                <c:pt idx="2600">
                  <c:v>38649</c:v>
                </c:pt>
                <c:pt idx="2601">
                  <c:v>38650</c:v>
                </c:pt>
                <c:pt idx="2602">
                  <c:v>38651</c:v>
                </c:pt>
                <c:pt idx="2603">
                  <c:v>38652</c:v>
                </c:pt>
                <c:pt idx="2604">
                  <c:v>38653</c:v>
                </c:pt>
                <c:pt idx="2605">
                  <c:v>38656</c:v>
                </c:pt>
                <c:pt idx="2606">
                  <c:v>38657</c:v>
                </c:pt>
                <c:pt idx="2607">
                  <c:v>38658</c:v>
                </c:pt>
                <c:pt idx="2608">
                  <c:v>38659</c:v>
                </c:pt>
                <c:pt idx="2609">
                  <c:v>38660</c:v>
                </c:pt>
                <c:pt idx="2610">
                  <c:v>38663</c:v>
                </c:pt>
                <c:pt idx="2611">
                  <c:v>38664</c:v>
                </c:pt>
                <c:pt idx="2612">
                  <c:v>38665</c:v>
                </c:pt>
                <c:pt idx="2613">
                  <c:v>38666</c:v>
                </c:pt>
                <c:pt idx="2614">
                  <c:v>38667</c:v>
                </c:pt>
                <c:pt idx="2615">
                  <c:v>38670</c:v>
                </c:pt>
                <c:pt idx="2616">
                  <c:v>38671</c:v>
                </c:pt>
                <c:pt idx="2617">
                  <c:v>38672</c:v>
                </c:pt>
                <c:pt idx="2618">
                  <c:v>38673</c:v>
                </c:pt>
                <c:pt idx="2619">
                  <c:v>38674</c:v>
                </c:pt>
                <c:pt idx="2620">
                  <c:v>38677</c:v>
                </c:pt>
                <c:pt idx="2621">
                  <c:v>38678</c:v>
                </c:pt>
                <c:pt idx="2622">
                  <c:v>38679</c:v>
                </c:pt>
                <c:pt idx="2623">
                  <c:v>38680</c:v>
                </c:pt>
                <c:pt idx="2624">
                  <c:v>38681</c:v>
                </c:pt>
                <c:pt idx="2625">
                  <c:v>38684</c:v>
                </c:pt>
                <c:pt idx="2626">
                  <c:v>38685</c:v>
                </c:pt>
                <c:pt idx="2627">
                  <c:v>38686</c:v>
                </c:pt>
                <c:pt idx="2628">
                  <c:v>38687</c:v>
                </c:pt>
                <c:pt idx="2629">
                  <c:v>38688</c:v>
                </c:pt>
                <c:pt idx="2630">
                  <c:v>38691</c:v>
                </c:pt>
                <c:pt idx="2631">
                  <c:v>38692</c:v>
                </c:pt>
                <c:pt idx="2632">
                  <c:v>38693</c:v>
                </c:pt>
                <c:pt idx="2633">
                  <c:v>38694</c:v>
                </c:pt>
                <c:pt idx="2634">
                  <c:v>38695</c:v>
                </c:pt>
                <c:pt idx="2635">
                  <c:v>38698</c:v>
                </c:pt>
                <c:pt idx="2636">
                  <c:v>38699</c:v>
                </c:pt>
                <c:pt idx="2637">
                  <c:v>38700</c:v>
                </c:pt>
                <c:pt idx="2638">
                  <c:v>38701</c:v>
                </c:pt>
                <c:pt idx="2639">
                  <c:v>38702</c:v>
                </c:pt>
                <c:pt idx="2640">
                  <c:v>38705</c:v>
                </c:pt>
                <c:pt idx="2641">
                  <c:v>38706</c:v>
                </c:pt>
                <c:pt idx="2642">
                  <c:v>38707</c:v>
                </c:pt>
                <c:pt idx="2643">
                  <c:v>38708</c:v>
                </c:pt>
                <c:pt idx="2644">
                  <c:v>38709</c:v>
                </c:pt>
                <c:pt idx="2645">
                  <c:v>38712</c:v>
                </c:pt>
                <c:pt idx="2646">
                  <c:v>38713</c:v>
                </c:pt>
                <c:pt idx="2647">
                  <c:v>38714</c:v>
                </c:pt>
                <c:pt idx="2648">
                  <c:v>38715</c:v>
                </c:pt>
                <c:pt idx="2649">
                  <c:v>38716</c:v>
                </c:pt>
                <c:pt idx="2650">
                  <c:v>38719</c:v>
                </c:pt>
                <c:pt idx="2651">
                  <c:v>38720</c:v>
                </c:pt>
                <c:pt idx="2652">
                  <c:v>38721</c:v>
                </c:pt>
                <c:pt idx="2653">
                  <c:v>38722</c:v>
                </c:pt>
                <c:pt idx="2654">
                  <c:v>38723</c:v>
                </c:pt>
                <c:pt idx="2655">
                  <c:v>38726</c:v>
                </c:pt>
                <c:pt idx="2656">
                  <c:v>38727</c:v>
                </c:pt>
                <c:pt idx="2657">
                  <c:v>38728</c:v>
                </c:pt>
                <c:pt idx="2658">
                  <c:v>38729</c:v>
                </c:pt>
                <c:pt idx="2659">
                  <c:v>38730</c:v>
                </c:pt>
                <c:pt idx="2660">
                  <c:v>38734</c:v>
                </c:pt>
                <c:pt idx="2661">
                  <c:v>38735</c:v>
                </c:pt>
                <c:pt idx="2662">
                  <c:v>38736</c:v>
                </c:pt>
                <c:pt idx="2663">
                  <c:v>38737</c:v>
                </c:pt>
                <c:pt idx="2664">
                  <c:v>38740</c:v>
                </c:pt>
                <c:pt idx="2665">
                  <c:v>38741</c:v>
                </c:pt>
                <c:pt idx="2666">
                  <c:v>38742</c:v>
                </c:pt>
                <c:pt idx="2667">
                  <c:v>38743</c:v>
                </c:pt>
                <c:pt idx="2668">
                  <c:v>38744</c:v>
                </c:pt>
                <c:pt idx="2669">
                  <c:v>38747</c:v>
                </c:pt>
                <c:pt idx="2670">
                  <c:v>38748</c:v>
                </c:pt>
                <c:pt idx="2671">
                  <c:v>38749</c:v>
                </c:pt>
                <c:pt idx="2672">
                  <c:v>38750</c:v>
                </c:pt>
                <c:pt idx="2673">
                  <c:v>38751</c:v>
                </c:pt>
                <c:pt idx="2674">
                  <c:v>38754</c:v>
                </c:pt>
                <c:pt idx="2675">
                  <c:v>38755</c:v>
                </c:pt>
                <c:pt idx="2676">
                  <c:v>38756</c:v>
                </c:pt>
                <c:pt idx="2677">
                  <c:v>38757</c:v>
                </c:pt>
                <c:pt idx="2678">
                  <c:v>38758</c:v>
                </c:pt>
                <c:pt idx="2679">
                  <c:v>38761</c:v>
                </c:pt>
                <c:pt idx="2680">
                  <c:v>38762</c:v>
                </c:pt>
                <c:pt idx="2681">
                  <c:v>38763</c:v>
                </c:pt>
                <c:pt idx="2682">
                  <c:v>38764</c:v>
                </c:pt>
                <c:pt idx="2683">
                  <c:v>38765</c:v>
                </c:pt>
                <c:pt idx="2684">
                  <c:v>38769</c:v>
                </c:pt>
                <c:pt idx="2685">
                  <c:v>38770</c:v>
                </c:pt>
                <c:pt idx="2686">
                  <c:v>38771</c:v>
                </c:pt>
                <c:pt idx="2687">
                  <c:v>38772</c:v>
                </c:pt>
                <c:pt idx="2688">
                  <c:v>38775</c:v>
                </c:pt>
                <c:pt idx="2689">
                  <c:v>38776</c:v>
                </c:pt>
                <c:pt idx="2690">
                  <c:v>38777</c:v>
                </c:pt>
                <c:pt idx="2691">
                  <c:v>38778</c:v>
                </c:pt>
                <c:pt idx="2692">
                  <c:v>38779</c:v>
                </c:pt>
                <c:pt idx="2693">
                  <c:v>38782</c:v>
                </c:pt>
                <c:pt idx="2694">
                  <c:v>38783</c:v>
                </c:pt>
                <c:pt idx="2695">
                  <c:v>38784</c:v>
                </c:pt>
                <c:pt idx="2696">
                  <c:v>38785</c:v>
                </c:pt>
                <c:pt idx="2697">
                  <c:v>38786</c:v>
                </c:pt>
                <c:pt idx="2698">
                  <c:v>38789</c:v>
                </c:pt>
                <c:pt idx="2699">
                  <c:v>38790</c:v>
                </c:pt>
                <c:pt idx="2700">
                  <c:v>38791</c:v>
                </c:pt>
                <c:pt idx="2701">
                  <c:v>38792</c:v>
                </c:pt>
                <c:pt idx="2702">
                  <c:v>38793</c:v>
                </c:pt>
                <c:pt idx="2703">
                  <c:v>38796</c:v>
                </c:pt>
                <c:pt idx="2704">
                  <c:v>38797</c:v>
                </c:pt>
                <c:pt idx="2705">
                  <c:v>38798</c:v>
                </c:pt>
                <c:pt idx="2706">
                  <c:v>38799</c:v>
                </c:pt>
                <c:pt idx="2707">
                  <c:v>38800</c:v>
                </c:pt>
                <c:pt idx="2708">
                  <c:v>38803</c:v>
                </c:pt>
                <c:pt idx="2709">
                  <c:v>38804</c:v>
                </c:pt>
                <c:pt idx="2710">
                  <c:v>38805</c:v>
                </c:pt>
                <c:pt idx="2711">
                  <c:v>38806</c:v>
                </c:pt>
                <c:pt idx="2712">
                  <c:v>38807</c:v>
                </c:pt>
                <c:pt idx="2713">
                  <c:v>38810</c:v>
                </c:pt>
                <c:pt idx="2714">
                  <c:v>38811</c:v>
                </c:pt>
                <c:pt idx="2715">
                  <c:v>38812</c:v>
                </c:pt>
                <c:pt idx="2716">
                  <c:v>38813</c:v>
                </c:pt>
                <c:pt idx="2717">
                  <c:v>38814</c:v>
                </c:pt>
                <c:pt idx="2718">
                  <c:v>38817</c:v>
                </c:pt>
                <c:pt idx="2719">
                  <c:v>38818</c:v>
                </c:pt>
                <c:pt idx="2720">
                  <c:v>38819</c:v>
                </c:pt>
                <c:pt idx="2721">
                  <c:v>38820</c:v>
                </c:pt>
                <c:pt idx="2722">
                  <c:v>38824</c:v>
                </c:pt>
                <c:pt idx="2723">
                  <c:v>38825</c:v>
                </c:pt>
                <c:pt idx="2724">
                  <c:v>38826</c:v>
                </c:pt>
                <c:pt idx="2725">
                  <c:v>38827</c:v>
                </c:pt>
                <c:pt idx="2726">
                  <c:v>38828</c:v>
                </c:pt>
                <c:pt idx="2727">
                  <c:v>38831</c:v>
                </c:pt>
                <c:pt idx="2728">
                  <c:v>38832</c:v>
                </c:pt>
                <c:pt idx="2729">
                  <c:v>38833</c:v>
                </c:pt>
                <c:pt idx="2730">
                  <c:v>38834</c:v>
                </c:pt>
                <c:pt idx="2731">
                  <c:v>38835</c:v>
                </c:pt>
                <c:pt idx="2732">
                  <c:v>38838</c:v>
                </c:pt>
                <c:pt idx="2733">
                  <c:v>38839</c:v>
                </c:pt>
                <c:pt idx="2734">
                  <c:v>38840</c:v>
                </c:pt>
                <c:pt idx="2735">
                  <c:v>38841</c:v>
                </c:pt>
                <c:pt idx="2736">
                  <c:v>38842</c:v>
                </c:pt>
                <c:pt idx="2737">
                  <c:v>38845</c:v>
                </c:pt>
                <c:pt idx="2738">
                  <c:v>38846</c:v>
                </c:pt>
                <c:pt idx="2739">
                  <c:v>38847</c:v>
                </c:pt>
                <c:pt idx="2740">
                  <c:v>38848</c:v>
                </c:pt>
                <c:pt idx="2741">
                  <c:v>38849</c:v>
                </c:pt>
                <c:pt idx="2742">
                  <c:v>38852</c:v>
                </c:pt>
                <c:pt idx="2743">
                  <c:v>38853</c:v>
                </c:pt>
                <c:pt idx="2744">
                  <c:v>38854</c:v>
                </c:pt>
                <c:pt idx="2745">
                  <c:v>38855</c:v>
                </c:pt>
                <c:pt idx="2746">
                  <c:v>38856</c:v>
                </c:pt>
                <c:pt idx="2747">
                  <c:v>38859</c:v>
                </c:pt>
                <c:pt idx="2748">
                  <c:v>38860</c:v>
                </c:pt>
                <c:pt idx="2749">
                  <c:v>38861</c:v>
                </c:pt>
                <c:pt idx="2750">
                  <c:v>38862</c:v>
                </c:pt>
                <c:pt idx="2751">
                  <c:v>38863</c:v>
                </c:pt>
                <c:pt idx="2752">
                  <c:v>38867</c:v>
                </c:pt>
                <c:pt idx="2753">
                  <c:v>38868</c:v>
                </c:pt>
                <c:pt idx="2754">
                  <c:v>38869</c:v>
                </c:pt>
                <c:pt idx="2755">
                  <c:v>38870</c:v>
                </c:pt>
                <c:pt idx="2756">
                  <c:v>38873</c:v>
                </c:pt>
                <c:pt idx="2757">
                  <c:v>38874</c:v>
                </c:pt>
                <c:pt idx="2758">
                  <c:v>38875</c:v>
                </c:pt>
                <c:pt idx="2759">
                  <c:v>38876</c:v>
                </c:pt>
                <c:pt idx="2760">
                  <c:v>38877</c:v>
                </c:pt>
                <c:pt idx="2761">
                  <c:v>38880</c:v>
                </c:pt>
                <c:pt idx="2762">
                  <c:v>38881</c:v>
                </c:pt>
                <c:pt idx="2763">
                  <c:v>38882</c:v>
                </c:pt>
                <c:pt idx="2764">
                  <c:v>38883</c:v>
                </c:pt>
                <c:pt idx="2765">
                  <c:v>38884</c:v>
                </c:pt>
                <c:pt idx="2766">
                  <c:v>38887</c:v>
                </c:pt>
                <c:pt idx="2767">
                  <c:v>38888</c:v>
                </c:pt>
                <c:pt idx="2768">
                  <c:v>38889</c:v>
                </c:pt>
                <c:pt idx="2769">
                  <c:v>38890</c:v>
                </c:pt>
                <c:pt idx="2770">
                  <c:v>38891</c:v>
                </c:pt>
                <c:pt idx="2771">
                  <c:v>38894</c:v>
                </c:pt>
                <c:pt idx="2772">
                  <c:v>38895</c:v>
                </c:pt>
                <c:pt idx="2773">
                  <c:v>38896</c:v>
                </c:pt>
                <c:pt idx="2774">
                  <c:v>38897</c:v>
                </c:pt>
                <c:pt idx="2775">
                  <c:v>38898</c:v>
                </c:pt>
                <c:pt idx="2776">
                  <c:v>38901</c:v>
                </c:pt>
                <c:pt idx="2777">
                  <c:v>38903</c:v>
                </c:pt>
                <c:pt idx="2778">
                  <c:v>38904</c:v>
                </c:pt>
                <c:pt idx="2779">
                  <c:v>38905</c:v>
                </c:pt>
                <c:pt idx="2780">
                  <c:v>38908</c:v>
                </c:pt>
                <c:pt idx="2781">
                  <c:v>38909</c:v>
                </c:pt>
                <c:pt idx="2782">
                  <c:v>38910</c:v>
                </c:pt>
                <c:pt idx="2783">
                  <c:v>38911</c:v>
                </c:pt>
                <c:pt idx="2784">
                  <c:v>38912</c:v>
                </c:pt>
                <c:pt idx="2785">
                  <c:v>38915</c:v>
                </c:pt>
                <c:pt idx="2786">
                  <c:v>38916</c:v>
                </c:pt>
                <c:pt idx="2787">
                  <c:v>38917</c:v>
                </c:pt>
                <c:pt idx="2788">
                  <c:v>38918</c:v>
                </c:pt>
                <c:pt idx="2789">
                  <c:v>38919</c:v>
                </c:pt>
                <c:pt idx="2790">
                  <c:v>38922</c:v>
                </c:pt>
                <c:pt idx="2791">
                  <c:v>38923</c:v>
                </c:pt>
                <c:pt idx="2792">
                  <c:v>38924</c:v>
                </c:pt>
                <c:pt idx="2793">
                  <c:v>38925</c:v>
                </c:pt>
                <c:pt idx="2794">
                  <c:v>38926</c:v>
                </c:pt>
                <c:pt idx="2795">
                  <c:v>38929</c:v>
                </c:pt>
                <c:pt idx="2796">
                  <c:v>38930</c:v>
                </c:pt>
                <c:pt idx="2797">
                  <c:v>38931</c:v>
                </c:pt>
                <c:pt idx="2798">
                  <c:v>38932</c:v>
                </c:pt>
                <c:pt idx="2799">
                  <c:v>38933</c:v>
                </c:pt>
                <c:pt idx="2800">
                  <c:v>38936</c:v>
                </c:pt>
                <c:pt idx="2801">
                  <c:v>38937</c:v>
                </c:pt>
                <c:pt idx="2802">
                  <c:v>38938</c:v>
                </c:pt>
                <c:pt idx="2803">
                  <c:v>38939</c:v>
                </c:pt>
                <c:pt idx="2804">
                  <c:v>38940</c:v>
                </c:pt>
                <c:pt idx="2805">
                  <c:v>38943</c:v>
                </c:pt>
                <c:pt idx="2806">
                  <c:v>38944</c:v>
                </c:pt>
                <c:pt idx="2807">
                  <c:v>38945</c:v>
                </c:pt>
                <c:pt idx="2808">
                  <c:v>38946</c:v>
                </c:pt>
                <c:pt idx="2809">
                  <c:v>38947</c:v>
                </c:pt>
                <c:pt idx="2810">
                  <c:v>38950</c:v>
                </c:pt>
                <c:pt idx="2811">
                  <c:v>38951</c:v>
                </c:pt>
                <c:pt idx="2812">
                  <c:v>38952</c:v>
                </c:pt>
                <c:pt idx="2813">
                  <c:v>38953</c:v>
                </c:pt>
                <c:pt idx="2814">
                  <c:v>38954</c:v>
                </c:pt>
                <c:pt idx="2815">
                  <c:v>38957</c:v>
                </c:pt>
                <c:pt idx="2816">
                  <c:v>38958</c:v>
                </c:pt>
                <c:pt idx="2817">
                  <c:v>38959</c:v>
                </c:pt>
                <c:pt idx="2818">
                  <c:v>38960</c:v>
                </c:pt>
                <c:pt idx="2819">
                  <c:v>38961</c:v>
                </c:pt>
                <c:pt idx="2820">
                  <c:v>38965</c:v>
                </c:pt>
                <c:pt idx="2821">
                  <c:v>38966</c:v>
                </c:pt>
                <c:pt idx="2822">
                  <c:v>38967</c:v>
                </c:pt>
                <c:pt idx="2823">
                  <c:v>38968</c:v>
                </c:pt>
                <c:pt idx="2824">
                  <c:v>38971</c:v>
                </c:pt>
                <c:pt idx="2825">
                  <c:v>38972</c:v>
                </c:pt>
                <c:pt idx="2826">
                  <c:v>38973</c:v>
                </c:pt>
                <c:pt idx="2827">
                  <c:v>38974</c:v>
                </c:pt>
                <c:pt idx="2828">
                  <c:v>38975</c:v>
                </c:pt>
                <c:pt idx="2829">
                  <c:v>38978</c:v>
                </c:pt>
                <c:pt idx="2830">
                  <c:v>38979</c:v>
                </c:pt>
                <c:pt idx="2831">
                  <c:v>38980</c:v>
                </c:pt>
                <c:pt idx="2832">
                  <c:v>38981</c:v>
                </c:pt>
                <c:pt idx="2833">
                  <c:v>38982</c:v>
                </c:pt>
                <c:pt idx="2834">
                  <c:v>38985</c:v>
                </c:pt>
                <c:pt idx="2835">
                  <c:v>38986</c:v>
                </c:pt>
                <c:pt idx="2836">
                  <c:v>38987</c:v>
                </c:pt>
                <c:pt idx="2837">
                  <c:v>38988</c:v>
                </c:pt>
                <c:pt idx="2838">
                  <c:v>38989</c:v>
                </c:pt>
                <c:pt idx="2839">
                  <c:v>38992</c:v>
                </c:pt>
                <c:pt idx="2840">
                  <c:v>38993</c:v>
                </c:pt>
                <c:pt idx="2841">
                  <c:v>38994</c:v>
                </c:pt>
                <c:pt idx="2842">
                  <c:v>38995</c:v>
                </c:pt>
                <c:pt idx="2843">
                  <c:v>38996</c:v>
                </c:pt>
                <c:pt idx="2844">
                  <c:v>38999</c:v>
                </c:pt>
                <c:pt idx="2845">
                  <c:v>39000</c:v>
                </c:pt>
                <c:pt idx="2846">
                  <c:v>39001</c:v>
                </c:pt>
                <c:pt idx="2847">
                  <c:v>39002</c:v>
                </c:pt>
                <c:pt idx="2848">
                  <c:v>39003</c:v>
                </c:pt>
                <c:pt idx="2849">
                  <c:v>39006</c:v>
                </c:pt>
                <c:pt idx="2850">
                  <c:v>39007</c:v>
                </c:pt>
                <c:pt idx="2851">
                  <c:v>39008</c:v>
                </c:pt>
                <c:pt idx="2852">
                  <c:v>39009</c:v>
                </c:pt>
                <c:pt idx="2853">
                  <c:v>39010</c:v>
                </c:pt>
                <c:pt idx="2854">
                  <c:v>39013</c:v>
                </c:pt>
                <c:pt idx="2855">
                  <c:v>39014</c:v>
                </c:pt>
                <c:pt idx="2856">
                  <c:v>39015</c:v>
                </c:pt>
                <c:pt idx="2857">
                  <c:v>39016</c:v>
                </c:pt>
                <c:pt idx="2858">
                  <c:v>39017</c:v>
                </c:pt>
                <c:pt idx="2859">
                  <c:v>39020</c:v>
                </c:pt>
                <c:pt idx="2860">
                  <c:v>39021</c:v>
                </c:pt>
                <c:pt idx="2861">
                  <c:v>39022</c:v>
                </c:pt>
                <c:pt idx="2862">
                  <c:v>39023</c:v>
                </c:pt>
                <c:pt idx="2863">
                  <c:v>39024</c:v>
                </c:pt>
                <c:pt idx="2864">
                  <c:v>39027</c:v>
                </c:pt>
                <c:pt idx="2865">
                  <c:v>39028</c:v>
                </c:pt>
                <c:pt idx="2866">
                  <c:v>39029</c:v>
                </c:pt>
                <c:pt idx="2867">
                  <c:v>39030</c:v>
                </c:pt>
                <c:pt idx="2868">
                  <c:v>39031</c:v>
                </c:pt>
                <c:pt idx="2869">
                  <c:v>39034</c:v>
                </c:pt>
                <c:pt idx="2870">
                  <c:v>39035</c:v>
                </c:pt>
                <c:pt idx="2871">
                  <c:v>39036</c:v>
                </c:pt>
                <c:pt idx="2872">
                  <c:v>39037</c:v>
                </c:pt>
                <c:pt idx="2873">
                  <c:v>39038</c:v>
                </c:pt>
                <c:pt idx="2874">
                  <c:v>39041</c:v>
                </c:pt>
                <c:pt idx="2875">
                  <c:v>39042</c:v>
                </c:pt>
                <c:pt idx="2876">
                  <c:v>39043</c:v>
                </c:pt>
                <c:pt idx="2877">
                  <c:v>39045</c:v>
                </c:pt>
                <c:pt idx="2878">
                  <c:v>39048</c:v>
                </c:pt>
                <c:pt idx="2879">
                  <c:v>39049</c:v>
                </c:pt>
                <c:pt idx="2880">
                  <c:v>39050</c:v>
                </c:pt>
                <c:pt idx="2881">
                  <c:v>39051</c:v>
                </c:pt>
                <c:pt idx="2882">
                  <c:v>39052</c:v>
                </c:pt>
                <c:pt idx="2883">
                  <c:v>39055</c:v>
                </c:pt>
                <c:pt idx="2884">
                  <c:v>39056</c:v>
                </c:pt>
                <c:pt idx="2885">
                  <c:v>39057</c:v>
                </c:pt>
                <c:pt idx="2886">
                  <c:v>39058</c:v>
                </c:pt>
                <c:pt idx="2887">
                  <c:v>39059</c:v>
                </c:pt>
                <c:pt idx="2888">
                  <c:v>39062</c:v>
                </c:pt>
                <c:pt idx="2889">
                  <c:v>39063</c:v>
                </c:pt>
                <c:pt idx="2890">
                  <c:v>39064</c:v>
                </c:pt>
                <c:pt idx="2891">
                  <c:v>39065</c:v>
                </c:pt>
                <c:pt idx="2892">
                  <c:v>39066</c:v>
                </c:pt>
                <c:pt idx="2893">
                  <c:v>39069</c:v>
                </c:pt>
                <c:pt idx="2894">
                  <c:v>39070</c:v>
                </c:pt>
                <c:pt idx="2895">
                  <c:v>39071</c:v>
                </c:pt>
                <c:pt idx="2896">
                  <c:v>39072</c:v>
                </c:pt>
                <c:pt idx="2897">
                  <c:v>39073</c:v>
                </c:pt>
                <c:pt idx="2898">
                  <c:v>39077</c:v>
                </c:pt>
                <c:pt idx="2899">
                  <c:v>39078</c:v>
                </c:pt>
                <c:pt idx="2900">
                  <c:v>39079</c:v>
                </c:pt>
                <c:pt idx="2901">
                  <c:v>39080</c:v>
                </c:pt>
                <c:pt idx="2902">
                  <c:v>39085</c:v>
                </c:pt>
                <c:pt idx="2903">
                  <c:v>39086</c:v>
                </c:pt>
                <c:pt idx="2904">
                  <c:v>39087</c:v>
                </c:pt>
                <c:pt idx="2905">
                  <c:v>39090</c:v>
                </c:pt>
                <c:pt idx="2906">
                  <c:v>39091</c:v>
                </c:pt>
                <c:pt idx="2907">
                  <c:v>39092</c:v>
                </c:pt>
                <c:pt idx="2908">
                  <c:v>39093</c:v>
                </c:pt>
                <c:pt idx="2909">
                  <c:v>39094</c:v>
                </c:pt>
                <c:pt idx="2910">
                  <c:v>39098</c:v>
                </c:pt>
                <c:pt idx="2911">
                  <c:v>39099</c:v>
                </c:pt>
                <c:pt idx="2912">
                  <c:v>39100</c:v>
                </c:pt>
                <c:pt idx="2913">
                  <c:v>39101</c:v>
                </c:pt>
                <c:pt idx="2914">
                  <c:v>39104</c:v>
                </c:pt>
                <c:pt idx="2915">
                  <c:v>39105</c:v>
                </c:pt>
                <c:pt idx="2916">
                  <c:v>39106</c:v>
                </c:pt>
                <c:pt idx="2917">
                  <c:v>39107</c:v>
                </c:pt>
                <c:pt idx="2918">
                  <c:v>39108</c:v>
                </c:pt>
                <c:pt idx="2919">
                  <c:v>39111</c:v>
                </c:pt>
                <c:pt idx="2920">
                  <c:v>39112</c:v>
                </c:pt>
                <c:pt idx="2921">
                  <c:v>39113</c:v>
                </c:pt>
                <c:pt idx="2922">
                  <c:v>39114</c:v>
                </c:pt>
                <c:pt idx="2923">
                  <c:v>39115</c:v>
                </c:pt>
                <c:pt idx="2924">
                  <c:v>39118</c:v>
                </c:pt>
                <c:pt idx="2925">
                  <c:v>39119</c:v>
                </c:pt>
                <c:pt idx="2926">
                  <c:v>39120</c:v>
                </c:pt>
                <c:pt idx="2927">
                  <c:v>39121</c:v>
                </c:pt>
                <c:pt idx="2928">
                  <c:v>39122</c:v>
                </c:pt>
                <c:pt idx="2929">
                  <c:v>39125</c:v>
                </c:pt>
                <c:pt idx="2930">
                  <c:v>39126</c:v>
                </c:pt>
                <c:pt idx="2931">
                  <c:v>39127</c:v>
                </c:pt>
                <c:pt idx="2932">
                  <c:v>39128</c:v>
                </c:pt>
                <c:pt idx="2933">
                  <c:v>39129</c:v>
                </c:pt>
                <c:pt idx="2934">
                  <c:v>39133</c:v>
                </c:pt>
                <c:pt idx="2935">
                  <c:v>39134</c:v>
                </c:pt>
                <c:pt idx="2936">
                  <c:v>39135</c:v>
                </c:pt>
                <c:pt idx="2937">
                  <c:v>39136</c:v>
                </c:pt>
                <c:pt idx="2938">
                  <c:v>39139</c:v>
                </c:pt>
                <c:pt idx="2939">
                  <c:v>39140</c:v>
                </c:pt>
                <c:pt idx="2940">
                  <c:v>39141</c:v>
                </c:pt>
                <c:pt idx="2941">
                  <c:v>39142</c:v>
                </c:pt>
                <c:pt idx="2942">
                  <c:v>39143</c:v>
                </c:pt>
                <c:pt idx="2943">
                  <c:v>39146</c:v>
                </c:pt>
                <c:pt idx="2944">
                  <c:v>39147</c:v>
                </c:pt>
                <c:pt idx="2945">
                  <c:v>39148</c:v>
                </c:pt>
                <c:pt idx="2946">
                  <c:v>39149</c:v>
                </c:pt>
                <c:pt idx="2947">
                  <c:v>39150</c:v>
                </c:pt>
                <c:pt idx="2948">
                  <c:v>39153</c:v>
                </c:pt>
                <c:pt idx="2949">
                  <c:v>39154</c:v>
                </c:pt>
                <c:pt idx="2950">
                  <c:v>39155</c:v>
                </c:pt>
                <c:pt idx="2951">
                  <c:v>39156</c:v>
                </c:pt>
                <c:pt idx="2952">
                  <c:v>39157</c:v>
                </c:pt>
                <c:pt idx="2953">
                  <c:v>39160</c:v>
                </c:pt>
                <c:pt idx="2954">
                  <c:v>39161</c:v>
                </c:pt>
                <c:pt idx="2955">
                  <c:v>39162</c:v>
                </c:pt>
                <c:pt idx="2956">
                  <c:v>39163</c:v>
                </c:pt>
                <c:pt idx="2957">
                  <c:v>39164</c:v>
                </c:pt>
                <c:pt idx="2958">
                  <c:v>39167</c:v>
                </c:pt>
                <c:pt idx="2959">
                  <c:v>39168</c:v>
                </c:pt>
                <c:pt idx="2960">
                  <c:v>39169</c:v>
                </c:pt>
                <c:pt idx="2961">
                  <c:v>39170</c:v>
                </c:pt>
                <c:pt idx="2962">
                  <c:v>39171</c:v>
                </c:pt>
                <c:pt idx="2963">
                  <c:v>39174</c:v>
                </c:pt>
                <c:pt idx="2964">
                  <c:v>39175</c:v>
                </c:pt>
                <c:pt idx="2965">
                  <c:v>39176</c:v>
                </c:pt>
                <c:pt idx="2966">
                  <c:v>39177</c:v>
                </c:pt>
                <c:pt idx="2967">
                  <c:v>39181</c:v>
                </c:pt>
                <c:pt idx="2968">
                  <c:v>39182</c:v>
                </c:pt>
                <c:pt idx="2969">
                  <c:v>39183</c:v>
                </c:pt>
                <c:pt idx="2970">
                  <c:v>39184</c:v>
                </c:pt>
                <c:pt idx="2971">
                  <c:v>39185</c:v>
                </c:pt>
                <c:pt idx="2972">
                  <c:v>39188</c:v>
                </c:pt>
                <c:pt idx="2973">
                  <c:v>39189</c:v>
                </c:pt>
                <c:pt idx="2974">
                  <c:v>39190</c:v>
                </c:pt>
                <c:pt idx="2975">
                  <c:v>39191</c:v>
                </c:pt>
                <c:pt idx="2976">
                  <c:v>39192</c:v>
                </c:pt>
                <c:pt idx="2977">
                  <c:v>39195</c:v>
                </c:pt>
                <c:pt idx="2978">
                  <c:v>39196</c:v>
                </c:pt>
                <c:pt idx="2979">
                  <c:v>39197</c:v>
                </c:pt>
                <c:pt idx="2980">
                  <c:v>39198</c:v>
                </c:pt>
                <c:pt idx="2981">
                  <c:v>39199</c:v>
                </c:pt>
                <c:pt idx="2982">
                  <c:v>39202</c:v>
                </c:pt>
                <c:pt idx="2983">
                  <c:v>39203</c:v>
                </c:pt>
                <c:pt idx="2984">
                  <c:v>39204</c:v>
                </c:pt>
                <c:pt idx="2985">
                  <c:v>39205</c:v>
                </c:pt>
                <c:pt idx="2986">
                  <c:v>39206</c:v>
                </c:pt>
                <c:pt idx="2987">
                  <c:v>39209</c:v>
                </c:pt>
                <c:pt idx="2988">
                  <c:v>39210</c:v>
                </c:pt>
                <c:pt idx="2989">
                  <c:v>39211</c:v>
                </c:pt>
                <c:pt idx="2990">
                  <c:v>39212</c:v>
                </c:pt>
                <c:pt idx="2991">
                  <c:v>39213</c:v>
                </c:pt>
                <c:pt idx="2992">
                  <c:v>39216</c:v>
                </c:pt>
                <c:pt idx="2993">
                  <c:v>39217</c:v>
                </c:pt>
                <c:pt idx="2994">
                  <c:v>39218</c:v>
                </c:pt>
                <c:pt idx="2995">
                  <c:v>39219</c:v>
                </c:pt>
                <c:pt idx="2996">
                  <c:v>39220</c:v>
                </c:pt>
                <c:pt idx="2997">
                  <c:v>39223</c:v>
                </c:pt>
                <c:pt idx="2998">
                  <c:v>39224</c:v>
                </c:pt>
                <c:pt idx="2999">
                  <c:v>39225</c:v>
                </c:pt>
                <c:pt idx="3000">
                  <c:v>39226</c:v>
                </c:pt>
                <c:pt idx="3001">
                  <c:v>39227</c:v>
                </c:pt>
                <c:pt idx="3002">
                  <c:v>39231</c:v>
                </c:pt>
                <c:pt idx="3003">
                  <c:v>39232</c:v>
                </c:pt>
                <c:pt idx="3004">
                  <c:v>39233</c:v>
                </c:pt>
                <c:pt idx="3005">
                  <c:v>39234</c:v>
                </c:pt>
                <c:pt idx="3006">
                  <c:v>39237</c:v>
                </c:pt>
                <c:pt idx="3007">
                  <c:v>39238</c:v>
                </c:pt>
                <c:pt idx="3008">
                  <c:v>39239</c:v>
                </c:pt>
                <c:pt idx="3009">
                  <c:v>39240</c:v>
                </c:pt>
                <c:pt idx="3010">
                  <c:v>39241</c:v>
                </c:pt>
                <c:pt idx="3011">
                  <c:v>39244</c:v>
                </c:pt>
                <c:pt idx="3012">
                  <c:v>39245</c:v>
                </c:pt>
                <c:pt idx="3013">
                  <c:v>39246</c:v>
                </c:pt>
                <c:pt idx="3014">
                  <c:v>39247</c:v>
                </c:pt>
                <c:pt idx="3015">
                  <c:v>39248</c:v>
                </c:pt>
                <c:pt idx="3016">
                  <c:v>39251</c:v>
                </c:pt>
                <c:pt idx="3017">
                  <c:v>39252</c:v>
                </c:pt>
                <c:pt idx="3018">
                  <c:v>39253</c:v>
                </c:pt>
                <c:pt idx="3019">
                  <c:v>39254</c:v>
                </c:pt>
                <c:pt idx="3020">
                  <c:v>39255</c:v>
                </c:pt>
                <c:pt idx="3021">
                  <c:v>39258</c:v>
                </c:pt>
                <c:pt idx="3022">
                  <c:v>39259</c:v>
                </c:pt>
                <c:pt idx="3023">
                  <c:v>39260</c:v>
                </c:pt>
                <c:pt idx="3024">
                  <c:v>39261</c:v>
                </c:pt>
                <c:pt idx="3025">
                  <c:v>39262</c:v>
                </c:pt>
                <c:pt idx="3026">
                  <c:v>39265</c:v>
                </c:pt>
                <c:pt idx="3027">
                  <c:v>39266</c:v>
                </c:pt>
                <c:pt idx="3028">
                  <c:v>39268</c:v>
                </c:pt>
                <c:pt idx="3029">
                  <c:v>39269</c:v>
                </c:pt>
                <c:pt idx="3030">
                  <c:v>39272</c:v>
                </c:pt>
                <c:pt idx="3031">
                  <c:v>39273</c:v>
                </c:pt>
                <c:pt idx="3032">
                  <c:v>39274</c:v>
                </c:pt>
                <c:pt idx="3033">
                  <c:v>39275</c:v>
                </c:pt>
                <c:pt idx="3034">
                  <c:v>39276</c:v>
                </c:pt>
                <c:pt idx="3035">
                  <c:v>39279</c:v>
                </c:pt>
                <c:pt idx="3036">
                  <c:v>39280</c:v>
                </c:pt>
                <c:pt idx="3037">
                  <c:v>39281</c:v>
                </c:pt>
                <c:pt idx="3038">
                  <c:v>39282</c:v>
                </c:pt>
                <c:pt idx="3039">
                  <c:v>39283</c:v>
                </c:pt>
                <c:pt idx="3040">
                  <c:v>39286</c:v>
                </c:pt>
                <c:pt idx="3041">
                  <c:v>39287</c:v>
                </c:pt>
                <c:pt idx="3042">
                  <c:v>39288</c:v>
                </c:pt>
                <c:pt idx="3043">
                  <c:v>39289</c:v>
                </c:pt>
                <c:pt idx="3044">
                  <c:v>39290</c:v>
                </c:pt>
                <c:pt idx="3045">
                  <c:v>39293</c:v>
                </c:pt>
                <c:pt idx="3046">
                  <c:v>39294</c:v>
                </c:pt>
                <c:pt idx="3047">
                  <c:v>39295</c:v>
                </c:pt>
                <c:pt idx="3048">
                  <c:v>39296</c:v>
                </c:pt>
                <c:pt idx="3049">
                  <c:v>39297</c:v>
                </c:pt>
                <c:pt idx="3050">
                  <c:v>39300</c:v>
                </c:pt>
                <c:pt idx="3051">
                  <c:v>39301</c:v>
                </c:pt>
                <c:pt idx="3052">
                  <c:v>39302</c:v>
                </c:pt>
                <c:pt idx="3053">
                  <c:v>39303</c:v>
                </c:pt>
                <c:pt idx="3054">
                  <c:v>39304</c:v>
                </c:pt>
                <c:pt idx="3055">
                  <c:v>39307</c:v>
                </c:pt>
                <c:pt idx="3056">
                  <c:v>39308</c:v>
                </c:pt>
                <c:pt idx="3057">
                  <c:v>39309</c:v>
                </c:pt>
                <c:pt idx="3058">
                  <c:v>39310</c:v>
                </c:pt>
                <c:pt idx="3059">
                  <c:v>39311</c:v>
                </c:pt>
                <c:pt idx="3060">
                  <c:v>39314</c:v>
                </c:pt>
                <c:pt idx="3061">
                  <c:v>39315</c:v>
                </c:pt>
                <c:pt idx="3062">
                  <c:v>39316</c:v>
                </c:pt>
                <c:pt idx="3063">
                  <c:v>39317</c:v>
                </c:pt>
                <c:pt idx="3064">
                  <c:v>39318</c:v>
                </c:pt>
                <c:pt idx="3065">
                  <c:v>39321</c:v>
                </c:pt>
                <c:pt idx="3066">
                  <c:v>39322</c:v>
                </c:pt>
                <c:pt idx="3067">
                  <c:v>39323</c:v>
                </c:pt>
                <c:pt idx="3068">
                  <c:v>39324</c:v>
                </c:pt>
                <c:pt idx="3069">
                  <c:v>39325</c:v>
                </c:pt>
                <c:pt idx="3070">
                  <c:v>39329</c:v>
                </c:pt>
                <c:pt idx="3071">
                  <c:v>39330</c:v>
                </c:pt>
                <c:pt idx="3072">
                  <c:v>39331</c:v>
                </c:pt>
                <c:pt idx="3073">
                  <c:v>39332</c:v>
                </c:pt>
                <c:pt idx="3074">
                  <c:v>39335</c:v>
                </c:pt>
                <c:pt idx="3075">
                  <c:v>39336</c:v>
                </c:pt>
                <c:pt idx="3076">
                  <c:v>39337</c:v>
                </c:pt>
                <c:pt idx="3077">
                  <c:v>39338</c:v>
                </c:pt>
                <c:pt idx="3078">
                  <c:v>39339</c:v>
                </c:pt>
                <c:pt idx="3079">
                  <c:v>39342</c:v>
                </c:pt>
                <c:pt idx="3080">
                  <c:v>39343</c:v>
                </c:pt>
                <c:pt idx="3081">
                  <c:v>39344</c:v>
                </c:pt>
                <c:pt idx="3082">
                  <c:v>39345</c:v>
                </c:pt>
                <c:pt idx="3083">
                  <c:v>39346</c:v>
                </c:pt>
                <c:pt idx="3084">
                  <c:v>39349</c:v>
                </c:pt>
                <c:pt idx="3085">
                  <c:v>39350</c:v>
                </c:pt>
                <c:pt idx="3086">
                  <c:v>39351</c:v>
                </c:pt>
                <c:pt idx="3087">
                  <c:v>39352</c:v>
                </c:pt>
                <c:pt idx="3088">
                  <c:v>39356</c:v>
                </c:pt>
                <c:pt idx="3089">
                  <c:v>39357</c:v>
                </c:pt>
                <c:pt idx="3090">
                  <c:v>39358</c:v>
                </c:pt>
                <c:pt idx="3091">
                  <c:v>39359</c:v>
                </c:pt>
                <c:pt idx="3092">
                  <c:v>39360</c:v>
                </c:pt>
                <c:pt idx="3093">
                  <c:v>39363</c:v>
                </c:pt>
                <c:pt idx="3094">
                  <c:v>39364</c:v>
                </c:pt>
                <c:pt idx="3095">
                  <c:v>39365</c:v>
                </c:pt>
                <c:pt idx="3096">
                  <c:v>39366</c:v>
                </c:pt>
                <c:pt idx="3097">
                  <c:v>39367</c:v>
                </c:pt>
                <c:pt idx="3098">
                  <c:v>39370</c:v>
                </c:pt>
                <c:pt idx="3099">
                  <c:v>39371</c:v>
                </c:pt>
                <c:pt idx="3100">
                  <c:v>39372</c:v>
                </c:pt>
                <c:pt idx="3101">
                  <c:v>39373</c:v>
                </c:pt>
                <c:pt idx="3102">
                  <c:v>39374</c:v>
                </c:pt>
                <c:pt idx="3103">
                  <c:v>39377</c:v>
                </c:pt>
                <c:pt idx="3104">
                  <c:v>39378</c:v>
                </c:pt>
                <c:pt idx="3105">
                  <c:v>39379</c:v>
                </c:pt>
                <c:pt idx="3106">
                  <c:v>39380</c:v>
                </c:pt>
                <c:pt idx="3107">
                  <c:v>39381</c:v>
                </c:pt>
                <c:pt idx="3108">
                  <c:v>39384</c:v>
                </c:pt>
                <c:pt idx="3109">
                  <c:v>39385</c:v>
                </c:pt>
                <c:pt idx="3110">
                  <c:v>39386</c:v>
                </c:pt>
                <c:pt idx="3111">
                  <c:v>39387</c:v>
                </c:pt>
                <c:pt idx="3112">
                  <c:v>39388</c:v>
                </c:pt>
                <c:pt idx="3113">
                  <c:v>39391</c:v>
                </c:pt>
                <c:pt idx="3114">
                  <c:v>39392</c:v>
                </c:pt>
                <c:pt idx="3115">
                  <c:v>39393</c:v>
                </c:pt>
                <c:pt idx="3116">
                  <c:v>39394</c:v>
                </c:pt>
                <c:pt idx="3117">
                  <c:v>39395</c:v>
                </c:pt>
                <c:pt idx="3118">
                  <c:v>39398</c:v>
                </c:pt>
                <c:pt idx="3119">
                  <c:v>39399</c:v>
                </c:pt>
                <c:pt idx="3120">
                  <c:v>39400</c:v>
                </c:pt>
                <c:pt idx="3121">
                  <c:v>39401</c:v>
                </c:pt>
                <c:pt idx="3122">
                  <c:v>39402</c:v>
                </c:pt>
                <c:pt idx="3123">
                  <c:v>39405</c:v>
                </c:pt>
                <c:pt idx="3124">
                  <c:v>39406</c:v>
                </c:pt>
                <c:pt idx="3125">
                  <c:v>39407</c:v>
                </c:pt>
                <c:pt idx="3126">
                  <c:v>39409</c:v>
                </c:pt>
                <c:pt idx="3127">
                  <c:v>39412</c:v>
                </c:pt>
                <c:pt idx="3128">
                  <c:v>39413</c:v>
                </c:pt>
                <c:pt idx="3129">
                  <c:v>39414</c:v>
                </c:pt>
                <c:pt idx="3130">
                  <c:v>39415</c:v>
                </c:pt>
                <c:pt idx="3131">
                  <c:v>39416</c:v>
                </c:pt>
                <c:pt idx="3132">
                  <c:v>39419</c:v>
                </c:pt>
                <c:pt idx="3133">
                  <c:v>39420</c:v>
                </c:pt>
                <c:pt idx="3134">
                  <c:v>39421</c:v>
                </c:pt>
                <c:pt idx="3135">
                  <c:v>39422</c:v>
                </c:pt>
                <c:pt idx="3136">
                  <c:v>39423</c:v>
                </c:pt>
                <c:pt idx="3137">
                  <c:v>39426</c:v>
                </c:pt>
                <c:pt idx="3138">
                  <c:v>39427</c:v>
                </c:pt>
                <c:pt idx="3139">
                  <c:v>39428</c:v>
                </c:pt>
                <c:pt idx="3140">
                  <c:v>39429</c:v>
                </c:pt>
                <c:pt idx="3141">
                  <c:v>39430</c:v>
                </c:pt>
                <c:pt idx="3142">
                  <c:v>39433</c:v>
                </c:pt>
                <c:pt idx="3143">
                  <c:v>39434</c:v>
                </c:pt>
                <c:pt idx="3144">
                  <c:v>39435</c:v>
                </c:pt>
                <c:pt idx="3145">
                  <c:v>39436</c:v>
                </c:pt>
                <c:pt idx="3146">
                  <c:v>39437</c:v>
                </c:pt>
                <c:pt idx="3147">
                  <c:v>39440</c:v>
                </c:pt>
                <c:pt idx="3148">
                  <c:v>39442</c:v>
                </c:pt>
                <c:pt idx="3149">
                  <c:v>39443</c:v>
                </c:pt>
                <c:pt idx="3150">
                  <c:v>39444</c:v>
                </c:pt>
                <c:pt idx="3151">
                  <c:v>39447</c:v>
                </c:pt>
                <c:pt idx="3152">
                  <c:v>39449</c:v>
                </c:pt>
                <c:pt idx="3153">
                  <c:v>39450</c:v>
                </c:pt>
                <c:pt idx="3154">
                  <c:v>39451</c:v>
                </c:pt>
                <c:pt idx="3155">
                  <c:v>39454</c:v>
                </c:pt>
                <c:pt idx="3156">
                  <c:v>39455</c:v>
                </c:pt>
                <c:pt idx="3157">
                  <c:v>39456</c:v>
                </c:pt>
                <c:pt idx="3158">
                  <c:v>39457</c:v>
                </c:pt>
                <c:pt idx="3159">
                  <c:v>39458</c:v>
                </c:pt>
                <c:pt idx="3160">
                  <c:v>39461</c:v>
                </c:pt>
                <c:pt idx="3161">
                  <c:v>39462</c:v>
                </c:pt>
                <c:pt idx="3162">
                  <c:v>39463</c:v>
                </c:pt>
                <c:pt idx="3163">
                  <c:v>39464</c:v>
                </c:pt>
                <c:pt idx="3164">
                  <c:v>39465</c:v>
                </c:pt>
                <c:pt idx="3165">
                  <c:v>39469</c:v>
                </c:pt>
                <c:pt idx="3166">
                  <c:v>39470</c:v>
                </c:pt>
                <c:pt idx="3167">
                  <c:v>39471</c:v>
                </c:pt>
                <c:pt idx="3168">
                  <c:v>39472</c:v>
                </c:pt>
                <c:pt idx="3169">
                  <c:v>39475</c:v>
                </c:pt>
                <c:pt idx="3170">
                  <c:v>39476</c:v>
                </c:pt>
                <c:pt idx="3171">
                  <c:v>39477</c:v>
                </c:pt>
                <c:pt idx="3172">
                  <c:v>39478</c:v>
                </c:pt>
                <c:pt idx="3173">
                  <c:v>39479</c:v>
                </c:pt>
                <c:pt idx="3174">
                  <c:v>39482</c:v>
                </c:pt>
                <c:pt idx="3175">
                  <c:v>39483</c:v>
                </c:pt>
                <c:pt idx="3176">
                  <c:v>39484</c:v>
                </c:pt>
                <c:pt idx="3177">
                  <c:v>39485</c:v>
                </c:pt>
                <c:pt idx="3178">
                  <c:v>39486</c:v>
                </c:pt>
                <c:pt idx="3179">
                  <c:v>39489</c:v>
                </c:pt>
                <c:pt idx="3180">
                  <c:v>39490</c:v>
                </c:pt>
                <c:pt idx="3181">
                  <c:v>39491</c:v>
                </c:pt>
                <c:pt idx="3182">
                  <c:v>39492</c:v>
                </c:pt>
                <c:pt idx="3183">
                  <c:v>39493</c:v>
                </c:pt>
                <c:pt idx="3184">
                  <c:v>39497</c:v>
                </c:pt>
                <c:pt idx="3185">
                  <c:v>39498</c:v>
                </c:pt>
                <c:pt idx="3186">
                  <c:v>39499</c:v>
                </c:pt>
                <c:pt idx="3187">
                  <c:v>39500</c:v>
                </c:pt>
                <c:pt idx="3188">
                  <c:v>39503</c:v>
                </c:pt>
                <c:pt idx="3189">
                  <c:v>39504</c:v>
                </c:pt>
                <c:pt idx="3190">
                  <c:v>39505</c:v>
                </c:pt>
                <c:pt idx="3191">
                  <c:v>39506</c:v>
                </c:pt>
                <c:pt idx="3192">
                  <c:v>39507</c:v>
                </c:pt>
                <c:pt idx="3193">
                  <c:v>39510</c:v>
                </c:pt>
                <c:pt idx="3194">
                  <c:v>39511</c:v>
                </c:pt>
                <c:pt idx="3195">
                  <c:v>39512</c:v>
                </c:pt>
                <c:pt idx="3196">
                  <c:v>39513</c:v>
                </c:pt>
                <c:pt idx="3197">
                  <c:v>39514</c:v>
                </c:pt>
                <c:pt idx="3198">
                  <c:v>39517</c:v>
                </c:pt>
                <c:pt idx="3199">
                  <c:v>39518</c:v>
                </c:pt>
                <c:pt idx="3200">
                  <c:v>39519</c:v>
                </c:pt>
                <c:pt idx="3201">
                  <c:v>39520</c:v>
                </c:pt>
                <c:pt idx="3202">
                  <c:v>39521</c:v>
                </c:pt>
                <c:pt idx="3203">
                  <c:v>39524</c:v>
                </c:pt>
                <c:pt idx="3204">
                  <c:v>39525</c:v>
                </c:pt>
                <c:pt idx="3205">
                  <c:v>39526</c:v>
                </c:pt>
                <c:pt idx="3206">
                  <c:v>39527</c:v>
                </c:pt>
                <c:pt idx="3207">
                  <c:v>39531</c:v>
                </c:pt>
                <c:pt idx="3208">
                  <c:v>39532</c:v>
                </c:pt>
                <c:pt idx="3209">
                  <c:v>39533</c:v>
                </c:pt>
                <c:pt idx="3210">
                  <c:v>39534</c:v>
                </c:pt>
                <c:pt idx="3211">
                  <c:v>39535</c:v>
                </c:pt>
                <c:pt idx="3212">
                  <c:v>39538</c:v>
                </c:pt>
                <c:pt idx="3213">
                  <c:v>39539</c:v>
                </c:pt>
                <c:pt idx="3214">
                  <c:v>39540</c:v>
                </c:pt>
                <c:pt idx="3215">
                  <c:v>39541</c:v>
                </c:pt>
                <c:pt idx="3216">
                  <c:v>39542</c:v>
                </c:pt>
                <c:pt idx="3217">
                  <c:v>39545</c:v>
                </c:pt>
                <c:pt idx="3218">
                  <c:v>39546</c:v>
                </c:pt>
                <c:pt idx="3219">
                  <c:v>39547</c:v>
                </c:pt>
                <c:pt idx="3220">
                  <c:v>39548</c:v>
                </c:pt>
                <c:pt idx="3221">
                  <c:v>39549</c:v>
                </c:pt>
                <c:pt idx="3222">
                  <c:v>39552</c:v>
                </c:pt>
                <c:pt idx="3223">
                  <c:v>39553</c:v>
                </c:pt>
                <c:pt idx="3224">
                  <c:v>39554</c:v>
                </c:pt>
                <c:pt idx="3225">
                  <c:v>39555</c:v>
                </c:pt>
                <c:pt idx="3226">
                  <c:v>39556</c:v>
                </c:pt>
                <c:pt idx="3227">
                  <c:v>39559</c:v>
                </c:pt>
                <c:pt idx="3228">
                  <c:v>39560</c:v>
                </c:pt>
                <c:pt idx="3229">
                  <c:v>39561</c:v>
                </c:pt>
                <c:pt idx="3230">
                  <c:v>39562</c:v>
                </c:pt>
                <c:pt idx="3231">
                  <c:v>39563</c:v>
                </c:pt>
                <c:pt idx="3232">
                  <c:v>39566</c:v>
                </c:pt>
                <c:pt idx="3233">
                  <c:v>39567</c:v>
                </c:pt>
                <c:pt idx="3234">
                  <c:v>39568</c:v>
                </c:pt>
                <c:pt idx="3235">
                  <c:v>39569</c:v>
                </c:pt>
                <c:pt idx="3236">
                  <c:v>39570</c:v>
                </c:pt>
                <c:pt idx="3237">
                  <c:v>39573</c:v>
                </c:pt>
                <c:pt idx="3238">
                  <c:v>39574</c:v>
                </c:pt>
                <c:pt idx="3239">
                  <c:v>39575</c:v>
                </c:pt>
                <c:pt idx="3240">
                  <c:v>39576</c:v>
                </c:pt>
                <c:pt idx="3241">
                  <c:v>39577</c:v>
                </c:pt>
                <c:pt idx="3242">
                  <c:v>39580</c:v>
                </c:pt>
                <c:pt idx="3243">
                  <c:v>39581</c:v>
                </c:pt>
                <c:pt idx="3244">
                  <c:v>39582</c:v>
                </c:pt>
                <c:pt idx="3245">
                  <c:v>39583</c:v>
                </c:pt>
                <c:pt idx="3246">
                  <c:v>39584</c:v>
                </c:pt>
                <c:pt idx="3247">
                  <c:v>39587</c:v>
                </c:pt>
                <c:pt idx="3248">
                  <c:v>39588</c:v>
                </c:pt>
                <c:pt idx="3249">
                  <c:v>39589</c:v>
                </c:pt>
                <c:pt idx="3250">
                  <c:v>39590</c:v>
                </c:pt>
                <c:pt idx="3251">
                  <c:v>39591</c:v>
                </c:pt>
                <c:pt idx="3252">
                  <c:v>39595</c:v>
                </c:pt>
                <c:pt idx="3253">
                  <c:v>39596</c:v>
                </c:pt>
                <c:pt idx="3254">
                  <c:v>39597</c:v>
                </c:pt>
                <c:pt idx="3255">
                  <c:v>39598</c:v>
                </c:pt>
                <c:pt idx="3256">
                  <c:v>39601</c:v>
                </c:pt>
                <c:pt idx="3257">
                  <c:v>39602</c:v>
                </c:pt>
                <c:pt idx="3258">
                  <c:v>39603</c:v>
                </c:pt>
                <c:pt idx="3259">
                  <c:v>39604</c:v>
                </c:pt>
                <c:pt idx="3260">
                  <c:v>39605</c:v>
                </c:pt>
                <c:pt idx="3261">
                  <c:v>39608</c:v>
                </c:pt>
                <c:pt idx="3262">
                  <c:v>39609</c:v>
                </c:pt>
                <c:pt idx="3263">
                  <c:v>39610</c:v>
                </c:pt>
                <c:pt idx="3264">
                  <c:v>39611</c:v>
                </c:pt>
                <c:pt idx="3265">
                  <c:v>39612</c:v>
                </c:pt>
                <c:pt idx="3266">
                  <c:v>39615</c:v>
                </c:pt>
                <c:pt idx="3267">
                  <c:v>39616</c:v>
                </c:pt>
                <c:pt idx="3268">
                  <c:v>39617</c:v>
                </c:pt>
                <c:pt idx="3269">
                  <c:v>39618</c:v>
                </c:pt>
                <c:pt idx="3270">
                  <c:v>39619</c:v>
                </c:pt>
                <c:pt idx="3271">
                  <c:v>39622</c:v>
                </c:pt>
                <c:pt idx="3272">
                  <c:v>39623</c:v>
                </c:pt>
                <c:pt idx="3273">
                  <c:v>39624</c:v>
                </c:pt>
                <c:pt idx="3274">
                  <c:v>39625</c:v>
                </c:pt>
                <c:pt idx="3275">
                  <c:v>39626</c:v>
                </c:pt>
                <c:pt idx="3276">
                  <c:v>39629</c:v>
                </c:pt>
                <c:pt idx="3277">
                  <c:v>39630</c:v>
                </c:pt>
                <c:pt idx="3278">
                  <c:v>39631</c:v>
                </c:pt>
                <c:pt idx="3279">
                  <c:v>39632</c:v>
                </c:pt>
                <c:pt idx="3280">
                  <c:v>39636</c:v>
                </c:pt>
                <c:pt idx="3281">
                  <c:v>39637</c:v>
                </c:pt>
                <c:pt idx="3282">
                  <c:v>39638</c:v>
                </c:pt>
                <c:pt idx="3283">
                  <c:v>39639</c:v>
                </c:pt>
                <c:pt idx="3284">
                  <c:v>39640</c:v>
                </c:pt>
                <c:pt idx="3285">
                  <c:v>39643</c:v>
                </c:pt>
                <c:pt idx="3286">
                  <c:v>39644</c:v>
                </c:pt>
                <c:pt idx="3287">
                  <c:v>39645</c:v>
                </c:pt>
                <c:pt idx="3288">
                  <c:v>39646</c:v>
                </c:pt>
                <c:pt idx="3289">
                  <c:v>39647</c:v>
                </c:pt>
                <c:pt idx="3290">
                  <c:v>39650</c:v>
                </c:pt>
                <c:pt idx="3291">
                  <c:v>39651</c:v>
                </c:pt>
                <c:pt idx="3292">
                  <c:v>39652</c:v>
                </c:pt>
                <c:pt idx="3293">
                  <c:v>39653</c:v>
                </c:pt>
                <c:pt idx="3294">
                  <c:v>39654</c:v>
                </c:pt>
                <c:pt idx="3295">
                  <c:v>39657</c:v>
                </c:pt>
                <c:pt idx="3296">
                  <c:v>39658</c:v>
                </c:pt>
                <c:pt idx="3297">
                  <c:v>39659</c:v>
                </c:pt>
                <c:pt idx="3298">
                  <c:v>39660</c:v>
                </c:pt>
                <c:pt idx="3299">
                  <c:v>39661</c:v>
                </c:pt>
                <c:pt idx="3300">
                  <c:v>39664</c:v>
                </c:pt>
                <c:pt idx="3301">
                  <c:v>39665</c:v>
                </c:pt>
                <c:pt idx="3302">
                  <c:v>39666</c:v>
                </c:pt>
                <c:pt idx="3303">
                  <c:v>39667</c:v>
                </c:pt>
                <c:pt idx="3304">
                  <c:v>39668</c:v>
                </c:pt>
                <c:pt idx="3305">
                  <c:v>39671</c:v>
                </c:pt>
                <c:pt idx="3306">
                  <c:v>39672</c:v>
                </c:pt>
                <c:pt idx="3307">
                  <c:v>39673</c:v>
                </c:pt>
                <c:pt idx="3308">
                  <c:v>39674</c:v>
                </c:pt>
                <c:pt idx="3309">
                  <c:v>39675</c:v>
                </c:pt>
                <c:pt idx="3310">
                  <c:v>39678</c:v>
                </c:pt>
                <c:pt idx="3311">
                  <c:v>39679</c:v>
                </c:pt>
                <c:pt idx="3312">
                  <c:v>39680</c:v>
                </c:pt>
                <c:pt idx="3313">
                  <c:v>39681</c:v>
                </c:pt>
                <c:pt idx="3314">
                  <c:v>39682</c:v>
                </c:pt>
                <c:pt idx="3315">
                  <c:v>39685</c:v>
                </c:pt>
                <c:pt idx="3316">
                  <c:v>39686</c:v>
                </c:pt>
                <c:pt idx="3317">
                  <c:v>39687</c:v>
                </c:pt>
                <c:pt idx="3318">
                  <c:v>39688</c:v>
                </c:pt>
                <c:pt idx="3319">
                  <c:v>39689</c:v>
                </c:pt>
                <c:pt idx="3320">
                  <c:v>39693</c:v>
                </c:pt>
                <c:pt idx="3321">
                  <c:v>39694</c:v>
                </c:pt>
                <c:pt idx="3322">
                  <c:v>39695</c:v>
                </c:pt>
                <c:pt idx="3323">
                  <c:v>39696</c:v>
                </c:pt>
                <c:pt idx="3324">
                  <c:v>39699</c:v>
                </c:pt>
                <c:pt idx="3325">
                  <c:v>39700</c:v>
                </c:pt>
                <c:pt idx="3326">
                  <c:v>39701</c:v>
                </c:pt>
                <c:pt idx="3327">
                  <c:v>39702</c:v>
                </c:pt>
                <c:pt idx="3328">
                  <c:v>39703</c:v>
                </c:pt>
                <c:pt idx="3329">
                  <c:v>39706</c:v>
                </c:pt>
                <c:pt idx="3330">
                  <c:v>39707</c:v>
                </c:pt>
                <c:pt idx="3331">
                  <c:v>39708</c:v>
                </c:pt>
                <c:pt idx="3332">
                  <c:v>39709</c:v>
                </c:pt>
                <c:pt idx="3333">
                  <c:v>39710</c:v>
                </c:pt>
                <c:pt idx="3334">
                  <c:v>39713</c:v>
                </c:pt>
                <c:pt idx="3335">
                  <c:v>39714</c:v>
                </c:pt>
                <c:pt idx="3336">
                  <c:v>39715</c:v>
                </c:pt>
                <c:pt idx="3337">
                  <c:v>39716</c:v>
                </c:pt>
                <c:pt idx="3338">
                  <c:v>39717</c:v>
                </c:pt>
                <c:pt idx="3339">
                  <c:v>39720</c:v>
                </c:pt>
                <c:pt idx="3340">
                  <c:v>39721</c:v>
                </c:pt>
                <c:pt idx="3341">
                  <c:v>39722</c:v>
                </c:pt>
                <c:pt idx="3342">
                  <c:v>39723</c:v>
                </c:pt>
                <c:pt idx="3343">
                  <c:v>39724</c:v>
                </c:pt>
                <c:pt idx="3344">
                  <c:v>39727</c:v>
                </c:pt>
                <c:pt idx="3345">
                  <c:v>39728</c:v>
                </c:pt>
                <c:pt idx="3346">
                  <c:v>39729</c:v>
                </c:pt>
                <c:pt idx="3347">
                  <c:v>39730</c:v>
                </c:pt>
                <c:pt idx="3348">
                  <c:v>39731</c:v>
                </c:pt>
                <c:pt idx="3349">
                  <c:v>39734</c:v>
                </c:pt>
                <c:pt idx="3350">
                  <c:v>39735</c:v>
                </c:pt>
                <c:pt idx="3351">
                  <c:v>39736</c:v>
                </c:pt>
                <c:pt idx="3352">
                  <c:v>39737</c:v>
                </c:pt>
                <c:pt idx="3353">
                  <c:v>39738</c:v>
                </c:pt>
                <c:pt idx="3354">
                  <c:v>39741</c:v>
                </c:pt>
                <c:pt idx="3355">
                  <c:v>39742</c:v>
                </c:pt>
                <c:pt idx="3356">
                  <c:v>39743</c:v>
                </c:pt>
                <c:pt idx="3357">
                  <c:v>39744</c:v>
                </c:pt>
                <c:pt idx="3358">
                  <c:v>39745</c:v>
                </c:pt>
                <c:pt idx="3359">
                  <c:v>39748</c:v>
                </c:pt>
                <c:pt idx="3360">
                  <c:v>39749</c:v>
                </c:pt>
                <c:pt idx="3361">
                  <c:v>39750</c:v>
                </c:pt>
                <c:pt idx="3362">
                  <c:v>39751</c:v>
                </c:pt>
                <c:pt idx="3363">
                  <c:v>39752</c:v>
                </c:pt>
                <c:pt idx="3364">
                  <c:v>39755</c:v>
                </c:pt>
                <c:pt idx="3365">
                  <c:v>39756</c:v>
                </c:pt>
                <c:pt idx="3366">
                  <c:v>39757</c:v>
                </c:pt>
                <c:pt idx="3367">
                  <c:v>39758</c:v>
                </c:pt>
                <c:pt idx="3368">
                  <c:v>39759</c:v>
                </c:pt>
                <c:pt idx="3369">
                  <c:v>39762</c:v>
                </c:pt>
                <c:pt idx="3370">
                  <c:v>39763</c:v>
                </c:pt>
                <c:pt idx="3371">
                  <c:v>39764</c:v>
                </c:pt>
                <c:pt idx="3372">
                  <c:v>39765</c:v>
                </c:pt>
                <c:pt idx="3373">
                  <c:v>39766</c:v>
                </c:pt>
                <c:pt idx="3374">
                  <c:v>39769</c:v>
                </c:pt>
                <c:pt idx="3375">
                  <c:v>39770</c:v>
                </c:pt>
                <c:pt idx="3376">
                  <c:v>39771</c:v>
                </c:pt>
                <c:pt idx="3377">
                  <c:v>39772</c:v>
                </c:pt>
                <c:pt idx="3378">
                  <c:v>39773</c:v>
                </c:pt>
                <c:pt idx="3379">
                  <c:v>39776</c:v>
                </c:pt>
                <c:pt idx="3380">
                  <c:v>39777</c:v>
                </c:pt>
                <c:pt idx="3381">
                  <c:v>39778</c:v>
                </c:pt>
                <c:pt idx="3382">
                  <c:v>39780</c:v>
                </c:pt>
                <c:pt idx="3383">
                  <c:v>39783</c:v>
                </c:pt>
                <c:pt idx="3384">
                  <c:v>39784</c:v>
                </c:pt>
                <c:pt idx="3385">
                  <c:v>39785</c:v>
                </c:pt>
                <c:pt idx="3386">
                  <c:v>39786</c:v>
                </c:pt>
                <c:pt idx="3387">
                  <c:v>39787</c:v>
                </c:pt>
                <c:pt idx="3388">
                  <c:v>39790</c:v>
                </c:pt>
                <c:pt idx="3389">
                  <c:v>39791</c:v>
                </c:pt>
                <c:pt idx="3390">
                  <c:v>39792</c:v>
                </c:pt>
                <c:pt idx="3391">
                  <c:v>39793</c:v>
                </c:pt>
                <c:pt idx="3392">
                  <c:v>39794</c:v>
                </c:pt>
                <c:pt idx="3393">
                  <c:v>39797</c:v>
                </c:pt>
                <c:pt idx="3394">
                  <c:v>39798</c:v>
                </c:pt>
                <c:pt idx="3395">
                  <c:v>39799</c:v>
                </c:pt>
                <c:pt idx="3396">
                  <c:v>39800</c:v>
                </c:pt>
                <c:pt idx="3397">
                  <c:v>39801</c:v>
                </c:pt>
                <c:pt idx="3398">
                  <c:v>39804</c:v>
                </c:pt>
                <c:pt idx="3399">
                  <c:v>39805</c:v>
                </c:pt>
                <c:pt idx="3400">
                  <c:v>39806</c:v>
                </c:pt>
                <c:pt idx="3401">
                  <c:v>39808</c:v>
                </c:pt>
                <c:pt idx="3402">
                  <c:v>39811</c:v>
                </c:pt>
                <c:pt idx="3403">
                  <c:v>39812</c:v>
                </c:pt>
                <c:pt idx="3404">
                  <c:v>39813</c:v>
                </c:pt>
                <c:pt idx="3405">
                  <c:v>39815</c:v>
                </c:pt>
                <c:pt idx="3406">
                  <c:v>39818</c:v>
                </c:pt>
                <c:pt idx="3407">
                  <c:v>39819</c:v>
                </c:pt>
                <c:pt idx="3408">
                  <c:v>39820</c:v>
                </c:pt>
                <c:pt idx="3409">
                  <c:v>39821</c:v>
                </c:pt>
                <c:pt idx="3410">
                  <c:v>39822</c:v>
                </c:pt>
                <c:pt idx="3411">
                  <c:v>39825</c:v>
                </c:pt>
                <c:pt idx="3412">
                  <c:v>39826</c:v>
                </c:pt>
                <c:pt idx="3413">
                  <c:v>39827</c:v>
                </c:pt>
                <c:pt idx="3414">
                  <c:v>39828</c:v>
                </c:pt>
                <c:pt idx="3415">
                  <c:v>39829</c:v>
                </c:pt>
                <c:pt idx="3416">
                  <c:v>39833</c:v>
                </c:pt>
                <c:pt idx="3417">
                  <c:v>39834</c:v>
                </c:pt>
                <c:pt idx="3418">
                  <c:v>39835</c:v>
                </c:pt>
                <c:pt idx="3419">
                  <c:v>39836</c:v>
                </c:pt>
                <c:pt idx="3420">
                  <c:v>39839</c:v>
                </c:pt>
                <c:pt idx="3421">
                  <c:v>39840</c:v>
                </c:pt>
                <c:pt idx="3422">
                  <c:v>39841</c:v>
                </c:pt>
                <c:pt idx="3423">
                  <c:v>39842</c:v>
                </c:pt>
                <c:pt idx="3424">
                  <c:v>39843</c:v>
                </c:pt>
                <c:pt idx="3425">
                  <c:v>39846</c:v>
                </c:pt>
                <c:pt idx="3426">
                  <c:v>39847</c:v>
                </c:pt>
                <c:pt idx="3427">
                  <c:v>39848</c:v>
                </c:pt>
                <c:pt idx="3428">
                  <c:v>39849</c:v>
                </c:pt>
                <c:pt idx="3429">
                  <c:v>39850</c:v>
                </c:pt>
                <c:pt idx="3430">
                  <c:v>39853</c:v>
                </c:pt>
                <c:pt idx="3431">
                  <c:v>39854</c:v>
                </c:pt>
                <c:pt idx="3432">
                  <c:v>39855</c:v>
                </c:pt>
                <c:pt idx="3433">
                  <c:v>39856</c:v>
                </c:pt>
                <c:pt idx="3434">
                  <c:v>39857</c:v>
                </c:pt>
                <c:pt idx="3435">
                  <c:v>39861</c:v>
                </c:pt>
                <c:pt idx="3436">
                  <c:v>39862</c:v>
                </c:pt>
                <c:pt idx="3437">
                  <c:v>39863</c:v>
                </c:pt>
                <c:pt idx="3438">
                  <c:v>39864</c:v>
                </c:pt>
                <c:pt idx="3439">
                  <c:v>39867</c:v>
                </c:pt>
                <c:pt idx="3440">
                  <c:v>39868</c:v>
                </c:pt>
                <c:pt idx="3441">
                  <c:v>39869</c:v>
                </c:pt>
                <c:pt idx="3442">
                  <c:v>39870</c:v>
                </c:pt>
                <c:pt idx="3443">
                  <c:v>39871</c:v>
                </c:pt>
                <c:pt idx="3444">
                  <c:v>39874</c:v>
                </c:pt>
                <c:pt idx="3445">
                  <c:v>39875</c:v>
                </c:pt>
                <c:pt idx="3446">
                  <c:v>39876</c:v>
                </c:pt>
                <c:pt idx="3447">
                  <c:v>39877</c:v>
                </c:pt>
                <c:pt idx="3448">
                  <c:v>39878</c:v>
                </c:pt>
                <c:pt idx="3449">
                  <c:v>39881</c:v>
                </c:pt>
                <c:pt idx="3450">
                  <c:v>39882</c:v>
                </c:pt>
                <c:pt idx="3451">
                  <c:v>39883</c:v>
                </c:pt>
                <c:pt idx="3452">
                  <c:v>39884</c:v>
                </c:pt>
                <c:pt idx="3453">
                  <c:v>39885</c:v>
                </c:pt>
                <c:pt idx="3454">
                  <c:v>39888</c:v>
                </c:pt>
                <c:pt idx="3455">
                  <c:v>39889</c:v>
                </c:pt>
                <c:pt idx="3456">
                  <c:v>39890</c:v>
                </c:pt>
                <c:pt idx="3457">
                  <c:v>39891</c:v>
                </c:pt>
                <c:pt idx="3458">
                  <c:v>39892</c:v>
                </c:pt>
                <c:pt idx="3459">
                  <c:v>39895</c:v>
                </c:pt>
                <c:pt idx="3460">
                  <c:v>39896</c:v>
                </c:pt>
                <c:pt idx="3461">
                  <c:v>39897</c:v>
                </c:pt>
                <c:pt idx="3462">
                  <c:v>39898</c:v>
                </c:pt>
                <c:pt idx="3463">
                  <c:v>39899</c:v>
                </c:pt>
                <c:pt idx="3464">
                  <c:v>39902</c:v>
                </c:pt>
                <c:pt idx="3465">
                  <c:v>39903</c:v>
                </c:pt>
                <c:pt idx="3466">
                  <c:v>39904</c:v>
                </c:pt>
                <c:pt idx="3467">
                  <c:v>39905</c:v>
                </c:pt>
                <c:pt idx="3468">
                  <c:v>39906</c:v>
                </c:pt>
                <c:pt idx="3469">
                  <c:v>39909</c:v>
                </c:pt>
                <c:pt idx="3470">
                  <c:v>39910</c:v>
                </c:pt>
                <c:pt idx="3471">
                  <c:v>39911</c:v>
                </c:pt>
                <c:pt idx="3472">
                  <c:v>39912</c:v>
                </c:pt>
                <c:pt idx="3473">
                  <c:v>39916</c:v>
                </c:pt>
                <c:pt idx="3474">
                  <c:v>39917</c:v>
                </c:pt>
                <c:pt idx="3475">
                  <c:v>39918</c:v>
                </c:pt>
                <c:pt idx="3476">
                  <c:v>39919</c:v>
                </c:pt>
                <c:pt idx="3477">
                  <c:v>39920</c:v>
                </c:pt>
                <c:pt idx="3478">
                  <c:v>39923</c:v>
                </c:pt>
                <c:pt idx="3479">
                  <c:v>39924</c:v>
                </c:pt>
                <c:pt idx="3480">
                  <c:v>39925</c:v>
                </c:pt>
                <c:pt idx="3481">
                  <c:v>39926</c:v>
                </c:pt>
                <c:pt idx="3482">
                  <c:v>39927</c:v>
                </c:pt>
                <c:pt idx="3483">
                  <c:v>39930</c:v>
                </c:pt>
                <c:pt idx="3484">
                  <c:v>39931</c:v>
                </c:pt>
                <c:pt idx="3485">
                  <c:v>39932</c:v>
                </c:pt>
                <c:pt idx="3486">
                  <c:v>39933</c:v>
                </c:pt>
                <c:pt idx="3487">
                  <c:v>39934</c:v>
                </c:pt>
                <c:pt idx="3488">
                  <c:v>39937</c:v>
                </c:pt>
                <c:pt idx="3489">
                  <c:v>39938</c:v>
                </c:pt>
                <c:pt idx="3490">
                  <c:v>39939</c:v>
                </c:pt>
                <c:pt idx="3491">
                  <c:v>39940</c:v>
                </c:pt>
                <c:pt idx="3492">
                  <c:v>39941</c:v>
                </c:pt>
                <c:pt idx="3493">
                  <c:v>39944</c:v>
                </c:pt>
                <c:pt idx="3494">
                  <c:v>39945</c:v>
                </c:pt>
                <c:pt idx="3495">
                  <c:v>39946</c:v>
                </c:pt>
                <c:pt idx="3496">
                  <c:v>39947</c:v>
                </c:pt>
                <c:pt idx="3497">
                  <c:v>39948</c:v>
                </c:pt>
                <c:pt idx="3498">
                  <c:v>39951</c:v>
                </c:pt>
                <c:pt idx="3499">
                  <c:v>39952</c:v>
                </c:pt>
                <c:pt idx="3500">
                  <c:v>39953</c:v>
                </c:pt>
                <c:pt idx="3501">
                  <c:v>39954</c:v>
                </c:pt>
                <c:pt idx="3502">
                  <c:v>39955</c:v>
                </c:pt>
                <c:pt idx="3503">
                  <c:v>39959</c:v>
                </c:pt>
                <c:pt idx="3504">
                  <c:v>39960</c:v>
                </c:pt>
                <c:pt idx="3505">
                  <c:v>39961</c:v>
                </c:pt>
                <c:pt idx="3506">
                  <c:v>39962</c:v>
                </c:pt>
                <c:pt idx="3507">
                  <c:v>39965</c:v>
                </c:pt>
                <c:pt idx="3508">
                  <c:v>39966</c:v>
                </c:pt>
                <c:pt idx="3509">
                  <c:v>39967</c:v>
                </c:pt>
                <c:pt idx="3510">
                  <c:v>39968</c:v>
                </c:pt>
                <c:pt idx="3511">
                  <c:v>39969</c:v>
                </c:pt>
                <c:pt idx="3512">
                  <c:v>39972</c:v>
                </c:pt>
                <c:pt idx="3513">
                  <c:v>39973</c:v>
                </c:pt>
                <c:pt idx="3514">
                  <c:v>39974</c:v>
                </c:pt>
                <c:pt idx="3515">
                  <c:v>39975</c:v>
                </c:pt>
                <c:pt idx="3516">
                  <c:v>39976</c:v>
                </c:pt>
                <c:pt idx="3517">
                  <c:v>39979</c:v>
                </c:pt>
                <c:pt idx="3518">
                  <c:v>39980</c:v>
                </c:pt>
                <c:pt idx="3519">
                  <c:v>39981</c:v>
                </c:pt>
                <c:pt idx="3520">
                  <c:v>39982</c:v>
                </c:pt>
                <c:pt idx="3521">
                  <c:v>39983</c:v>
                </c:pt>
                <c:pt idx="3522">
                  <c:v>39986</c:v>
                </c:pt>
                <c:pt idx="3523">
                  <c:v>39987</c:v>
                </c:pt>
                <c:pt idx="3524">
                  <c:v>39988</c:v>
                </c:pt>
                <c:pt idx="3525">
                  <c:v>39989</c:v>
                </c:pt>
                <c:pt idx="3526">
                  <c:v>39990</c:v>
                </c:pt>
                <c:pt idx="3527">
                  <c:v>39993</c:v>
                </c:pt>
                <c:pt idx="3528">
                  <c:v>39994</c:v>
                </c:pt>
                <c:pt idx="3529">
                  <c:v>39995</c:v>
                </c:pt>
                <c:pt idx="3530">
                  <c:v>39996</c:v>
                </c:pt>
                <c:pt idx="3531">
                  <c:v>40000</c:v>
                </c:pt>
                <c:pt idx="3532">
                  <c:v>40001</c:v>
                </c:pt>
                <c:pt idx="3533">
                  <c:v>40002</c:v>
                </c:pt>
                <c:pt idx="3534">
                  <c:v>40003</c:v>
                </c:pt>
                <c:pt idx="3535">
                  <c:v>40004</c:v>
                </c:pt>
                <c:pt idx="3536">
                  <c:v>40007</c:v>
                </c:pt>
                <c:pt idx="3537">
                  <c:v>40008</c:v>
                </c:pt>
                <c:pt idx="3538">
                  <c:v>40009</c:v>
                </c:pt>
                <c:pt idx="3539">
                  <c:v>40010</c:v>
                </c:pt>
                <c:pt idx="3540">
                  <c:v>40011</c:v>
                </c:pt>
                <c:pt idx="3541">
                  <c:v>40014</c:v>
                </c:pt>
                <c:pt idx="3542">
                  <c:v>40015</c:v>
                </c:pt>
                <c:pt idx="3543">
                  <c:v>40016</c:v>
                </c:pt>
                <c:pt idx="3544">
                  <c:v>40017</c:v>
                </c:pt>
                <c:pt idx="3545">
                  <c:v>40018</c:v>
                </c:pt>
                <c:pt idx="3546">
                  <c:v>40021</c:v>
                </c:pt>
                <c:pt idx="3547">
                  <c:v>40022</c:v>
                </c:pt>
                <c:pt idx="3548">
                  <c:v>40023</c:v>
                </c:pt>
                <c:pt idx="3549">
                  <c:v>40024</c:v>
                </c:pt>
                <c:pt idx="3550">
                  <c:v>40025</c:v>
                </c:pt>
                <c:pt idx="3551">
                  <c:v>40028</c:v>
                </c:pt>
                <c:pt idx="3552">
                  <c:v>40029</c:v>
                </c:pt>
                <c:pt idx="3553">
                  <c:v>40030</c:v>
                </c:pt>
                <c:pt idx="3554">
                  <c:v>40031</c:v>
                </c:pt>
                <c:pt idx="3555">
                  <c:v>40032</c:v>
                </c:pt>
                <c:pt idx="3556">
                  <c:v>40035</c:v>
                </c:pt>
                <c:pt idx="3557">
                  <c:v>40036</c:v>
                </c:pt>
                <c:pt idx="3558">
                  <c:v>40037</c:v>
                </c:pt>
                <c:pt idx="3559">
                  <c:v>40038</c:v>
                </c:pt>
                <c:pt idx="3560">
                  <c:v>40039</c:v>
                </c:pt>
                <c:pt idx="3561">
                  <c:v>40042</c:v>
                </c:pt>
                <c:pt idx="3562">
                  <c:v>40043</c:v>
                </c:pt>
                <c:pt idx="3563">
                  <c:v>40044</c:v>
                </c:pt>
                <c:pt idx="3564">
                  <c:v>40045</c:v>
                </c:pt>
                <c:pt idx="3565">
                  <c:v>40046</c:v>
                </c:pt>
                <c:pt idx="3566">
                  <c:v>40049</c:v>
                </c:pt>
                <c:pt idx="3567">
                  <c:v>40050</c:v>
                </c:pt>
                <c:pt idx="3568">
                  <c:v>40051</c:v>
                </c:pt>
                <c:pt idx="3569">
                  <c:v>40052</c:v>
                </c:pt>
                <c:pt idx="3570">
                  <c:v>40053</c:v>
                </c:pt>
                <c:pt idx="3571">
                  <c:v>40056</c:v>
                </c:pt>
                <c:pt idx="3572">
                  <c:v>40057</c:v>
                </c:pt>
                <c:pt idx="3573">
                  <c:v>40058</c:v>
                </c:pt>
                <c:pt idx="3574">
                  <c:v>40059</c:v>
                </c:pt>
                <c:pt idx="3575">
                  <c:v>40060</c:v>
                </c:pt>
                <c:pt idx="3576">
                  <c:v>40064</c:v>
                </c:pt>
                <c:pt idx="3577">
                  <c:v>40065</c:v>
                </c:pt>
                <c:pt idx="3578">
                  <c:v>40066</c:v>
                </c:pt>
                <c:pt idx="3579">
                  <c:v>40067</c:v>
                </c:pt>
                <c:pt idx="3580">
                  <c:v>40070</c:v>
                </c:pt>
                <c:pt idx="3581">
                  <c:v>40071</c:v>
                </c:pt>
                <c:pt idx="3582">
                  <c:v>40072</c:v>
                </c:pt>
                <c:pt idx="3583">
                  <c:v>40073</c:v>
                </c:pt>
                <c:pt idx="3584">
                  <c:v>40074</c:v>
                </c:pt>
                <c:pt idx="3585">
                  <c:v>40077</c:v>
                </c:pt>
                <c:pt idx="3586">
                  <c:v>40078</c:v>
                </c:pt>
                <c:pt idx="3587">
                  <c:v>40079</c:v>
                </c:pt>
                <c:pt idx="3588">
                  <c:v>40080</c:v>
                </c:pt>
                <c:pt idx="3589">
                  <c:v>40081</c:v>
                </c:pt>
                <c:pt idx="3590">
                  <c:v>40084</c:v>
                </c:pt>
                <c:pt idx="3591">
                  <c:v>40085</c:v>
                </c:pt>
                <c:pt idx="3592">
                  <c:v>40086</c:v>
                </c:pt>
                <c:pt idx="3593">
                  <c:v>40087</c:v>
                </c:pt>
                <c:pt idx="3594">
                  <c:v>40088</c:v>
                </c:pt>
                <c:pt idx="3595">
                  <c:v>40091</c:v>
                </c:pt>
                <c:pt idx="3596">
                  <c:v>40092</c:v>
                </c:pt>
                <c:pt idx="3597">
                  <c:v>40093</c:v>
                </c:pt>
                <c:pt idx="3598">
                  <c:v>40094</c:v>
                </c:pt>
                <c:pt idx="3599">
                  <c:v>40095</c:v>
                </c:pt>
                <c:pt idx="3600">
                  <c:v>40098</c:v>
                </c:pt>
                <c:pt idx="3601">
                  <c:v>40099</c:v>
                </c:pt>
                <c:pt idx="3602">
                  <c:v>40100</c:v>
                </c:pt>
                <c:pt idx="3603">
                  <c:v>40101</c:v>
                </c:pt>
                <c:pt idx="3604">
                  <c:v>40102</c:v>
                </c:pt>
                <c:pt idx="3605">
                  <c:v>40105</c:v>
                </c:pt>
                <c:pt idx="3606">
                  <c:v>40106</c:v>
                </c:pt>
                <c:pt idx="3607">
                  <c:v>40107</c:v>
                </c:pt>
                <c:pt idx="3608">
                  <c:v>40108</c:v>
                </c:pt>
                <c:pt idx="3609">
                  <c:v>40109</c:v>
                </c:pt>
                <c:pt idx="3610">
                  <c:v>40112</c:v>
                </c:pt>
                <c:pt idx="3611">
                  <c:v>40113</c:v>
                </c:pt>
                <c:pt idx="3612">
                  <c:v>40114</c:v>
                </c:pt>
                <c:pt idx="3613">
                  <c:v>40115</c:v>
                </c:pt>
                <c:pt idx="3614">
                  <c:v>40116</c:v>
                </c:pt>
                <c:pt idx="3615">
                  <c:v>40119</c:v>
                </c:pt>
                <c:pt idx="3616">
                  <c:v>40120</c:v>
                </c:pt>
                <c:pt idx="3617">
                  <c:v>40121</c:v>
                </c:pt>
                <c:pt idx="3618">
                  <c:v>40122</c:v>
                </c:pt>
                <c:pt idx="3619">
                  <c:v>40123</c:v>
                </c:pt>
                <c:pt idx="3620">
                  <c:v>40126</c:v>
                </c:pt>
                <c:pt idx="3621">
                  <c:v>40127</c:v>
                </c:pt>
                <c:pt idx="3622">
                  <c:v>40128</c:v>
                </c:pt>
                <c:pt idx="3623">
                  <c:v>40129</c:v>
                </c:pt>
                <c:pt idx="3624">
                  <c:v>40130</c:v>
                </c:pt>
                <c:pt idx="3625">
                  <c:v>40133</c:v>
                </c:pt>
                <c:pt idx="3626">
                  <c:v>40134</c:v>
                </c:pt>
                <c:pt idx="3627">
                  <c:v>40135</c:v>
                </c:pt>
                <c:pt idx="3628">
                  <c:v>40136</c:v>
                </c:pt>
                <c:pt idx="3629">
                  <c:v>40137</c:v>
                </c:pt>
                <c:pt idx="3630">
                  <c:v>40140</c:v>
                </c:pt>
                <c:pt idx="3631">
                  <c:v>40141</c:v>
                </c:pt>
                <c:pt idx="3632">
                  <c:v>40142</c:v>
                </c:pt>
                <c:pt idx="3633">
                  <c:v>40144</c:v>
                </c:pt>
                <c:pt idx="3634">
                  <c:v>40147</c:v>
                </c:pt>
                <c:pt idx="3635">
                  <c:v>40148</c:v>
                </c:pt>
                <c:pt idx="3636">
                  <c:v>40149</c:v>
                </c:pt>
                <c:pt idx="3637">
                  <c:v>40150</c:v>
                </c:pt>
                <c:pt idx="3638">
                  <c:v>40151</c:v>
                </c:pt>
                <c:pt idx="3639">
                  <c:v>40154</c:v>
                </c:pt>
                <c:pt idx="3640">
                  <c:v>40155</c:v>
                </c:pt>
                <c:pt idx="3641">
                  <c:v>40156</c:v>
                </c:pt>
                <c:pt idx="3642">
                  <c:v>40157</c:v>
                </c:pt>
                <c:pt idx="3643">
                  <c:v>40158</c:v>
                </c:pt>
                <c:pt idx="3644">
                  <c:v>40161</c:v>
                </c:pt>
                <c:pt idx="3645">
                  <c:v>40162</c:v>
                </c:pt>
                <c:pt idx="3646">
                  <c:v>40163</c:v>
                </c:pt>
                <c:pt idx="3647">
                  <c:v>40164</c:v>
                </c:pt>
                <c:pt idx="3648">
                  <c:v>40165</c:v>
                </c:pt>
                <c:pt idx="3649">
                  <c:v>40168</c:v>
                </c:pt>
                <c:pt idx="3650">
                  <c:v>40169</c:v>
                </c:pt>
                <c:pt idx="3651">
                  <c:v>40170</c:v>
                </c:pt>
                <c:pt idx="3652">
                  <c:v>40171</c:v>
                </c:pt>
                <c:pt idx="3653">
                  <c:v>40175</c:v>
                </c:pt>
                <c:pt idx="3654">
                  <c:v>40176</c:v>
                </c:pt>
                <c:pt idx="3655">
                  <c:v>40177</c:v>
                </c:pt>
                <c:pt idx="3656">
                  <c:v>40178</c:v>
                </c:pt>
                <c:pt idx="3657">
                  <c:v>40182</c:v>
                </c:pt>
                <c:pt idx="3658">
                  <c:v>40183</c:v>
                </c:pt>
                <c:pt idx="3659">
                  <c:v>40184</c:v>
                </c:pt>
                <c:pt idx="3660">
                  <c:v>40185</c:v>
                </c:pt>
                <c:pt idx="3661">
                  <c:v>40186</c:v>
                </c:pt>
                <c:pt idx="3662">
                  <c:v>40189</c:v>
                </c:pt>
                <c:pt idx="3663">
                  <c:v>40190</c:v>
                </c:pt>
                <c:pt idx="3664">
                  <c:v>40191</c:v>
                </c:pt>
                <c:pt idx="3665">
                  <c:v>40192</c:v>
                </c:pt>
                <c:pt idx="3666">
                  <c:v>40193</c:v>
                </c:pt>
                <c:pt idx="3667">
                  <c:v>40197</c:v>
                </c:pt>
                <c:pt idx="3668">
                  <c:v>40198</c:v>
                </c:pt>
                <c:pt idx="3669">
                  <c:v>40199</c:v>
                </c:pt>
                <c:pt idx="3670">
                  <c:v>40200</c:v>
                </c:pt>
                <c:pt idx="3671">
                  <c:v>40203</c:v>
                </c:pt>
                <c:pt idx="3672">
                  <c:v>40204</c:v>
                </c:pt>
                <c:pt idx="3673">
                  <c:v>40205</c:v>
                </c:pt>
                <c:pt idx="3674">
                  <c:v>40206</c:v>
                </c:pt>
                <c:pt idx="3675">
                  <c:v>40207</c:v>
                </c:pt>
                <c:pt idx="3676">
                  <c:v>40210</c:v>
                </c:pt>
                <c:pt idx="3677">
                  <c:v>40211</c:v>
                </c:pt>
                <c:pt idx="3678">
                  <c:v>40212</c:v>
                </c:pt>
                <c:pt idx="3679">
                  <c:v>40213</c:v>
                </c:pt>
                <c:pt idx="3680">
                  <c:v>40214</c:v>
                </c:pt>
                <c:pt idx="3681">
                  <c:v>40217</c:v>
                </c:pt>
                <c:pt idx="3682">
                  <c:v>40218</c:v>
                </c:pt>
                <c:pt idx="3683">
                  <c:v>40219</c:v>
                </c:pt>
                <c:pt idx="3684">
                  <c:v>40220</c:v>
                </c:pt>
                <c:pt idx="3685">
                  <c:v>40221</c:v>
                </c:pt>
                <c:pt idx="3686">
                  <c:v>40225</c:v>
                </c:pt>
                <c:pt idx="3687">
                  <c:v>40226</c:v>
                </c:pt>
                <c:pt idx="3688">
                  <c:v>40227</c:v>
                </c:pt>
                <c:pt idx="3689">
                  <c:v>40228</c:v>
                </c:pt>
                <c:pt idx="3690">
                  <c:v>40231</c:v>
                </c:pt>
                <c:pt idx="3691">
                  <c:v>40232</c:v>
                </c:pt>
                <c:pt idx="3692">
                  <c:v>40233</c:v>
                </c:pt>
                <c:pt idx="3693">
                  <c:v>40234</c:v>
                </c:pt>
                <c:pt idx="3694">
                  <c:v>40235</c:v>
                </c:pt>
                <c:pt idx="3695">
                  <c:v>40238</c:v>
                </c:pt>
                <c:pt idx="3696">
                  <c:v>40239</c:v>
                </c:pt>
                <c:pt idx="3697">
                  <c:v>40240</c:v>
                </c:pt>
                <c:pt idx="3698">
                  <c:v>40241</c:v>
                </c:pt>
                <c:pt idx="3699">
                  <c:v>40242</c:v>
                </c:pt>
                <c:pt idx="3700">
                  <c:v>40245</c:v>
                </c:pt>
                <c:pt idx="3701">
                  <c:v>40246</c:v>
                </c:pt>
                <c:pt idx="3702">
                  <c:v>40247</c:v>
                </c:pt>
                <c:pt idx="3703">
                  <c:v>40248</c:v>
                </c:pt>
                <c:pt idx="3704">
                  <c:v>40249</c:v>
                </c:pt>
                <c:pt idx="3705">
                  <c:v>40252</c:v>
                </c:pt>
                <c:pt idx="3706">
                  <c:v>40253</c:v>
                </c:pt>
                <c:pt idx="3707">
                  <c:v>40254</c:v>
                </c:pt>
                <c:pt idx="3708">
                  <c:v>40255</c:v>
                </c:pt>
                <c:pt idx="3709">
                  <c:v>40256</c:v>
                </c:pt>
                <c:pt idx="3710">
                  <c:v>40259</c:v>
                </c:pt>
                <c:pt idx="3711">
                  <c:v>40260</c:v>
                </c:pt>
                <c:pt idx="3712">
                  <c:v>40261</c:v>
                </c:pt>
                <c:pt idx="3713">
                  <c:v>40262</c:v>
                </c:pt>
                <c:pt idx="3714">
                  <c:v>40263</c:v>
                </c:pt>
                <c:pt idx="3715">
                  <c:v>40266</c:v>
                </c:pt>
                <c:pt idx="3716">
                  <c:v>40267</c:v>
                </c:pt>
                <c:pt idx="3717">
                  <c:v>40268</c:v>
                </c:pt>
                <c:pt idx="3718">
                  <c:v>40269</c:v>
                </c:pt>
                <c:pt idx="3719">
                  <c:v>40273</c:v>
                </c:pt>
                <c:pt idx="3720">
                  <c:v>40274</c:v>
                </c:pt>
                <c:pt idx="3721">
                  <c:v>40275</c:v>
                </c:pt>
                <c:pt idx="3722">
                  <c:v>40276</c:v>
                </c:pt>
                <c:pt idx="3723">
                  <c:v>40277</c:v>
                </c:pt>
                <c:pt idx="3724">
                  <c:v>40280</c:v>
                </c:pt>
                <c:pt idx="3725">
                  <c:v>40281</c:v>
                </c:pt>
                <c:pt idx="3726">
                  <c:v>40282</c:v>
                </c:pt>
                <c:pt idx="3727">
                  <c:v>40283</c:v>
                </c:pt>
                <c:pt idx="3728">
                  <c:v>40284</c:v>
                </c:pt>
                <c:pt idx="3729">
                  <c:v>40287</c:v>
                </c:pt>
                <c:pt idx="3730">
                  <c:v>40288</c:v>
                </c:pt>
                <c:pt idx="3731">
                  <c:v>40289</c:v>
                </c:pt>
                <c:pt idx="3732">
                  <c:v>40290</c:v>
                </c:pt>
                <c:pt idx="3733">
                  <c:v>40291</c:v>
                </c:pt>
                <c:pt idx="3734">
                  <c:v>40294</c:v>
                </c:pt>
                <c:pt idx="3735">
                  <c:v>40295</c:v>
                </c:pt>
                <c:pt idx="3736">
                  <c:v>40296</c:v>
                </c:pt>
                <c:pt idx="3737">
                  <c:v>40297</c:v>
                </c:pt>
                <c:pt idx="3738">
                  <c:v>40298</c:v>
                </c:pt>
                <c:pt idx="3739">
                  <c:v>40301</c:v>
                </c:pt>
                <c:pt idx="3740">
                  <c:v>40302</c:v>
                </c:pt>
                <c:pt idx="3741">
                  <c:v>40303</c:v>
                </c:pt>
                <c:pt idx="3742">
                  <c:v>40304</c:v>
                </c:pt>
                <c:pt idx="3743">
                  <c:v>40305</c:v>
                </c:pt>
                <c:pt idx="3744">
                  <c:v>40308</c:v>
                </c:pt>
                <c:pt idx="3745">
                  <c:v>40309</c:v>
                </c:pt>
                <c:pt idx="3746">
                  <c:v>40310</c:v>
                </c:pt>
                <c:pt idx="3747">
                  <c:v>40311</c:v>
                </c:pt>
                <c:pt idx="3748">
                  <c:v>40312</c:v>
                </c:pt>
                <c:pt idx="3749">
                  <c:v>40315</c:v>
                </c:pt>
                <c:pt idx="3750">
                  <c:v>40316</c:v>
                </c:pt>
                <c:pt idx="3751">
                  <c:v>40317</c:v>
                </c:pt>
                <c:pt idx="3752">
                  <c:v>40318</c:v>
                </c:pt>
                <c:pt idx="3753">
                  <c:v>40319</c:v>
                </c:pt>
                <c:pt idx="3754">
                  <c:v>40322</c:v>
                </c:pt>
                <c:pt idx="3755">
                  <c:v>40323</c:v>
                </c:pt>
                <c:pt idx="3756">
                  <c:v>40324</c:v>
                </c:pt>
                <c:pt idx="3757">
                  <c:v>40325</c:v>
                </c:pt>
                <c:pt idx="3758">
                  <c:v>40326</c:v>
                </c:pt>
                <c:pt idx="3759">
                  <c:v>40330</c:v>
                </c:pt>
                <c:pt idx="3760">
                  <c:v>40331</c:v>
                </c:pt>
                <c:pt idx="3761">
                  <c:v>40332</c:v>
                </c:pt>
                <c:pt idx="3762">
                  <c:v>40333</c:v>
                </c:pt>
                <c:pt idx="3763">
                  <c:v>40336</c:v>
                </c:pt>
                <c:pt idx="3764">
                  <c:v>40337</c:v>
                </c:pt>
                <c:pt idx="3765">
                  <c:v>40338</c:v>
                </c:pt>
                <c:pt idx="3766">
                  <c:v>40339</c:v>
                </c:pt>
                <c:pt idx="3767">
                  <c:v>40340</c:v>
                </c:pt>
                <c:pt idx="3768">
                  <c:v>40343</c:v>
                </c:pt>
                <c:pt idx="3769">
                  <c:v>40344</c:v>
                </c:pt>
                <c:pt idx="3770">
                  <c:v>40345</c:v>
                </c:pt>
                <c:pt idx="3771">
                  <c:v>40346</c:v>
                </c:pt>
                <c:pt idx="3772">
                  <c:v>40347</c:v>
                </c:pt>
                <c:pt idx="3773">
                  <c:v>40350</c:v>
                </c:pt>
                <c:pt idx="3774">
                  <c:v>40351</c:v>
                </c:pt>
                <c:pt idx="3775">
                  <c:v>40352</c:v>
                </c:pt>
                <c:pt idx="3776">
                  <c:v>40353</c:v>
                </c:pt>
                <c:pt idx="3777">
                  <c:v>40354</c:v>
                </c:pt>
                <c:pt idx="3778">
                  <c:v>40357</c:v>
                </c:pt>
                <c:pt idx="3779">
                  <c:v>40358</c:v>
                </c:pt>
                <c:pt idx="3780">
                  <c:v>40359</c:v>
                </c:pt>
                <c:pt idx="3781">
                  <c:v>40360</c:v>
                </c:pt>
                <c:pt idx="3782">
                  <c:v>40361</c:v>
                </c:pt>
                <c:pt idx="3783">
                  <c:v>40365</c:v>
                </c:pt>
                <c:pt idx="3784">
                  <c:v>40366</c:v>
                </c:pt>
                <c:pt idx="3785">
                  <c:v>40367</c:v>
                </c:pt>
                <c:pt idx="3786">
                  <c:v>40368</c:v>
                </c:pt>
                <c:pt idx="3787">
                  <c:v>40371</c:v>
                </c:pt>
                <c:pt idx="3788">
                  <c:v>40372</c:v>
                </c:pt>
                <c:pt idx="3789">
                  <c:v>40373</c:v>
                </c:pt>
                <c:pt idx="3790">
                  <c:v>40374</c:v>
                </c:pt>
                <c:pt idx="3791">
                  <c:v>40375</c:v>
                </c:pt>
                <c:pt idx="3792">
                  <c:v>40378</c:v>
                </c:pt>
                <c:pt idx="3793">
                  <c:v>40379</c:v>
                </c:pt>
                <c:pt idx="3794">
                  <c:v>40380</c:v>
                </c:pt>
                <c:pt idx="3795">
                  <c:v>40381</c:v>
                </c:pt>
                <c:pt idx="3796">
                  <c:v>40382</c:v>
                </c:pt>
                <c:pt idx="3797">
                  <c:v>40385</c:v>
                </c:pt>
                <c:pt idx="3798">
                  <c:v>40386</c:v>
                </c:pt>
                <c:pt idx="3799">
                  <c:v>40387</c:v>
                </c:pt>
                <c:pt idx="3800">
                  <c:v>40388</c:v>
                </c:pt>
                <c:pt idx="3801">
                  <c:v>40389</c:v>
                </c:pt>
                <c:pt idx="3802">
                  <c:v>40392</c:v>
                </c:pt>
                <c:pt idx="3803">
                  <c:v>40393</c:v>
                </c:pt>
                <c:pt idx="3804">
                  <c:v>40394</c:v>
                </c:pt>
                <c:pt idx="3805">
                  <c:v>40395</c:v>
                </c:pt>
                <c:pt idx="3806">
                  <c:v>40396</c:v>
                </c:pt>
                <c:pt idx="3807">
                  <c:v>40399</c:v>
                </c:pt>
                <c:pt idx="3808">
                  <c:v>40400</c:v>
                </c:pt>
                <c:pt idx="3809">
                  <c:v>40401</c:v>
                </c:pt>
                <c:pt idx="3810">
                  <c:v>40402</c:v>
                </c:pt>
                <c:pt idx="3811">
                  <c:v>40403</c:v>
                </c:pt>
                <c:pt idx="3812">
                  <c:v>40406</c:v>
                </c:pt>
                <c:pt idx="3813">
                  <c:v>40407</c:v>
                </c:pt>
                <c:pt idx="3814">
                  <c:v>40408</c:v>
                </c:pt>
                <c:pt idx="3815">
                  <c:v>40409</c:v>
                </c:pt>
                <c:pt idx="3816">
                  <c:v>40410</c:v>
                </c:pt>
                <c:pt idx="3817">
                  <c:v>40413</c:v>
                </c:pt>
                <c:pt idx="3818">
                  <c:v>40414</c:v>
                </c:pt>
                <c:pt idx="3819">
                  <c:v>40415</c:v>
                </c:pt>
                <c:pt idx="3820">
                  <c:v>40416</c:v>
                </c:pt>
                <c:pt idx="3821">
                  <c:v>40417</c:v>
                </c:pt>
                <c:pt idx="3822">
                  <c:v>40420</c:v>
                </c:pt>
                <c:pt idx="3823">
                  <c:v>40421</c:v>
                </c:pt>
                <c:pt idx="3824">
                  <c:v>40422</c:v>
                </c:pt>
                <c:pt idx="3825">
                  <c:v>40423</c:v>
                </c:pt>
                <c:pt idx="3826">
                  <c:v>40424</c:v>
                </c:pt>
                <c:pt idx="3827">
                  <c:v>40428</c:v>
                </c:pt>
                <c:pt idx="3828">
                  <c:v>40429</c:v>
                </c:pt>
                <c:pt idx="3829">
                  <c:v>40430</c:v>
                </c:pt>
                <c:pt idx="3830">
                  <c:v>40431</c:v>
                </c:pt>
                <c:pt idx="3831">
                  <c:v>40434</c:v>
                </c:pt>
                <c:pt idx="3832">
                  <c:v>40435</c:v>
                </c:pt>
                <c:pt idx="3833">
                  <c:v>40436</c:v>
                </c:pt>
                <c:pt idx="3834">
                  <c:v>40437</c:v>
                </c:pt>
                <c:pt idx="3835">
                  <c:v>40438</c:v>
                </c:pt>
                <c:pt idx="3836">
                  <c:v>40441</c:v>
                </c:pt>
                <c:pt idx="3837">
                  <c:v>40442</c:v>
                </c:pt>
                <c:pt idx="3838">
                  <c:v>40443</c:v>
                </c:pt>
                <c:pt idx="3839">
                  <c:v>40444</c:v>
                </c:pt>
                <c:pt idx="3840">
                  <c:v>40445</c:v>
                </c:pt>
                <c:pt idx="3841">
                  <c:v>40448</c:v>
                </c:pt>
                <c:pt idx="3842">
                  <c:v>40449</c:v>
                </c:pt>
                <c:pt idx="3843">
                  <c:v>40450</c:v>
                </c:pt>
                <c:pt idx="3844">
                  <c:v>40451</c:v>
                </c:pt>
                <c:pt idx="3845">
                  <c:v>40452</c:v>
                </c:pt>
                <c:pt idx="3846">
                  <c:v>40455</c:v>
                </c:pt>
                <c:pt idx="3847">
                  <c:v>40456</c:v>
                </c:pt>
                <c:pt idx="3848">
                  <c:v>40457</c:v>
                </c:pt>
                <c:pt idx="3849">
                  <c:v>40458</c:v>
                </c:pt>
                <c:pt idx="3850">
                  <c:v>40459</c:v>
                </c:pt>
                <c:pt idx="3851">
                  <c:v>40462</c:v>
                </c:pt>
                <c:pt idx="3852">
                  <c:v>40463</c:v>
                </c:pt>
                <c:pt idx="3853">
                  <c:v>40464</c:v>
                </c:pt>
                <c:pt idx="3854">
                  <c:v>40465</c:v>
                </c:pt>
                <c:pt idx="3855">
                  <c:v>40466</c:v>
                </c:pt>
                <c:pt idx="3856">
                  <c:v>40469</c:v>
                </c:pt>
                <c:pt idx="3857">
                  <c:v>40470</c:v>
                </c:pt>
                <c:pt idx="3858">
                  <c:v>40471</c:v>
                </c:pt>
                <c:pt idx="3859">
                  <c:v>40472</c:v>
                </c:pt>
                <c:pt idx="3860">
                  <c:v>40473</c:v>
                </c:pt>
                <c:pt idx="3861">
                  <c:v>40476</c:v>
                </c:pt>
                <c:pt idx="3862">
                  <c:v>40477</c:v>
                </c:pt>
                <c:pt idx="3863">
                  <c:v>40478</c:v>
                </c:pt>
                <c:pt idx="3864">
                  <c:v>40479</c:v>
                </c:pt>
                <c:pt idx="3865">
                  <c:v>40480</c:v>
                </c:pt>
                <c:pt idx="3866">
                  <c:v>40483</c:v>
                </c:pt>
                <c:pt idx="3867">
                  <c:v>40484</c:v>
                </c:pt>
                <c:pt idx="3868">
                  <c:v>40485</c:v>
                </c:pt>
                <c:pt idx="3869">
                  <c:v>40486</c:v>
                </c:pt>
                <c:pt idx="3870">
                  <c:v>40487</c:v>
                </c:pt>
                <c:pt idx="3871">
                  <c:v>40490</c:v>
                </c:pt>
                <c:pt idx="3872">
                  <c:v>40491</c:v>
                </c:pt>
                <c:pt idx="3873">
                  <c:v>40492</c:v>
                </c:pt>
                <c:pt idx="3874">
                  <c:v>40493</c:v>
                </c:pt>
                <c:pt idx="3875">
                  <c:v>40494</c:v>
                </c:pt>
                <c:pt idx="3876">
                  <c:v>40497</c:v>
                </c:pt>
                <c:pt idx="3877">
                  <c:v>40498</c:v>
                </c:pt>
                <c:pt idx="3878">
                  <c:v>40499</c:v>
                </c:pt>
                <c:pt idx="3879">
                  <c:v>40500</c:v>
                </c:pt>
                <c:pt idx="3880">
                  <c:v>40501</c:v>
                </c:pt>
                <c:pt idx="3881">
                  <c:v>40504</c:v>
                </c:pt>
                <c:pt idx="3882">
                  <c:v>40505</c:v>
                </c:pt>
                <c:pt idx="3883">
                  <c:v>40506</c:v>
                </c:pt>
                <c:pt idx="3884">
                  <c:v>40508</c:v>
                </c:pt>
                <c:pt idx="3885">
                  <c:v>40511</c:v>
                </c:pt>
                <c:pt idx="3886">
                  <c:v>40512</c:v>
                </c:pt>
                <c:pt idx="3887">
                  <c:v>40513</c:v>
                </c:pt>
                <c:pt idx="3888">
                  <c:v>40514</c:v>
                </c:pt>
                <c:pt idx="3889">
                  <c:v>40515</c:v>
                </c:pt>
                <c:pt idx="3890">
                  <c:v>40518</c:v>
                </c:pt>
                <c:pt idx="3891">
                  <c:v>40519</c:v>
                </c:pt>
                <c:pt idx="3892">
                  <c:v>40520</c:v>
                </c:pt>
                <c:pt idx="3893">
                  <c:v>40521</c:v>
                </c:pt>
                <c:pt idx="3894">
                  <c:v>40522</c:v>
                </c:pt>
                <c:pt idx="3895">
                  <c:v>40525</c:v>
                </c:pt>
                <c:pt idx="3896">
                  <c:v>40526</c:v>
                </c:pt>
                <c:pt idx="3897">
                  <c:v>40527</c:v>
                </c:pt>
                <c:pt idx="3898">
                  <c:v>40528</c:v>
                </c:pt>
                <c:pt idx="3899">
                  <c:v>40529</c:v>
                </c:pt>
                <c:pt idx="3900">
                  <c:v>40532</c:v>
                </c:pt>
                <c:pt idx="3901">
                  <c:v>40533</c:v>
                </c:pt>
                <c:pt idx="3902">
                  <c:v>40534</c:v>
                </c:pt>
                <c:pt idx="3903">
                  <c:v>40535</c:v>
                </c:pt>
                <c:pt idx="3904">
                  <c:v>40539</c:v>
                </c:pt>
                <c:pt idx="3905">
                  <c:v>40540</c:v>
                </c:pt>
                <c:pt idx="3906">
                  <c:v>40541</c:v>
                </c:pt>
                <c:pt idx="3907">
                  <c:v>40542</c:v>
                </c:pt>
                <c:pt idx="3908">
                  <c:v>40543</c:v>
                </c:pt>
                <c:pt idx="3909">
                  <c:v>40546</c:v>
                </c:pt>
                <c:pt idx="3910">
                  <c:v>40547</c:v>
                </c:pt>
                <c:pt idx="3911">
                  <c:v>40548</c:v>
                </c:pt>
                <c:pt idx="3912">
                  <c:v>40549</c:v>
                </c:pt>
                <c:pt idx="3913">
                  <c:v>40550</c:v>
                </c:pt>
                <c:pt idx="3914">
                  <c:v>40553</c:v>
                </c:pt>
                <c:pt idx="3915">
                  <c:v>40554</c:v>
                </c:pt>
                <c:pt idx="3916">
                  <c:v>40555</c:v>
                </c:pt>
                <c:pt idx="3917">
                  <c:v>40556</c:v>
                </c:pt>
                <c:pt idx="3918">
                  <c:v>40557</c:v>
                </c:pt>
                <c:pt idx="3919">
                  <c:v>40561</c:v>
                </c:pt>
                <c:pt idx="3920">
                  <c:v>40562</c:v>
                </c:pt>
                <c:pt idx="3921">
                  <c:v>40563</c:v>
                </c:pt>
                <c:pt idx="3922">
                  <c:v>40564</c:v>
                </c:pt>
                <c:pt idx="3923">
                  <c:v>40567</c:v>
                </c:pt>
                <c:pt idx="3924">
                  <c:v>40568</c:v>
                </c:pt>
                <c:pt idx="3925">
                  <c:v>40569</c:v>
                </c:pt>
                <c:pt idx="3926">
                  <c:v>40570</c:v>
                </c:pt>
                <c:pt idx="3927">
                  <c:v>40571</c:v>
                </c:pt>
                <c:pt idx="3928">
                  <c:v>40574</c:v>
                </c:pt>
                <c:pt idx="3929">
                  <c:v>40575</c:v>
                </c:pt>
                <c:pt idx="3930">
                  <c:v>40576</c:v>
                </c:pt>
                <c:pt idx="3931">
                  <c:v>40577</c:v>
                </c:pt>
                <c:pt idx="3932">
                  <c:v>40578</c:v>
                </c:pt>
                <c:pt idx="3933">
                  <c:v>40581</c:v>
                </c:pt>
                <c:pt idx="3934">
                  <c:v>40582</c:v>
                </c:pt>
                <c:pt idx="3935">
                  <c:v>40583</c:v>
                </c:pt>
                <c:pt idx="3936">
                  <c:v>40584</c:v>
                </c:pt>
                <c:pt idx="3937">
                  <c:v>40585</c:v>
                </c:pt>
                <c:pt idx="3938">
                  <c:v>40588</c:v>
                </c:pt>
                <c:pt idx="3939">
                  <c:v>40589</c:v>
                </c:pt>
                <c:pt idx="3940">
                  <c:v>40590</c:v>
                </c:pt>
                <c:pt idx="3941">
                  <c:v>40591</c:v>
                </c:pt>
                <c:pt idx="3942">
                  <c:v>40592</c:v>
                </c:pt>
                <c:pt idx="3943">
                  <c:v>40596</c:v>
                </c:pt>
                <c:pt idx="3944">
                  <c:v>40597</c:v>
                </c:pt>
                <c:pt idx="3945">
                  <c:v>40598</c:v>
                </c:pt>
                <c:pt idx="3946">
                  <c:v>40599</c:v>
                </c:pt>
                <c:pt idx="3947">
                  <c:v>40602</c:v>
                </c:pt>
                <c:pt idx="3948">
                  <c:v>40603</c:v>
                </c:pt>
                <c:pt idx="3949">
                  <c:v>40604</c:v>
                </c:pt>
                <c:pt idx="3950">
                  <c:v>40605</c:v>
                </c:pt>
                <c:pt idx="3951">
                  <c:v>40606</c:v>
                </c:pt>
                <c:pt idx="3952">
                  <c:v>40609</c:v>
                </c:pt>
                <c:pt idx="3953">
                  <c:v>40610</c:v>
                </c:pt>
                <c:pt idx="3954">
                  <c:v>40611</c:v>
                </c:pt>
                <c:pt idx="3955">
                  <c:v>40612</c:v>
                </c:pt>
                <c:pt idx="3956">
                  <c:v>40613</c:v>
                </c:pt>
                <c:pt idx="3957">
                  <c:v>40616</c:v>
                </c:pt>
                <c:pt idx="3958">
                  <c:v>40617</c:v>
                </c:pt>
                <c:pt idx="3959">
                  <c:v>40618</c:v>
                </c:pt>
                <c:pt idx="3960">
                  <c:v>40619</c:v>
                </c:pt>
                <c:pt idx="3961">
                  <c:v>40620</c:v>
                </c:pt>
                <c:pt idx="3962">
                  <c:v>40623</c:v>
                </c:pt>
                <c:pt idx="3963">
                  <c:v>40624</c:v>
                </c:pt>
                <c:pt idx="3964">
                  <c:v>40625</c:v>
                </c:pt>
                <c:pt idx="3965">
                  <c:v>40626</c:v>
                </c:pt>
                <c:pt idx="3966">
                  <c:v>40627</c:v>
                </c:pt>
                <c:pt idx="3967">
                  <c:v>40630</c:v>
                </c:pt>
                <c:pt idx="3968">
                  <c:v>40631</c:v>
                </c:pt>
                <c:pt idx="3969">
                  <c:v>40632</c:v>
                </c:pt>
                <c:pt idx="3970">
                  <c:v>40633</c:v>
                </c:pt>
                <c:pt idx="3971">
                  <c:v>40634</c:v>
                </c:pt>
                <c:pt idx="3972">
                  <c:v>40637</c:v>
                </c:pt>
                <c:pt idx="3973">
                  <c:v>40638</c:v>
                </c:pt>
                <c:pt idx="3974">
                  <c:v>40639</c:v>
                </c:pt>
                <c:pt idx="3975">
                  <c:v>40640</c:v>
                </c:pt>
                <c:pt idx="3976">
                  <c:v>40641</c:v>
                </c:pt>
                <c:pt idx="3977">
                  <c:v>40644</c:v>
                </c:pt>
                <c:pt idx="3978">
                  <c:v>40645</c:v>
                </c:pt>
                <c:pt idx="3979">
                  <c:v>40646</c:v>
                </c:pt>
                <c:pt idx="3980">
                  <c:v>40647</c:v>
                </c:pt>
                <c:pt idx="3981">
                  <c:v>40648</c:v>
                </c:pt>
                <c:pt idx="3982">
                  <c:v>40651</c:v>
                </c:pt>
                <c:pt idx="3983">
                  <c:v>40652</c:v>
                </c:pt>
                <c:pt idx="3984">
                  <c:v>40653</c:v>
                </c:pt>
                <c:pt idx="3985">
                  <c:v>40654</c:v>
                </c:pt>
                <c:pt idx="3986">
                  <c:v>40658</c:v>
                </c:pt>
                <c:pt idx="3987">
                  <c:v>40659</c:v>
                </c:pt>
                <c:pt idx="3988">
                  <c:v>40660</c:v>
                </c:pt>
                <c:pt idx="3989">
                  <c:v>40661</c:v>
                </c:pt>
                <c:pt idx="3990">
                  <c:v>40662</c:v>
                </c:pt>
                <c:pt idx="3991">
                  <c:v>40665</c:v>
                </c:pt>
                <c:pt idx="3992">
                  <c:v>40666</c:v>
                </c:pt>
                <c:pt idx="3993">
                  <c:v>40667</c:v>
                </c:pt>
                <c:pt idx="3994">
                  <c:v>40668</c:v>
                </c:pt>
                <c:pt idx="3995">
                  <c:v>40669</c:v>
                </c:pt>
                <c:pt idx="3996">
                  <c:v>40672</c:v>
                </c:pt>
                <c:pt idx="3997">
                  <c:v>40673</c:v>
                </c:pt>
                <c:pt idx="3998">
                  <c:v>40674</c:v>
                </c:pt>
                <c:pt idx="3999">
                  <c:v>40675</c:v>
                </c:pt>
                <c:pt idx="4000">
                  <c:v>40676</c:v>
                </c:pt>
                <c:pt idx="4001">
                  <c:v>40679</c:v>
                </c:pt>
                <c:pt idx="4002">
                  <c:v>40680</c:v>
                </c:pt>
                <c:pt idx="4003">
                  <c:v>40681</c:v>
                </c:pt>
                <c:pt idx="4004">
                  <c:v>40682</c:v>
                </c:pt>
                <c:pt idx="4005">
                  <c:v>40683</c:v>
                </c:pt>
                <c:pt idx="4006">
                  <c:v>40686</c:v>
                </c:pt>
                <c:pt idx="4007">
                  <c:v>40687</c:v>
                </c:pt>
                <c:pt idx="4008">
                  <c:v>40688</c:v>
                </c:pt>
                <c:pt idx="4009">
                  <c:v>40689</c:v>
                </c:pt>
                <c:pt idx="4010">
                  <c:v>40690</c:v>
                </c:pt>
                <c:pt idx="4011">
                  <c:v>40694</c:v>
                </c:pt>
                <c:pt idx="4012">
                  <c:v>40695</c:v>
                </c:pt>
                <c:pt idx="4013">
                  <c:v>40696</c:v>
                </c:pt>
                <c:pt idx="4014">
                  <c:v>40697</c:v>
                </c:pt>
                <c:pt idx="4015">
                  <c:v>40700</c:v>
                </c:pt>
                <c:pt idx="4016">
                  <c:v>40701</c:v>
                </c:pt>
                <c:pt idx="4017">
                  <c:v>40702</c:v>
                </c:pt>
                <c:pt idx="4018">
                  <c:v>40703</c:v>
                </c:pt>
                <c:pt idx="4019">
                  <c:v>40704</c:v>
                </c:pt>
                <c:pt idx="4020">
                  <c:v>40707</c:v>
                </c:pt>
                <c:pt idx="4021">
                  <c:v>40708</c:v>
                </c:pt>
                <c:pt idx="4022">
                  <c:v>40709</c:v>
                </c:pt>
                <c:pt idx="4023">
                  <c:v>40710</c:v>
                </c:pt>
                <c:pt idx="4024">
                  <c:v>40711</c:v>
                </c:pt>
                <c:pt idx="4025">
                  <c:v>40714</c:v>
                </c:pt>
                <c:pt idx="4026">
                  <c:v>40715</c:v>
                </c:pt>
                <c:pt idx="4027">
                  <c:v>40716</c:v>
                </c:pt>
                <c:pt idx="4028">
                  <c:v>40717</c:v>
                </c:pt>
                <c:pt idx="4029">
                  <c:v>40718</c:v>
                </c:pt>
                <c:pt idx="4030">
                  <c:v>40721</c:v>
                </c:pt>
                <c:pt idx="4031">
                  <c:v>40722</c:v>
                </c:pt>
                <c:pt idx="4032">
                  <c:v>40723</c:v>
                </c:pt>
                <c:pt idx="4033">
                  <c:v>40724</c:v>
                </c:pt>
                <c:pt idx="4034">
                  <c:v>40725</c:v>
                </c:pt>
                <c:pt idx="4035">
                  <c:v>40729</c:v>
                </c:pt>
                <c:pt idx="4036">
                  <c:v>40730</c:v>
                </c:pt>
                <c:pt idx="4037">
                  <c:v>40731</c:v>
                </c:pt>
                <c:pt idx="4038">
                  <c:v>40732</c:v>
                </c:pt>
                <c:pt idx="4039">
                  <c:v>40735</c:v>
                </c:pt>
                <c:pt idx="4040">
                  <c:v>40736</c:v>
                </c:pt>
                <c:pt idx="4041">
                  <c:v>40737</c:v>
                </c:pt>
                <c:pt idx="4042">
                  <c:v>40738</c:v>
                </c:pt>
                <c:pt idx="4043">
                  <c:v>40739</c:v>
                </c:pt>
                <c:pt idx="4044">
                  <c:v>40742</c:v>
                </c:pt>
                <c:pt idx="4045">
                  <c:v>40743</c:v>
                </c:pt>
                <c:pt idx="4046">
                  <c:v>40744</c:v>
                </c:pt>
                <c:pt idx="4047">
                  <c:v>40745</c:v>
                </c:pt>
                <c:pt idx="4048">
                  <c:v>40746</c:v>
                </c:pt>
                <c:pt idx="4049">
                  <c:v>40749</c:v>
                </c:pt>
                <c:pt idx="4050">
                  <c:v>40750</c:v>
                </c:pt>
                <c:pt idx="4051">
                  <c:v>40751</c:v>
                </c:pt>
                <c:pt idx="4052">
                  <c:v>40752</c:v>
                </c:pt>
                <c:pt idx="4053">
                  <c:v>40753</c:v>
                </c:pt>
                <c:pt idx="4054">
                  <c:v>40756</c:v>
                </c:pt>
                <c:pt idx="4055">
                  <c:v>40757</c:v>
                </c:pt>
                <c:pt idx="4056">
                  <c:v>40758</c:v>
                </c:pt>
                <c:pt idx="4057">
                  <c:v>40759</c:v>
                </c:pt>
                <c:pt idx="4058">
                  <c:v>40760</c:v>
                </c:pt>
                <c:pt idx="4059">
                  <c:v>40763</c:v>
                </c:pt>
                <c:pt idx="4060">
                  <c:v>40764</c:v>
                </c:pt>
                <c:pt idx="4061">
                  <c:v>40765</c:v>
                </c:pt>
                <c:pt idx="4062">
                  <c:v>40766</c:v>
                </c:pt>
                <c:pt idx="4063">
                  <c:v>40767</c:v>
                </c:pt>
                <c:pt idx="4064">
                  <c:v>40770</c:v>
                </c:pt>
                <c:pt idx="4065">
                  <c:v>40771</c:v>
                </c:pt>
                <c:pt idx="4066">
                  <c:v>40772</c:v>
                </c:pt>
                <c:pt idx="4067">
                  <c:v>40773</c:v>
                </c:pt>
                <c:pt idx="4068">
                  <c:v>40774</c:v>
                </c:pt>
                <c:pt idx="4069">
                  <c:v>40777</c:v>
                </c:pt>
                <c:pt idx="4070">
                  <c:v>40778</c:v>
                </c:pt>
                <c:pt idx="4071">
                  <c:v>40779</c:v>
                </c:pt>
                <c:pt idx="4072">
                  <c:v>40780</c:v>
                </c:pt>
                <c:pt idx="4073">
                  <c:v>40781</c:v>
                </c:pt>
                <c:pt idx="4074">
                  <c:v>40784</c:v>
                </c:pt>
                <c:pt idx="4075">
                  <c:v>40785</c:v>
                </c:pt>
                <c:pt idx="4076">
                  <c:v>40786</c:v>
                </c:pt>
                <c:pt idx="4077">
                  <c:v>40787</c:v>
                </c:pt>
                <c:pt idx="4078">
                  <c:v>40788</c:v>
                </c:pt>
                <c:pt idx="4079">
                  <c:v>40792</c:v>
                </c:pt>
                <c:pt idx="4080">
                  <c:v>40793</c:v>
                </c:pt>
                <c:pt idx="4081">
                  <c:v>40794</c:v>
                </c:pt>
                <c:pt idx="4082">
                  <c:v>40795</c:v>
                </c:pt>
                <c:pt idx="4083">
                  <c:v>40798</c:v>
                </c:pt>
                <c:pt idx="4084">
                  <c:v>40799</c:v>
                </c:pt>
                <c:pt idx="4085">
                  <c:v>40800</c:v>
                </c:pt>
                <c:pt idx="4086">
                  <c:v>40801</c:v>
                </c:pt>
                <c:pt idx="4087">
                  <c:v>40802</c:v>
                </c:pt>
                <c:pt idx="4088">
                  <c:v>40805</c:v>
                </c:pt>
                <c:pt idx="4089">
                  <c:v>40806</c:v>
                </c:pt>
                <c:pt idx="4090">
                  <c:v>40807</c:v>
                </c:pt>
                <c:pt idx="4091">
                  <c:v>40808</c:v>
                </c:pt>
                <c:pt idx="4092">
                  <c:v>40809</c:v>
                </c:pt>
                <c:pt idx="4093">
                  <c:v>40812</c:v>
                </c:pt>
                <c:pt idx="4094">
                  <c:v>40813</c:v>
                </c:pt>
                <c:pt idx="4095">
                  <c:v>40814</c:v>
                </c:pt>
                <c:pt idx="4096">
                  <c:v>40815</c:v>
                </c:pt>
                <c:pt idx="4097">
                  <c:v>40816</c:v>
                </c:pt>
                <c:pt idx="4098">
                  <c:v>40819</c:v>
                </c:pt>
                <c:pt idx="4099">
                  <c:v>40820</c:v>
                </c:pt>
                <c:pt idx="4100">
                  <c:v>40821</c:v>
                </c:pt>
                <c:pt idx="4101">
                  <c:v>40822</c:v>
                </c:pt>
                <c:pt idx="4102">
                  <c:v>40823</c:v>
                </c:pt>
                <c:pt idx="4103">
                  <c:v>40826</c:v>
                </c:pt>
                <c:pt idx="4104">
                  <c:v>40827</c:v>
                </c:pt>
                <c:pt idx="4105">
                  <c:v>40828</c:v>
                </c:pt>
                <c:pt idx="4106">
                  <c:v>40829</c:v>
                </c:pt>
                <c:pt idx="4107">
                  <c:v>40830</c:v>
                </c:pt>
                <c:pt idx="4108">
                  <c:v>40833</c:v>
                </c:pt>
                <c:pt idx="4109">
                  <c:v>40834</c:v>
                </c:pt>
                <c:pt idx="4110">
                  <c:v>40835</c:v>
                </c:pt>
                <c:pt idx="4111">
                  <c:v>40836</c:v>
                </c:pt>
                <c:pt idx="4112">
                  <c:v>40837</c:v>
                </c:pt>
                <c:pt idx="4113">
                  <c:v>40840</c:v>
                </c:pt>
                <c:pt idx="4114">
                  <c:v>40841</c:v>
                </c:pt>
                <c:pt idx="4115">
                  <c:v>40842</c:v>
                </c:pt>
                <c:pt idx="4116">
                  <c:v>40843</c:v>
                </c:pt>
                <c:pt idx="4117">
                  <c:v>40844</c:v>
                </c:pt>
                <c:pt idx="4118">
                  <c:v>40847</c:v>
                </c:pt>
                <c:pt idx="4119">
                  <c:v>40848</c:v>
                </c:pt>
                <c:pt idx="4120">
                  <c:v>40849</c:v>
                </c:pt>
                <c:pt idx="4121">
                  <c:v>40850</c:v>
                </c:pt>
                <c:pt idx="4122">
                  <c:v>40851</c:v>
                </c:pt>
                <c:pt idx="4123">
                  <c:v>40854</c:v>
                </c:pt>
                <c:pt idx="4124">
                  <c:v>40855</c:v>
                </c:pt>
                <c:pt idx="4125">
                  <c:v>40856</c:v>
                </c:pt>
                <c:pt idx="4126">
                  <c:v>40857</c:v>
                </c:pt>
                <c:pt idx="4127">
                  <c:v>40858</c:v>
                </c:pt>
                <c:pt idx="4128">
                  <c:v>40861</c:v>
                </c:pt>
                <c:pt idx="4129">
                  <c:v>40862</c:v>
                </c:pt>
                <c:pt idx="4130">
                  <c:v>40863</c:v>
                </c:pt>
                <c:pt idx="4131">
                  <c:v>40864</c:v>
                </c:pt>
                <c:pt idx="4132">
                  <c:v>40865</c:v>
                </c:pt>
                <c:pt idx="4133">
                  <c:v>40868</c:v>
                </c:pt>
                <c:pt idx="4134">
                  <c:v>40869</c:v>
                </c:pt>
                <c:pt idx="4135">
                  <c:v>40870</c:v>
                </c:pt>
                <c:pt idx="4136">
                  <c:v>40872</c:v>
                </c:pt>
                <c:pt idx="4137">
                  <c:v>40875</c:v>
                </c:pt>
                <c:pt idx="4138">
                  <c:v>40876</c:v>
                </c:pt>
                <c:pt idx="4139">
                  <c:v>40877</c:v>
                </c:pt>
                <c:pt idx="4140">
                  <c:v>40878</c:v>
                </c:pt>
                <c:pt idx="4141">
                  <c:v>40879</c:v>
                </c:pt>
                <c:pt idx="4142">
                  <c:v>40882</c:v>
                </c:pt>
                <c:pt idx="4143">
                  <c:v>40883</c:v>
                </c:pt>
                <c:pt idx="4144">
                  <c:v>40884</c:v>
                </c:pt>
                <c:pt idx="4145">
                  <c:v>40885</c:v>
                </c:pt>
                <c:pt idx="4146">
                  <c:v>40886</c:v>
                </c:pt>
                <c:pt idx="4147">
                  <c:v>40889</c:v>
                </c:pt>
                <c:pt idx="4148">
                  <c:v>40890</c:v>
                </c:pt>
                <c:pt idx="4149">
                  <c:v>40891</c:v>
                </c:pt>
                <c:pt idx="4150">
                  <c:v>40892</c:v>
                </c:pt>
                <c:pt idx="4151">
                  <c:v>40893</c:v>
                </c:pt>
                <c:pt idx="4152">
                  <c:v>40896</c:v>
                </c:pt>
                <c:pt idx="4153">
                  <c:v>40897</c:v>
                </c:pt>
                <c:pt idx="4154">
                  <c:v>40898</c:v>
                </c:pt>
                <c:pt idx="4155">
                  <c:v>40899</c:v>
                </c:pt>
                <c:pt idx="4156">
                  <c:v>40900</c:v>
                </c:pt>
                <c:pt idx="4157">
                  <c:v>40904</c:v>
                </c:pt>
                <c:pt idx="4158">
                  <c:v>40905</c:v>
                </c:pt>
                <c:pt idx="4159">
                  <c:v>40906</c:v>
                </c:pt>
                <c:pt idx="4160">
                  <c:v>40907</c:v>
                </c:pt>
                <c:pt idx="4161">
                  <c:v>40911</c:v>
                </c:pt>
                <c:pt idx="4162">
                  <c:v>40912</c:v>
                </c:pt>
                <c:pt idx="4163">
                  <c:v>40913</c:v>
                </c:pt>
                <c:pt idx="4164">
                  <c:v>40914</c:v>
                </c:pt>
                <c:pt idx="4165">
                  <c:v>40917</c:v>
                </c:pt>
                <c:pt idx="4166">
                  <c:v>40918</c:v>
                </c:pt>
                <c:pt idx="4167">
                  <c:v>40919</c:v>
                </c:pt>
                <c:pt idx="4168">
                  <c:v>40920</c:v>
                </c:pt>
                <c:pt idx="4169">
                  <c:v>40921</c:v>
                </c:pt>
                <c:pt idx="4170">
                  <c:v>40925</c:v>
                </c:pt>
                <c:pt idx="4171">
                  <c:v>40926</c:v>
                </c:pt>
                <c:pt idx="4172">
                  <c:v>40927</c:v>
                </c:pt>
                <c:pt idx="4173">
                  <c:v>40928</c:v>
                </c:pt>
                <c:pt idx="4174">
                  <c:v>40931</c:v>
                </c:pt>
                <c:pt idx="4175">
                  <c:v>40932</c:v>
                </c:pt>
                <c:pt idx="4176">
                  <c:v>40933</c:v>
                </c:pt>
                <c:pt idx="4177">
                  <c:v>40934</c:v>
                </c:pt>
                <c:pt idx="4178">
                  <c:v>40935</c:v>
                </c:pt>
                <c:pt idx="4179">
                  <c:v>40938</c:v>
                </c:pt>
                <c:pt idx="4180">
                  <c:v>40939</c:v>
                </c:pt>
                <c:pt idx="4181">
                  <c:v>40940</c:v>
                </c:pt>
                <c:pt idx="4182">
                  <c:v>40941</c:v>
                </c:pt>
                <c:pt idx="4183">
                  <c:v>40942</c:v>
                </c:pt>
                <c:pt idx="4184">
                  <c:v>40945</c:v>
                </c:pt>
                <c:pt idx="4185">
                  <c:v>40946</c:v>
                </c:pt>
                <c:pt idx="4186">
                  <c:v>40947</c:v>
                </c:pt>
                <c:pt idx="4187">
                  <c:v>40948</c:v>
                </c:pt>
                <c:pt idx="4188">
                  <c:v>40949</c:v>
                </c:pt>
                <c:pt idx="4189">
                  <c:v>40952</c:v>
                </c:pt>
                <c:pt idx="4190">
                  <c:v>40953</c:v>
                </c:pt>
                <c:pt idx="4191">
                  <c:v>40954</c:v>
                </c:pt>
                <c:pt idx="4192">
                  <c:v>40955</c:v>
                </c:pt>
                <c:pt idx="4193">
                  <c:v>40956</c:v>
                </c:pt>
                <c:pt idx="4194">
                  <c:v>40960</c:v>
                </c:pt>
                <c:pt idx="4195">
                  <c:v>40961</c:v>
                </c:pt>
                <c:pt idx="4196">
                  <c:v>40962</c:v>
                </c:pt>
                <c:pt idx="4197">
                  <c:v>40963</c:v>
                </c:pt>
                <c:pt idx="4198">
                  <c:v>40966</c:v>
                </c:pt>
                <c:pt idx="4199">
                  <c:v>40967</c:v>
                </c:pt>
                <c:pt idx="4200">
                  <c:v>40968</c:v>
                </c:pt>
                <c:pt idx="4201">
                  <c:v>40969</c:v>
                </c:pt>
                <c:pt idx="4202">
                  <c:v>40970</c:v>
                </c:pt>
                <c:pt idx="4203">
                  <c:v>40973</c:v>
                </c:pt>
                <c:pt idx="4204">
                  <c:v>40974</c:v>
                </c:pt>
                <c:pt idx="4205">
                  <c:v>40975</c:v>
                </c:pt>
                <c:pt idx="4206">
                  <c:v>40976</c:v>
                </c:pt>
                <c:pt idx="4207">
                  <c:v>40977</c:v>
                </c:pt>
                <c:pt idx="4208">
                  <c:v>40980</c:v>
                </c:pt>
                <c:pt idx="4209">
                  <c:v>40981</c:v>
                </c:pt>
                <c:pt idx="4210">
                  <c:v>40982</c:v>
                </c:pt>
                <c:pt idx="4211">
                  <c:v>40983</c:v>
                </c:pt>
                <c:pt idx="4212">
                  <c:v>40984</c:v>
                </c:pt>
                <c:pt idx="4213">
                  <c:v>40987</c:v>
                </c:pt>
                <c:pt idx="4214">
                  <c:v>40988</c:v>
                </c:pt>
                <c:pt idx="4215">
                  <c:v>40989</c:v>
                </c:pt>
                <c:pt idx="4216">
                  <c:v>40990</c:v>
                </c:pt>
                <c:pt idx="4217">
                  <c:v>40991</c:v>
                </c:pt>
                <c:pt idx="4218">
                  <c:v>40994</c:v>
                </c:pt>
                <c:pt idx="4219">
                  <c:v>40995</c:v>
                </c:pt>
                <c:pt idx="4220">
                  <c:v>40996</c:v>
                </c:pt>
                <c:pt idx="4221">
                  <c:v>40997</c:v>
                </c:pt>
                <c:pt idx="4222">
                  <c:v>40998</c:v>
                </c:pt>
                <c:pt idx="4223">
                  <c:v>41001</c:v>
                </c:pt>
                <c:pt idx="4224">
                  <c:v>41002</c:v>
                </c:pt>
                <c:pt idx="4225">
                  <c:v>41003</c:v>
                </c:pt>
                <c:pt idx="4226">
                  <c:v>41004</c:v>
                </c:pt>
                <c:pt idx="4227">
                  <c:v>41008</c:v>
                </c:pt>
                <c:pt idx="4228">
                  <c:v>41009</c:v>
                </c:pt>
                <c:pt idx="4229">
                  <c:v>41010</c:v>
                </c:pt>
                <c:pt idx="4230">
                  <c:v>41011</c:v>
                </c:pt>
                <c:pt idx="4231">
                  <c:v>41012</c:v>
                </c:pt>
                <c:pt idx="4232">
                  <c:v>41015</c:v>
                </c:pt>
                <c:pt idx="4233">
                  <c:v>41016</c:v>
                </c:pt>
                <c:pt idx="4234">
                  <c:v>41017</c:v>
                </c:pt>
                <c:pt idx="4235">
                  <c:v>41018</c:v>
                </c:pt>
                <c:pt idx="4236">
                  <c:v>41019</c:v>
                </c:pt>
                <c:pt idx="4237">
                  <c:v>41022</c:v>
                </c:pt>
                <c:pt idx="4238">
                  <c:v>41023</c:v>
                </c:pt>
                <c:pt idx="4239">
                  <c:v>41024</c:v>
                </c:pt>
                <c:pt idx="4240">
                  <c:v>41025</c:v>
                </c:pt>
                <c:pt idx="4241">
                  <c:v>41026</c:v>
                </c:pt>
                <c:pt idx="4242">
                  <c:v>41029</c:v>
                </c:pt>
                <c:pt idx="4243">
                  <c:v>41030</c:v>
                </c:pt>
                <c:pt idx="4244">
                  <c:v>41031</c:v>
                </c:pt>
                <c:pt idx="4245">
                  <c:v>41032</c:v>
                </c:pt>
                <c:pt idx="4246">
                  <c:v>41033</c:v>
                </c:pt>
                <c:pt idx="4247">
                  <c:v>41036</c:v>
                </c:pt>
                <c:pt idx="4248">
                  <c:v>41037</c:v>
                </c:pt>
                <c:pt idx="4249">
                  <c:v>41038</c:v>
                </c:pt>
                <c:pt idx="4250">
                  <c:v>41039</c:v>
                </c:pt>
                <c:pt idx="4251">
                  <c:v>41040</c:v>
                </c:pt>
                <c:pt idx="4252">
                  <c:v>41043</c:v>
                </c:pt>
                <c:pt idx="4253">
                  <c:v>41044</c:v>
                </c:pt>
                <c:pt idx="4254">
                  <c:v>41045</c:v>
                </c:pt>
                <c:pt idx="4255">
                  <c:v>41046</c:v>
                </c:pt>
                <c:pt idx="4256">
                  <c:v>41047</c:v>
                </c:pt>
                <c:pt idx="4257">
                  <c:v>41050</c:v>
                </c:pt>
                <c:pt idx="4258">
                  <c:v>41051</c:v>
                </c:pt>
                <c:pt idx="4259">
                  <c:v>41052</c:v>
                </c:pt>
                <c:pt idx="4260">
                  <c:v>41053</c:v>
                </c:pt>
                <c:pt idx="4261">
                  <c:v>41054</c:v>
                </c:pt>
                <c:pt idx="4262">
                  <c:v>41058</c:v>
                </c:pt>
                <c:pt idx="4263">
                  <c:v>41059</c:v>
                </c:pt>
                <c:pt idx="4264">
                  <c:v>41060</c:v>
                </c:pt>
                <c:pt idx="4265">
                  <c:v>41061</c:v>
                </c:pt>
                <c:pt idx="4266">
                  <c:v>41064</c:v>
                </c:pt>
                <c:pt idx="4267">
                  <c:v>41065</c:v>
                </c:pt>
                <c:pt idx="4268">
                  <c:v>41066</c:v>
                </c:pt>
                <c:pt idx="4269">
                  <c:v>41067</c:v>
                </c:pt>
                <c:pt idx="4270">
                  <c:v>41068</c:v>
                </c:pt>
                <c:pt idx="4271">
                  <c:v>41071</c:v>
                </c:pt>
                <c:pt idx="4272">
                  <c:v>41072</c:v>
                </c:pt>
                <c:pt idx="4273">
                  <c:v>41073</c:v>
                </c:pt>
                <c:pt idx="4274">
                  <c:v>41074</c:v>
                </c:pt>
                <c:pt idx="4275">
                  <c:v>41075</c:v>
                </c:pt>
                <c:pt idx="4276">
                  <c:v>41078</c:v>
                </c:pt>
                <c:pt idx="4277">
                  <c:v>41079</c:v>
                </c:pt>
                <c:pt idx="4278">
                  <c:v>41080</c:v>
                </c:pt>
                <c:pt idx="4279">
                  <c:v>41081</c:v>
                </c:pt>
                <c:pt idx="4280">
                  <c:v>41082</c:v>
                </c:pt>
                <c:pt idx="4281">
                  <c:v>41085</c:v>
                </c:pt>
                <c:pt idx="4282">
                  <c:v>41086</c:v>
                </c:pt>
                <c:pt idx="4283">
                  <c:v>41087</c:v>
                </c:pt>
                <c:pt idx="4284">
                  <c:v>41088</c:v>
                </c:pt>
                <c:pt idx="4285">
                  <c:v>41089</c:v>
                </c:pt>
                <c:pt idx="4286">
                  <c:v>41092</c:v>
                </c:pt>
                <c:pt idx="4287">
                  <c:v>41093</c:v>
                </c:pt>
                <c:pt idx="4288">
                  <c:v>41095</c:v>
                </c:pt>
                <c:pt idx="4289">
                  <c:v>41096</c:v>
                </c:pt>
                <c:pt idx="4290">
                  <c:v>41099</c:v>
                </c:pt>
                <c:pt idx="4291">
                  <c:v>41100</c:v>
                </c:pt>
                <c:pt idx="4292">
                  <c:v>41101</c:v>
                </c:pt>
                <c:pt idx="4293">
                  <c:v>41102</c:v>
                </c:pt>
                <c:pt idx="4294">
                  <c:v>41103</c:v>
                </c:pt>
                <c:pt idx="4295">
                  <c:v>41106</c:v>
                </c:pt>
                <c:pt idx="4296">
                  <c:v>41107</c:v>
                </c:pt>
                <c:pt idx="4297">
                  <c:v>41108</c:v>
                </c:pt>
                <c:pt idx="4298">
                  <c:v>41109</c:v>
                </c:pt>
                <c:pt idx="4299">
                  <c:v>41110</c:v>
                </c:pt>
                <c:pt idx="4300">
                  <c:v>41113</c:v>
                </c:pt>
                <c:pt idx="4301">
                  <c:v>41114</c:v>
                </c:pt>
                <c:pt idx="4302">
                  <c:v>41115</c:v>
                </c:pt>
                <c:pt idx="4303">
                  <c:v>41116</c:v>
                </c:pt>
                <c:pt idx="4304">
                  <c:v>41117</c:v>
                </c:pt>
                <c:pt idx="4305">
                  <c:v>41120</c:v>
                </c:pt>
                <c:pt idx="4306">
                  <c:v>41121</c:v>
                </c:pt>
                <c:pt idx="4307">
                  <c:v>41122</c:v>
                </c:pt>
                <c:pt idx="4308">
                  <c:v>41123</c:v>
                </c:pt>
                <c:pt idx="4309">
                  <c:v>41124</c:v>
                </c:pt>
                <c:pt idx="4310">
                  <c:v>41127</c:v>
                </c:pt>
                <c:pt idx="4311">
                  <c:v>41128</c:v>
                </c:pt>
                <c:pt idx="4312">
                  <c:v>41129</c:v>
                </c:pt>
                <c:pt idx="4313">
                  <c:v>41130</c:v>
                </c:pt>
                <c:pt idx="4314">
                  <c:v>41131</c:v>
                </c:pt>
                <c:pt idx="4315">
                  <c:v>41134</c:v>
                </c:pt>
                <c:pt idx="4316">
                  <c:v>41135</c:v>
                </c:pt>
                <c:pt idx="4317">
                  <c:v>41136</c:v>
                </c:pt>
                <c:pt idx="4318">
                  <c:v>41137</c:v>
                </c:pt>
                <c:pt idx="4319">
                  <c:v>41138</c:v>
                </c:pt>
                <c:pt idx="4320">
                  <c:v>41141</c:v>
                </c:pt>
                <c:pt idx="4321">
                  <c:v>41142</c:v>
                </c:pt>
                <c:pt idx="4322">
                  <c:v>41143</c:v>
                </c:pt>
                <c:pt idx="4323">
                  <c:v>41144</c:v>
                </c:pt>
                <c:pt idx="4324">
                  <c:v>41145</c:v>
                </c:pt>
                <c:pt idx="4325">
                  <c:v>41148</c:v>
                </c:pt>
                <c:pt idx="4326">
                  <c:v>41149</c:v>
                </c:pt>
                <c:pt idx="4327">
                  <c:v>41150</c:v>
                </c:pt>
                <c:pt idx="4328">
                  <c:v>41151</c:v>
                </c:pt>
                <c:pt idx="4329">
                  <c:v>41152</c:v>
                </c:pt>
                <c:pt idx="4330">
                  <c:v>41156</c:v>
                </c:pt>
                <c:pt idx="4331">
                  <c:v>41157</c:v>
                </c:pt>
                <c:pt idx="4332">
                  <c:v>41158</c:v>
                </c:pt>
                <c:pt idx="4333">
                  <c:v>41159</c:v>
                </c:pt>
                <c:pt idx="4334">
                  <c:v>41162</c:v>
                </c:pt>
                <c:pt idx="4335">
                  <c:v>41163</c:v>
                </c:pt>
                <c:pt idx="4336">
                  <c:v>41164</c:v>
                </c:pt>
                <c:pt idx="4337">
                  <c:v>41165</c:v>
                </c:pt>
                <c:pt idx="4338">
                  <c:v>41166</c:v>
                </c:pt>
                <c:pt idx="4339">
                  <c:v>41169</c:v>
                </c:pt>
                <c:pt idx="4340">
                  <c:v>41170</c:v>
                </c:pt>
                <c:pt idx="4341">
                  <c:v>41171</c:v>
                </c:pt>
                <c:pt idx="4342">
                  <c:v>41172</c:v>
                </c:pt>
                <c:pt idx="4343">
                  <c:v>41173</c:v>
                </c:pt>
                <c:pt idx="4344">
                  <c:v>41176</c:v>
                </c:pt>
                <c:pt idx="4345">
                  <c:v>41177</c:v>
                </c:pt>
                <c:pt idx="4346">
                  <c:v>41178</c:v>
                </c:pt>
                <c:pt idx="4347">
                  <c:v>41179</c:v>
                </c:pt>
                <c:pt idx="4348">
                  <c:v>41180</c:v>
                </c:pt>
                <c:pt idx="4349">
                  <c:v>41183</c:v>
                </c:pt>
                <c:pt idx="4350">
                  <c:v>41184</c:v>
                </c:pt>
                <c:pt idx="4351">
                  <c:v>41185</c:v>
                </c:pt>
                <c:pt idx="4352">
                  <c:v>41186</c:v>
                </c:pt>
                <c:pt idx="4353">
                  <c:v>41187</c:v>
                </c:pt>
                <c:pt idx="4354">
                  <c:v>41190</c:v>
                </c:pt>
                <c:pt idx="4355">
                  <c:v>41191</c:v>
                </c:pt>
                <c:pt idx="4356">
                  <c:v>41192</c:v>
                </c:pt>
                <c:pt idx="4357">
                  <c:v>41193</c:v>
                </c:pt>
                <c:pt idx="4358">
                  <c:v>41194</c:v>
                </c:pt>
                <c:pt idx="4359">
                  <c:v>41197</c:v>
                </c:pt>
                <c:pt idx="4360">
                  <c:v>41198</c:v>
                </c:pt>
                <c:pt idx="4361">
                  <c:v>41199</c:v>
                </c:pt>
                <c:pt idx="4362">
                  <c:v>41200</c:v>
                </c:pt>
                <c:pt idx="4363">
                  <c:v>41201</c:v>
                </c:pt>
                <c:pt idx="4364">
                  <c:v>41204</c:v>
                </c:pt>
                <c:pt idx="4365">
                  <c:v>41205</c:v>
                </c:pt>
                <c:pt idx="4366">
                  <c:v>41206</c:v>
                </c:pt>
                <c:pt idx="4367">
                  <c:v>41207</c:v>
                </c:pt>
                <c:pt idx="4368">
                  <c:v>41208</c:v>
                </c:pt>
                <c:pt idx="4369">
                  <c:v>41213</c:v>
                </c:pt>
                <c:pt idx="4370">
                  <c:v>41214</c:v>
                </c:pt>
                <c:pt idx="4371">
                  <c:v>41215</c:v>
                </c:pt>
                <c:pt idx="4372">
                  <c:v>41218</c:v>
                </c:pt>
                <c:pt idx="4373">
                  <c:v>41219</c:v>
                </c:pt>
                <c:pt idx="4374">
                  <c:v>41220</c:v>
                </c:pt>
                <c:pt idx="4375">
                  <c:v>41221</c:v>
                </c:pt>
                <c:pt idx="4376">
                  <c:v>41222</c:v>
                </c:pt>
                <c:pt idx="4377">
                  <c:v>41225</c:v>
                </c:pt>
                <c:pt idx="4378">
                  <c:v>41226</c:v>
                </c:pt>
                <c:pt idx="4379">
                  <c:v>41227</c:v>
                </c:pt>
                <c:pt idx="4380">
                  <c:v>41228</c:v>
                </c:pt>
                <c:pt idx="4381">
                  <c:v>41229</c:v>
                </c:pt>
                <c:pt idx="4382">
                  <c:v>41232</c:v>
                </c:pt>
                <c:pt idx="4383">
                  <c:v>41233</c:v>
                </c:pt>
                <c:pt idx="4384">
                  <c:v>41234</c:v>
                </c:pt>
                <c:pt idx="4385">
                  <c:v>41236</c:v>
                </c:pt>
                <c:pt idx="4386">
                  <c:v>41239</c:v>
                </c:pt>
                <c:pt idx="4387">
                  <c:v>41240</c:v>
                </c:pt>
                <c:pt idx="4388">
                  <c:v>41241</c:v>
                </c:pt>
                <c:pt idx="4389">
                  <c:v>41242</c:v>
                </c:pt>
                <c:pt idx="4390">
                  <c:v>41243</c:v>
                </c:pt>
                <c:pt idx="4391">
                  <c:v>41246</c:v>
                </c:pt>
                <c:pt idx="4392">
                  <c:v>41247</c:v>
                </c:pt>
                <c:pt idx="4393">
                  <c:v>41248</c:v>
                </c:pt>
                <c:pt idx="4394">
                  <c:v>41249</c:v>
                </c:pt>
                <c:pt idx="4395">
                  <c:v>41250</c:v>
                </c:pt>
                <c:pt idx="4396">
                  <c:v>41253</c:v>
                </c:pt>
                <c:pt idx="4397">
                  <c:v>41254</c:v>
                </c:pt>
                <c:pt idx="4398">
                  <c:v>41255</c:v>
                </c:pt>
                <c:pt idx="4399">
                  <c:v>41256</c:v>
                </c:pt>
                <c:pt idx="4400">
                  <c:v>41257</c:v>
                </c:pt>
                <c:pt idx="4401">
                  <c:v>41260</c:v>
                </c:pt>
                <c:pt idx="4402">
                  <c:v>41261</c:v>
                </c:pt>
                <c:pt idx="4403">
                  <c:v>41262</c:v>
                </c:pt>
                <c:pt idx="4404">
                  <c:v>41263</c:v>
                </c:pt>
                <c:pt idx="4405">
                  <c:v>41264</c:v>
                </c:pt>
                <c:pt idx="4406">
                  <c:v>41267</c:v>
                </c:pt>
                <c:pt idx="4407">
                  <c:v>41269</c:v>
                </c:pt>
                <c:pt idx="4408">
                  <c:v>41270</c:v>
                </c:pt>
                <c:pt idx="4409">
                  <c:v>41271</c:v>
                </c:pt>
                <c:pt idx="4410">
                  <c:v>41274</c:v>
                </c:pt>
                <c:pt idx="4411">
                  <c:v>41276</c:v>
                </c:pt>
                <c:pt idx="4412">
                  <c:v>41277</c:v>
                </c:pt>
                <c:pt idx="4413">
                  <c:v>41278</c:v>
                </c:pt>
                <c:pt idx="4414">
                  <c:v>41281</c:v>
                </c:pt>
                <c:pt idx="4415">
                  <c:v>41282</c:v>
                </c:pt>
                <c:pt idx="4416">
                  <c:v>41283</c:v>
                </c:pt>
                <c:pt idx="4417">
                  <c:v>41284</c:v>
                </c:pt>
                <c:pt idx="4418">
                  <c:v>41285</c:v>
                </c:pt>
                <c:pt idx="4419">
                  <c:v>41288</c:v>
                </c:pt>
                <c:pt idx="4420">
                  <c:v>41289</c:v>
                </c:pt>
                <c:pt idx="4421">
                  <c:v>41290</c:v>
                </c:pt>
                <c:pt idx="4422">
                  <c:v>41291</c:v>
                </c:pt>
                <c:pt idx="4423">
                  <c:v>41292</c:v>
                </c:pt>
                <c:pt idx="4424">
                  <c:v>41296</c:v>
                </c:pt>
                <c:pt idx="4425">
                  <c:v>41297</c:v>
                </c:pt>
                <c:pt idx="4426">
                  <c:v>41298</c:v>
                </c:pt>
                <c:pt idx="4427">
                  <c:v>41299</c:v>
                </c:pt>
                <c:pt idx="4428">
                  <c:v>41302</c:v>
                </c:pt>
                <c:pt idx="4429">
                  <c:v>41303</c:v>
                </c:pt>
                <c:pt idx="4430">
                  <c:v>41304</c:v>
                </c:pt>
                <c:pt idx="4431">
                  <c:v>41305</c:v>
                </c:pt>
                <c:pt idx="4432">
                  <c:v>41306</c:v>
                </c:pt>
                <c:pt idx="4433">
                  <c:v>41309</c:v>
                </c:pt>
                <c:pt idx="4434">
                  <c:v>41310</c:v>
                </c:pt>
                <c:pt idx="4435">
                  <c:v>41311</c:v>
                </c:pt>
                <c:pt idx="4436">
                  <c:v>41312</c:v>
                </c:pt>
                <c:pt idx="4437">
                  <c:v>41313</c:v>
                </c:pt>
                <c:pt idx="4438">
                  <c:v>41316</c:v>
                </c:pt>
                <c:pt idx="4439">
                  <c:v>41317</c:v>
                </c:pt>
                <c:pt idx="4440">
                  <c:v>41318</c:v>
                </c:pt>
                <c:pt idx="4441">
                  <c:v>41319</c:v>
                </c:pt>
                <c:pt idx="4442">
                  <c:v>41320</c:v>
                </c:pt>
                <c:pt idx="4443">
                  <c:v>41324</c:v>
                </c:pt>
                <c:pt idx="4444">
                  <c:v>41325</c:v>
                </c:pt>
                <c:pt idx="4445">
                  <c:v>41326</c:v>
                </c:pt>
                <c:pt idx="4446">
                  <c:v>41327</c:v>
                </c:pt>
                <c:pt idx="4447">
                  <c:v>41330</c:v>
                </c:pt>
                <c:pt idx="4448">
                  <c:v>41331</c:v>
                </c:pt>
                <c:pt idx="4449">
                  <c:v>41332</c:v>
                </c:pt>
                <c:pt idx="4450">
                  <c:v>41333</c:v>
                </c:pt>
                <c:pt idx="4451">
                  <c:v>41334</c:v>
                </c:pt>
                <c:pt idx="4452">
                  <c:v>41337</c:v>
                </c:pt>
                <c:pt idx="4453">
                  <c:v>41338</c:v>
                </c:pt>
                <c:pt idx="4454">
                  <c:v>41339</c:v>
                </c:pt>
                <c:pt idx="4455">
                  <c:v>41340</c:v>
                </c:pt>
                <c:pt idx="4456">
                  <c:v>41341</c:v>
                </c:pt>
                <c:pt idx="4457">
                  <c:v>41344</c:v>
                </c:pt>
                <c:pt idx="4458">
                  <c:v>41345</c:v>
                </c:pt>
                <c:pt idx="4459">
                  <c:v>41346</c:v>
                </c:pt>
                <c:pt idx="4460">
                  <c:v>41347</c:v>
                </c:pt>
                <c:pt idx="4461">
                  <c:v>41348</c:v>
                </c:pt>
                <c:pt idx="4462">
                  <c:v>41351</c:v>
                </c:pt>
                <c:pt idx="4463">
                  <c:v>41352</c:v>
                </c:pt>
                <c:pt idx="4464">
                  <c:v>41353</c:v>
                </c:pt>
                <c:pt idx="4465">
                  <c:v>41354</c:v>
                </c:pt>
                <c:pt idx="4466">
                  <c:v>41355</c:v>
                </c:pt>
                <c:pt idx="4467">
                  <c:v>41358</c:v>
                </c:pt>
                <c:pt idx="4468">
                  <c:v>41359</c:v>
                </c:pt>
                <c:pt idx="4469">
                  <c:v>41360</c:v>
                </c:pt>
                <c:pt idx="4470">
                  <c:v>41361</c:v>
                </c:pt>
                <c:pt idx="4471">
                  <c:v>41365</c:v>
                </c:pt>
                <c:pt idx="4472">
                  <c:v>41366</c:v>
                </c:pt>
                <c:pt idx="4473">
                  <c:v>41367</c:v>
                </c:pt>
                <c:pt idx="4474">
                  <c:v>41368</c:v>
                </c:pt>
                <c:pt idx="4475">
                  <c:v>41369</c:v>
                </c:pt>
                <c:pt idx="4476">
                  <c:v>41372</c:v>
                </c:pt>
                <c:pt idx="4477">
                  <c:v>41373</c:v>
                </c:pt>
                <c:pt idx="4478">
                  <c:v>41374</c:v>
                </c:pt>
                <c:pt idx="4479">
                  <c:v>41375</c:v>
                </c:pt>
                <c:pt idx="4480">
                  <c:v>41376</c:v>
                </c:pt>
                <c:pt idx="4481">
                  <c:v>41379</c:v>
                </c:pt>
                <c:pt idx="4482">
                  <c:v>41380</c:v>
                </c:pt>
                <c:pt idx="4483">
                  <c:v>41381</c:v>
                </c:pt>
                <c:pt idx="4484">
                  <c:v>41382</c:v>
                </c:pt>
                <c:pt idx="4485">
                  <c:v>41383</c:v>
                </c:pt>
                <c:pt idx="4486">
                  <c:v>41386</c:v>
                </c:pt>
                <c:pt idx="4487">
                  <c:v>41387</c:v>
                </c:pt>
                <c:pt idx="4488">
                  <c:v>41388</c:v>
                </c:pt>
                <c:pt idx="4489">
                  <c:v>41389</c:v>
                </c:pt>
                <c:pt idx="4490">
                  <c:v>41390</c:v>
                </c:pt>
                <c:pt idx="4491">
                  <c:v>41393</c:v>
                </c:pt>
                <c:pt idx="4492">
                  <c:v>41394</c:v>
                </c:pt>
                <c:pt idx="4493">
                  <c:v>41395</c:v>
                </c:pt>
                <c:pt idx="4494">
                  <c:v>41396</c:v>
                </c:pt>
                <c:pt idx="4495">
                  <c:v>41397</c:v>
                </c:pt>
                <c:pt idx="4496">
                  <c:v>41400</c:v>
                </c:pt>
                <c:pt idx="4497">
                  <c:v>41401</c:v>
                </c:pt>
                <c:pt idx="4498">
                  <c:v>41402</c:v>
                </c:pt>
                <c:pt idx="4499">
                  <c:v>41403</c:v>
                </c:pt>
                <c:pt idx="4500">
                  <c:v>41404</c:v>
                </c:pt>
                <c:pt idx="4501">
                  <c:v>41407</c:v>
                </c:pt>
                <c:pt idx="4502">
                  <c:v>41408</c:v>
                </c:pt>
                <c:pt idx="4503">
                  <c:v>41409</c:v>
                </c:pt>
                <c:pt idx="4504">
                  <c:v>41410</c:v>
                </c:pt>
                <c:pt idx="4505">
                  <c:v>41411</c:v>
                </c:pt>
                <c:pt idx="4506">
                  <c:v>41414</c:v>
                </c:pt>
                <c:pt idx="4507">
                  <c:v>41415</c:v>
                </c:pt>
                <c:pt idx="4508">
                  <c:v>41416</c:v>
                </c:pt>
                <c:pt idx="4509">
                  <c:v>41417</c:v>
                </c:pt>
                <c:pt idx="4510">
                  <c:v>41418</c:v>
                </c:pt>
                <c:pt idx="4511">
                  <c:v>41422</c:v>
                </c:pt>
                <c:pt idx="4512">
                  <c:v>41423</c:v>
                </c:pt>
                <c:pt idx="4513">
                  <c:v>41424</c:v>
                </c:pt>
                <c:pt idx="4514">
                  <c:v>41425</c:v>
                </c:pt>
                <c:pt idx="4515">
                  <c:v>41428</c:v>
                </c:pt>
                <c:pt idx="4516">
                  <c:v>41429</c:v>
                </c:pt>
                <c:pt idx="4517">
                  <c:v>41430</c:v>
                </c:pt>
                <c:pt idx="4518">
                  <c:v>41431</c:v>
                </c:pt>
                <c:pt idx="4519">
                  <c:v>41432</c:v>
                </c:pt>
                <c:pt idx="4520">
                  <c:v>41435</c:v>
                </c:pt>
                <c:pt idx="4521">
                  <c:v>41436</c:v>
                </c:pt>
                <c:pt idx="4522">
                  <c:v>41437</c:v>
                </c:pt>
                <c:pt idx="4523">
                  <c:v>41438</c:v>
                </c:pt>
                <c:pt idx="4524">
                  <c:v>41439</c:v>
                </c:pt>
                <c:pt idx="4525">
                  <c:v>41442</c:v>
                </c:pt>
                <c:pt idx="4526">
                  <c:v>41443</c:v>
                </c:pt>
                <c:pt idx="4527">
                  <c:v>41444</c:v>
                </c:pt>
                <c:pt idx="4528">
                  <c:v>41445</c:v>
                </c:pt>
                <c:pt idx="4529">
                  <c:v>41446</c:v>
                </c:pt>
                <c:pt idx="4530">
                  <c:v>41449</c:v>
                </c:pt>
                <c:pt idx="4531">
                  <c:v>41450</c:v>
                </c:pt>
                <c:pt idx="4532">
                  <c:v>41451</c:v>
                </c:pt>
                <c:pt idx="4533">
                  <c:v>41452</c:v>
                </c:pt>
                <c:pt idx="4534">
                  <c:v>41453</c:v>
                </c:pt>
                <c:pt idx="4535">
                  <c:v>41456</c:v>
                </c:pt>
                <c:pt idx="4536">
                  <c:v>41457</c:v>
                </c:pt>
                <c:pt idx="4537">
                  <c:v>41458</c:v>
                </c:pt>
                <c:pt idx="4538">
                  <c:v>41460</c:v>
                </c:pt>
                <c:pt idx="4539">
                  <c:v>41463</c:v>
                </c:pt>
                <c:pt idx="4540">
                  <c:v>41464</c:v>
                </c:pt>
                <c:pt idx="4541">
                  <c:v>41465</c:v>
                </c:pt>
                <c:pt idx="4542">
                  <c:v>41466</c:v>
                </c:pt>
                <c:pt idx="4543">
                  <c:v>41467</c:v>
                </c:pt>
                <c:pt idx="4544">
                  <c:v>41470</c:v>
                </c:pt>
                <c:pt idx="4545">
                  <c:v>41471</c:v>
                </c:pt>
                <c:pt idx="4546">
                  <c:v>41472</c:v>
                </c:pt>
                <c:pt idx="4547">
                  <c:v>41473</c:v>
                </c:pt>
                <c:pt idx="4548">
                  <c:v>41474</c:v>
                </c:pt>
                <c:pt idx="4549">
                  <c:v>41477</c:v>
                </c:pt>
                <c:pt idx="4550">
                  <c:v>41478</c:v>
                </c:pt>
                <c:pt idx="4551">
                  <c:v>41479</c:v>
                </c:pt>
                <c:pt idx="4552">
                  <c:v>41480</c:v>
                </c:pt>
                <c:pt idx="4553">
                  <c:v>41481</c:v>
                </c:pt>
                <c:pt idx="4554">
                  <c:v>41484</c:v>
                </c:pt>
                <c:pt idx="4555">
                  <c:v>41485</c:v>
                </c:pt>
                <c:pt idx="4556">
                  <c:v>41486</c:v>
                </c:pt>
                <c:pt idx="4557">
                  <c:v>41487</c:v>
                </c:pt>
                <c:pt idx="4558">
                  <c:v>41488</c:v>
                </c:pt>
                <c:pt idx="4559">
                  <c:v>41491</c:v>
                </c:pt>
                <c:pt idx="4560">
                  <c:v>41492</c:v>
                </c:pt>
                <c:pt idx="4561">
                  <c:v>41493</c:v>
                </c:pt>
                <c:pt idx="4562">
                  <c:v>41494</c:v>
                </c:pt>
                <c:pt idx="4563">
                  <c:v>41495</c:v>
                </c:pt>
                <c:pt idx="4564">
                  <c:v>41498</c:v>
                </c:pt>
                <c:pt idx="4565">
                  <c:v>41499</c:v>
                </c:pt>
                <c:pt idx="4566">
                  <c:v>41500</c:v>
                </c:pt>
                <c:pt idx="4567">
                  <c:v>41501</c:v>
                </c:pt>
                <c:pt idx="4568">
                  <c:v>41502</c:v>
                </c:pt>
                <c:pt idx="4569">
                  <c:v>41505</c:v>
                </c:pt>
                <c:pt idx="4570">
                  <c:v>41506</c:v>
                </c:pt>
                <c:pt idx="4571">
                  <c:v>41507</c:v>
                </c:pt>
                <c:pt idx="4572">
                  <c:v>41508</c:v>
                </c:pt>
                <c:pt idx="4573">
                  <c:v>41509</c:v>
                </c:pt>
                <c:pt idx="4574">
                  <c:v>41512</c:v>
                </c:pt>
                <c:pt idx="4575">
                  <c:v>41513</c:v>
                </c:pt>
                <c:pt idx="4576">
                  <c:v>41514</c:v>
                </c:pt>
                <c:pt idx="4577">
                  <c:v>41515</c:v>
                </c:pt>
                <c:pt idx="4578">
                  <c:v>41516</c:v>
                </c:pt>
                <c:pt idx="4579">
                  <c:v>41520</c:v>
                </c:pt>
                <c:pt idx="4580">
                  <c:v>41521</c:v>
                </c:pt>
                <c:pt idx="4581">
                  <c:v>41522</c:v>
                </c:pt>
                <c:pt idx="4582">
                  <c:v>41523</c:v>
                </c:pt>
                <c:pt idx="4583">
                  <c:v>41526</c:v>
                </c:pt>
                <c:pt idx="4584">
                  <c:v>41527</c:v>
                </c:pt>
                <c:pt idx="4585">
                  <c:v>41528</c:v>
                </c:pt>
                <c:pt idx="4586">
                  <c:v>41529</c:v>
                </c:pt>
                <c:pt idx="4587">
                  <c:v>41530</c:v>
                </c:pt>
                <c:pt idx="4588">
                  <c:v>41533</c:v>
                </c:pt>
                <c:pt idx="4589">
                  <c:v>41534</c:v>
                </c:pt>
                <c:pt idx="4590">
                  <c:v>41535</c:v>
                </c:pt>
                <c:pt idx="4591">
                  <c:v>41536</c:v>
                </c:pt>
                <c:pt idx="4592">
                  <c:v>41537</c:v>
                </c:pt>
                <c:pt idx="4593">
                  <c:v>41540</c:v>
                </c:pt>
                <c:pt idx="4594">
                  <c:v>41541</c:v>
                </c:pt>
                <c:pt idx="4595">
                  <c:v>41542</c:v>
                </c:pt>
                <c:pt idx="4596">
                  <c:v>41543</c:v>
                </c:pt>
                <c:pt idx="4597">
                  <c:v>41544</c:v>
                </c:pt>
                <c:pt idx="4598">
                  <c:v>41547</c:v>
                </c:pt>
                <c:pt idx="4599">
                  <c:v>41548</c:v>
                </c:pt>
                <c:pt idx="4600">
                  <c:v>41549</c:v>
                </c:pt>
                <c:pt idx="4601">
                  <c:v>41550</c:v>
                </c:pt>
                <c:pt idx="4602">
                  <c:v>41551</c:v>
                </c:pt>
                <c:pt idx="4603">
                  <c:v>41554</c:v>
                </c:pt>
                <c:pt idx="4604">
                  <c:v>41555</c:v>
                </c:pt>
                <c:pt idx="4605">
                  <c:v>41556</c:v>
                </c:pt>
                <c:pt idx="4606">
                  <c:v>41557</c:v>
                </c:pt>
                <c:pt idx="4607">
                  <c:v>41558</c:v>
                </c:pt>
                <c:pt idx="4608">
                  <c:v>41561</c:v>
                </c:pt>
                <c:pt idx="4609">
                  <c:v>41562</c:v>
                </c:pt>
                <c:pt idx="4610">
                  <c:v>41563</c:v>
                </c:pt>
                <c:pt idx="4611">
                  <c:v>41564</c:v>
                </c:pt>
                <c:pt idx="4612">
                  <c:v>41565</c:v>
                </c:pt>
                <c:pt idx="4613">
                  <c:v>41568</c:v>
                </c:pt>
                <c:pt idx="4614">
                  <c:v>41569</c:v>
                </c:pt>
                <c:pt idx="4615">
                  <c:v>41570</c:v>
                </c:pt>
                <c:pt idx="4616">
                  <c:v>41571</c:v>
                </c:pt>
                <c:pt idx="4617">
                  <c:v>41572</c:v>
                </c:pt>
                <c:pt idx="4618">
                  <c:v>41575</c:v>
                </c:pt>
                <c:pt idx="4619">
                  <c:v>41576</c:v>
                </c:pt>
                <c:pt idx="4620">
                  <c:v>41577</c:v>
                </c:pt>
                <c:pt idx="4621">
                  <c:v>41578</c:v>
                </c:pt>
                <c:pt idx="4622">
                  <c:v>41579</c:v>
                </c:pt>
                <c:pt idx="4623">
                  <c:v>41582</c:v>
                </c:pt>
                <c:pt idx="4624">
                  <c:v>41583</c:v>
                </c:pt>
                <c:pt idx="4625">
                  <c:v>41584</c:v>
                </c:pt>
                <c:pt idx="4626">
                  <c:v>41585</c:v>
                </c:pt>
                <c:pt idx="4627">
                  <c:v>41586</c:v>
                </c:pt>
                <c:pt idx="4628">
                  <c:v>41589</c:v>
                </c:pt>
                <c:pt idx="4629">
                  <c:v>41590</c:v>
                </c:pt>
                <c:pt idx="4630">
                  <c:v>41591</c:v>
                </c:pt>
                <c:pt idx="4631">
                  <c:v>41592</c:v>
                </c:pt>
                <c:pt idx="4632">
                  <c:v>41593</c:v>
                </c:pt>
                <c:pt idx="4633">
                  <c:v>41596</c:v>
                </c:pt>
                <c:pt idx="4634">
                  <c:v>41597</c:v>
                </c:pt>
                <c:pt idx="4635">
                  <c:v>41598</c:v>
                </c:pt>
                <c:pt idx="4636">
                  <c:v>41599</c:v>
                </c:pt>
                <c:pt idx="4637">
                  <c:v>41600</c:v>
                </c:pt>
                <c:pt idx="4638">
                  <c:v>41603</c:v>
                </c:pt>
                <c:pt idx="4639">
                  <c:v>41604</c:v>
                </c:pt>
                <c:pt idx="4640">
                  <c:v>41605</c:v>
                </c:pt>
                <c:pt idx="4641">
                  <c:v>41607</c:v>
                </c:pt>
                <c:pt idx="4642">
                  <c:v>41610</c:v>
                </c:pt>
                <c:pt idx="4643">
                  <c:v>41611</c:v>
                </c:pt>
                <c:pt idx="4644">
                  <c:v>41612</c:v>
                </c:pt>
                <c:pt idx="4645">
                  <c:v>41613</c:v>
                </c:pt>
                <c:pt idx="4646">
                  <c:v>41614</c:v>
                </c:pt>
                <c:pt idx="4647">
                  <c:v>41617</c:v>
                </c:pt>
                <c:pt idx="4648">
                  <c:v>41618</c:v>
                </c:pt>
                <c:pt idx="4649">
                  <c:v>41619</c:v>
                </c:pt>
                <c:pt idx="4650">
                  <c:v>41620</c:v>
                </c:pt>
                <c:pt idx="4651">
                  <c:v>41621</c:v>
                </c:pt>
                <c:pt idx="4652">
                  <c:v>41624</c:v>
                </c:pt>
                <c:pt idx="4653">
                  <c:v>41625</c:v>
                </c:pt>
                <c:pt idx="4654">
                  <c:v>41626</c:v>
                </c:pt>
                <c:pt idx="4655">
                  <c:v>41627</c:v>
                </c:pt>
                <c:pt idx="4656">
                  <c:v>41628</c:v>
                </c:pt>
                <c:pt idx="4657">
                  <c:v>41631</c:v>
                </c:pt>
                <c:pt idx="4658">
                  <c:v>41632</c:v>
                </c:pt>
                <c:pt idx="4659">
                  <c:v>41634</c:v>
                </c:pt>
                <c:pt idx="4660">
                  <c:v>41635</c:v>
                </c:pt>
                <c:pt idx="4661">
                  <c:v>41638</c:v>
                </c:pt>
                <c:pt idx="4662">
                  <c:v>41639</c:v>
                </c:pt>
                <c:pt idx="4663">
                  <c:v>41641</c:v>
                </c:pt>
                <c:pt idx="4664">
                  <c:v>41642</c:v>
                </c:pt>
                <c:pt idx="4665">
                  <c:v>41645</c:v>
                </c:pt>
                <c:pt idx="4666">
                  <c:v>41646</c:v>
                </c:pt>
                <c:pt idx="4667">
                  <c:v>41647</c:v>
                </c:pt>
                <c:pt idx="4668">
                  <c:v>41648</c:v>
                </c:pt>
                <c:pt idx="4669">
                  <c:v>41649</c:v>
                </c:pt>
                <c:pt idx="4670">
                  <c:v>41652</c:v>
                </c:pt>
                <c:pt idx="4671">
                  <c:v>41653</c:v>
                </c:pt>
                <c:pt idx="4672">
                  <c:v>41654</c:v>
                </c:pt>
                <c:pt idx="4673">
                  <c:v>41655</c:v>
                </c:pt>
                <c:pt idx="4674">
                  <c:v>41656</c:v>
                </c:pt>
                <c:pt idx="4675">
                  <c:v>41660</c:v>
                </c:pt>
                <c:pt idx="4676">
                  <c:v>41661</c:v>
                </c:pt>
                <c:pt idx="4677">
                  <c:v>41662</c:v>
                </c:pt>
                <c:pt idx="4678">
                  <c:v>41663</c:v>
                </c:pt>
                <c:pt idx="4679">
                  <c:v>41666</c:v>
                </c:pt>
                <c:pt idx="4680">
                  <c:v>41667</c:v>
                </c:pt>
                <c:pt idx="4681">
                  <c:v>41668</c:v>
                </c:pt>
                <c:pt idx="4682">
                  <c:v>41669</c:v>
                </c:pt>
                <c:pt idx="4683">
                  <c:v>41670</c:v>
                </c:pt>
                <c:pt idx="4684">
                  <c:v>41673</c:v>
                </c:pt>
                <c:pt idx="4685">
                  <c:v>41674</c:v>
                </c:pt>
                <c:pt idx="4686">
                  <c:v>41675</c:v>
                </c:pt>
                <c:pt idx="4687">
                  <c:v>41676</c:v>
                </c:pt>
                <c:pt idx="4688">
                  <c:v>41677</c:v>
                </c:pt>
                <c:pt idx="4689">
                  <c:v>41680</c:v>
                </c:pt>
                <c:pt idx="4690">
                  <c:v>41681</c:v>
                </c:pt>
                <c:pt idx="4691">
                  <c:v>41682</c:v>
                </c:pt>
                <c:pt idx="4692">
                  <c:v>41683</c:v>
                </c:pt>
                <c:pt idx="4693">
                  <c:v>41684</c:v>
                </c:pt>
                <c:pt idx="4694">
                  <c:v>41688</c:v>
                </c:pt>
                <c:pt idx="4695">
                  <c:v>41689</c:v>
                </c:pt>
                <c:pt idx="4696">
                  <c:v>41690</c:v>
                </c:pt>
                <c:pt idx="4697">
                  <c:v>41691</c:v>
                </c:pt>
                <c:pt idx="4698">
                  <c:v>41694</c:v>
                </c:pt>
                <c:pt idx="4699">
                  <c:v>41695</c:v>
                </c:pt>
                <c:pt idx="4700">
                  <c:v>41696</c:v>
                </c:pt>
                <c:pt idx="4701">
                  <c:v>41697</c:v>
                </c:pt>
                <c:pt idx="4702">
                  <c:v>41698</c:v>
                </c:pt>
                <c:pt idx="4703">
                  <c:v>41701</c:v>
                </c:pt>
                <c:pt idx="4704">
                  <c:v>41702</c:v>
                </c:pt>
                <c:pt idx="4705">
                  <c:v>41703</c:v>
                </c:pt>
                <c:pt idx="4706">
                  <c:v>41704</c:v>
                </c:pt>
                <c:pt idx="4707">
                  <c:v>41705</c:v>
                </c:pt>
                <c:pt idx="4708">
                  <c:v>41708</c:v>
                </c:pt>
                <c:pt idx="4709">
                  <c:v>41709</c:v>
                </c:pt>
                <c:pt idx="4710">
                  <c:v>41710</c:v>
                </c:pt>
                <c:pt idx="4711">
                  <c:v>41711</c:v>
                </c:pt>
                <c:pt idx="4712">
                  <c:v>41712</c:v>
                </c:pt>
                <c:pt idx="4713">
                  <c:v>41715</c:v>
                </c:pt>
                <c:pt idx="4714">
                  <c:v>41716</c:v>
                </c:pt>
                <c:pt idx="4715">
                  <c:v>41717</c:v>
                </c:pt>
                <c:pt idx="4716">
                  <c:v>41718</c:v>
                </c:pt>
                <c:pt idx="4717">
                  <c:v>41719</c:v>
                </c:pt>
                <c:pt idx="4718">
                  <c:v>41722</c:v>
                </c:pt>
                <c:pt idx="4719">
                  <c:v>41723</c:v>
                </c:pt>
                <c:pt idx="4720">
                  <c:v>41724</c:v>
                </c:pt>
                <c:pt idx="4721">
                  <c:v>41725</c:v>
                </c:pt>
                <c:pt idx="4722">
                  <c:v>41726</c:v>
                </c:pt>
                <c:pt idx="4723">
                  <c:v>41729</c:v>
                </c:pt>
                <c:pt idx="4724">
                  <c:v>41730</c:v>
                </c:pt>
                <c:pt idx="4725">
                  <c:v>41731</c:v>
                </c:pt>
                <c:pt idx="4726">
                  <c:v>41732</c:v>
                </c:pt>
                <c:pt idx="4727">
                  <c:v>41733</c:v>
                </c:pt>
                <c:pt idx="4728">
                  <c:v>41736</c:v>
                </c:pt>
                <c:pt idx="4729">
                  <c:v>41737</c:v>
                </c:pt>
                <c:pt idx="4730">
                  <c:v>41738</c:v>
                </c:pt>
                <c:pt idx="4731">
                  <c:v>41739</c:v>
                </c:pt>
                <c:pt idx="4732">
                  <c:v>41740</c:v>
                </c:pt>
                <c:pt idx="4733">
                  <c:v>41743</c:v>
                </c:pt>
                <c:pt idx="4734">
                  <c:v>41744</c:v>
                </c:pt>
                <c:pt idx="4735">
                  <c:v>41745</c:v>
                </c:pt>
                <c:pt idx="4736">
                  <c:v>41746</c:v>
                </c:pt>
                <c:pt idx="4737">
                  <c:v>41750</c:v>
                </c:pt>
                <c:pt idx="4738">
                  <c:v>41751</c:v>
                </c:pt>
                <c:pt idx="4739">
                  <c:v>41752</c:v>
                </c:pt>
                <c:pt idx="4740">
                  <c:v>41753</c:v>
                </c:pt>
                <c:pt idx="4741">
                  <c:v>41754</c:v>
                </c:pt>
                <c:pt idx="4742">
                  <c:v>41757</c:v>
                </c:pt>
                <c:pt idx="4743">
                  <c:v>41758</c:v>
                </c:pt>
                <c:pt idx="4744">
                  <c:v>41759</c:v>
                </c:pt>
                <c:pt idx="4745">
                  <c:v>41760</c:v>
                </c:pt>
                <c:pt idx="4746">
                  <c:v>41761</c:v>
                </c:pt>
                <c:pt idx="4747">
                  <c:v>41764</c:v>
                </c:pt>
                <c:pt idx="4748">
                  <c:v>41765</c:v>
                </c:pt>
                <c:pt idx="4749">
                  <c:v>41766</c:v>
                </c:pt>
                <c:pt idx="4750">
                  <c:v>41767</c:v>
                </c:pt>
                <c:pt idx="4751">
                  <c:v>41768</c:v>
                </c:pt>
                <c:pt idx="4752">
                  <c:v>41771</c:v>
                </c:pt>
                <c:pt idx="4753">
                  <c:v>41772</c:v>
                </c:pt>
                <c:pt idx="4754">
                  <c:v>41773</c:v>
                </c:pt>
                <c:pt idx="4755">
                  <c:v>41774</c:v>
                </c:pt>
                <c:pt idx="4756">
                  <c:v>41775</c:v>
                </c:pt>
                <c:pt idx="4757">
                  <c:v>41778</c:v>
                </c:pt>
                <c:pt idx="4758">
                  <c:v>41779</c:v>
                </c:pt>
                <c:pt idx="4759">
                  <c:v>41780</c:v>
                </c:pt>
                <c:pt idx="4760">
                  <c:v>41781</c:v>
                </c:pt>
                <c:pt idx="4761">
                  <c:v>41782</c:v>
                </c:pt>
                <c:pt idx="4762">
                  <c:v>41786</c:v>
                </c:pt>
                <c:pt idx="4763">
                  <c:v>41787</c:v>
                </c:pt>
                <c:pt idx="4764">
                  <c:v>41788</c:v>
                </c:pt>
                <c:pt idx="4765">
                  <c:v>41789</c:v>
                </c:pt>
                <c:pt idx="4766">
                  <c:v>41792</c:v>
                </c:pt>
                <c:pt idx="4767">
                  <c:v>41793</c:v>
                </c:pt>
                <c:pt idx="4768">
                  <c:v>41794</c:v>
                </c:pt>
                <c:pt idx="4769">
                  <c:v>41795</c:v>
                </c:pt>
                <c:pt idx="4770">
                  <c:v>41796</c:v>
                </c:pt>
                <c:pt idx="4771">
                  <c:v>41799</c:v>
                </c:pt>
                <c:pt idx="4772">
                  <c:v>41800</c:v>
                </c:pt>
                <c:pt idx="4773">
                  <c:v>41801</c:v>
                </c:pt>
                <c:pt idx="4774">
                  <c:v>41802</c:v>
                </c:pt>
                <c:pt idx="4775">
                  <c:v>41803</c:v>
                </c:pt>
                <c:pt idx="4776">
                  <c:v>41806</c:v>
                </c:pt>
                <c:pt idx="4777">
                  <c:v>41807</c:v>
                </c:pt>
                <c:pt idx="4778">
                  <c:v>41808</c:v>
                </c:pt>
                <c:pt idx="4779">
                  <c:v>41809</c:v>
                </c:pt>
                <c:pt idx="4780">
                  <c:v>41810</c:v>
                </c:pt>
                <c:pt idx="4781">
                  <c:v>41813</c:v>
                </c:pt>
                <c:pt idx="4782">
                  <c:v>41814</c:v>
                </c:pt>
                <c:pt idx="4783">
                  <c:v>41815</c:v>
                </c:pt>
                <c:pt idx="4784">
                  <c:v>41816</c:v>
                </c:pt>
                <c:pt idx="4785">
                  <c:v>41817</c:v>
                </c:pt>
                <c:pt idx="4786">
                  <c:v>41820</c:v>
                </c:pt>
                <c:pt idx="4787">
                  <c:v>41821</c:v>
                </c:pt>
                <c:pt idx="4788">
                  <c:v>41822</c:v>
                </c:pt>
                <c:pt idx="4789">
                  <c:v>41823</c:v>
                </c:pt>
                <c:pt idx="4790">
                  <c:v>41827</c:v>
                </c:pt>
                <c:pt idx="4791">
                  <c:v>41828</c:v>
                </c:pt>
                <c:pt idx="4792">
                  <c:v>41829</c:v>
                </c:pt>
                <c:pt idx="4793">
                  <c:v>41830</c:v>
                </c:pt>
                <c:pt idx="4794">
                  <c:v>41831</c:v>
                </c:pt>
                <c:pt idx="4795">
                  <c:v>41834</c:v>
                </c:pt>
                <c:pt idx="4796">
                  <c:v>41835</c:v>
                </c:pt>
                <c:pt idx="4797">
                  <c:v>41836</c:v>
                </c:pt>
                <c:pt idx="4798">
                  <c:v>41837</c:v>
                </c:pt>
                <c:pt idx="4799">
                  <c:v>41838</c:v>
                </c:pt>
                <c:pt idx="4800">
                  <c:v>41841</c:v>
                </c:pt>
                <c:pt idx="4801">
                  <c:v>41842</c:v>
                </c:pt>
                <c:pt idx="4802">
                  <c:v>41843</c:v>
                </c:pt>
                <c:pt idx="4803">
                  <c:v>41844</c:v>
                </c:pt>
                <c:pt idx="4804">
                  <c:v>41845</c:v>
                </c:pt>
                <c:pt idx="4805">
                  <c:v>41848</c:v>
                </c:pt>
                <c:pt idx="4806">
                  <c:v>41849</c:v>
                </c:pt>
                <c:pt idx="4807">
                  <c:v>41850</c:v>
                </c:pt>
                <c:pt idx="4808">
                  <c:v>41851</c:v>
                </c:pt>
                <c:pt idx="4809">
                  <c:v>41852</c:v>
                </c:pt>
                <c:pt idx="4810">
                  <c:v>41855</c:v>
                </c:pt>
                <c:pt idx="4811">
                  <c:v>41856</c:v>
                </c:pt>
                <c:pt idx="4812">
                  <c:v>41857</c:v>
                </c:pt>
                <c:pt idx="4813">
                  <c:v>41858</c:v>
                </c:pt>
                <c:pt idx="4814">
                  <c:v>41859</c:v>
                </c:pt>
                <c:pt idx="4815">
                  <c:v>41862</c:v>
                </c:pt>
                <c:pt idx="4816">
                  <c:v>41863</c:v>
                </c:pt>
                <c:pt idx="4817">
                  <c:v>41864</c:v>
                </c:pt>
                <c:pt idx="4818">
                  <c:v>41865</c:v>
                </c:pt>
                <c:pt idx="4819">
                  <c:v>41866</c:v>
                </c:pt>
                <c:pt idx="4820">
                  <c:v>41869</c:v>
                </c:pt>
                <c:pt idx="4821">
                  <c:v>41870</c:v>
                </c:pt>
                <c:pt idx="4822">
                  <c:v>41871</c:v>
                </c:pt>
                <c:pt idx="4823">
                  <c:v>41872</c:v>
                </c:pt>
                <c:pt idx="4824">
                  <c:v>41873</c:v>
                </c:pt>
                <c:pt idx="4825">
                  <c:v>41876</c:v>
                </c:pt>
                <c:pt idx="4826">
                  <c:v>41877</c:v>
                </c:pt>
                <c:pt idx="4827">
                  <c:v>41878</c:v>
                </c:pt>
                <c:pt idx="4828">
                  <c:v>41879</c:v>
                </c:pt>
                <c:pt idx="4829">
                  <c:v>41880</c:v>
                </c:pt>
                <c:pt idx="4830">
                  <c:v>41884</c:v>
                </c:pt>
                <c:pt idx="4831">
                  <c:v>41885</c:v>
                </c:pt>
                <c:pt idx="4832">
                  <c:v>41886</c:v>
                </c:pt>
                <c:pt idx="4833">
                  <c:v>41887</c:v>
                </c:pt>
                <c:pt idx="4834">
                  <c:v>41890</c:v>
                </c:pt>
                <c:pt idx="4835">
                  <c:v>41891</c:v>
                </c:pt>
                <c:pt idx="4836">
                  <c:v>41892</c:v>
                </c:pt>
                <c:pt idx="4837">
                  <c:v>41893</c:v>
                </c:pt>
                <c:pt idx="4838">
                  <c:v>41894</c:v>
                </c:pt>
                <c:pt idx="4839">
                  <c:v>41897</c:v>
                </c:pt>
                <c:pt idx="4840">
                  <c:v>41898</c:v>
                </c:pt>
                <c:pt idx="4841">
                  <c:v>41899</c:v>
                </c:pt>
                <c:pt idx="4842">
                  <c:v>41900</c:v>
                </c:pt>
                <c:pt idx="4843">
                  <c:v>41901</c:v>
                </c:pt>
                <c:pt idx="4844">
                  <c:v>41904</c:v>
                </c:pt>
                <c:pt idx="4845">
                  <c:v>41905</c:v>
                </c:pt>
                <c:pt idx="4846">
                  <c:v>41906</c:v>
                </c:pt>
                <c:pt idx="4847">
                  <c:v>41907</c:v>
                </c:pt>
                <c:pt idx="4848">
                  <c:v>41908</c:v>
                </c:pt>
                <c:pt idx="4849">
                  <c:v>41911</c:v>
                </c:pt>
                <c:pt idx="4850">
                  <c:v>41912</c:v>
                </c:pt>
                <c:pt idx="4851">
                  <c:v>41913</c:v>
                </c:pt>
                <c:pt idx="4852">
                  <c:v>41914</c:v>
                </c:pt>
                <c:pt idx="4853">
                  <c:v>41915</c:v>
                </c:pt>
                <c:pt idx="4854">
                  <c:v>41918</c:v>
                </c:pt>
                <c:pt idx="4855">
                  <c:v>41919</c:v>
                </c:pt>
                <c:pt idx="4856">
                  <c:v>41920</c:v>
                </c:pt>
                <c:pt idx="4857">
                  <c:v>41921</c:v>
                </c:pt>
                <c:pt idx="4858">
                  <c:v>41922</c:v>
                </c:pt>
                <c:pt idx="4859">
                  <c:v>41925</c:v>
                </c:pt>
                <c:pt idx="4860">
                  <c:v>41926</c:v>
                </c:pt>
                <c:pt idx="4861">
                  <c:v>41927</c:v>
                </c:pt>
                <c:pt idx="4862">
                  <c:v>41928</c:v>
                </c:pt>
                <c:pt idx="4863">
                  <c:v>41929</c:v>
                </c:pt>
                <c:pt idx="4864">
                  <c:v>41932</c:v>
                </c:pt>
                <c:pt idx="4865">
                  <c:v>41933</c:v>
                </c:pt>
                <c:pt idx="4866">
                  <c:v>41934</c:v>
                </c:pt>
                <c:pt idx="4867">
                  <c:v>41935</c:v>
                </c:pt>
                <c:pt idx="4868">
                  <c:v>41936</c:v>
                </c:pt>
                <c:pt idx="4869">
                  <c:v>41939</c:v>
                </c:pt>
                <c:pt idx="4870">
                  <c:v>41940</c:v>
                </c:pt>
                <c:pt idx="4871">
                  <c:v>41941</c:v>
                </c:pt>
                <c:pt idx="4872">
                  <c:v>41942</c:v>
                </c:pt>
                <c:pt idx="4873">
                  <c:v>41943</c:v>
                </c:pt>
                <c:pt idx="4874">
                  <c:v>41946</c:v>
                </c:pt>
                <c:pt idx="4875">
                  <c:v>41947</c:v>
                </c:pt>
                <c:pt idx="4876">
                  <c:v>41948</c:v>
                </c:pt>
                <c:pt idx="4877">
                  <c:v>41949</c:v>
                </c:pt>
                <c:pt idx="4878">
                  <c:v>41950</c:v>
                </c:pt>
                <c:pt idx="4879">
                  <c:v>41953</c:v>
                </c:pt>
                <c:pt idx="4880">
                  <c:v>41954</c:v>
                </c:pt>
                <c:pt idx="4881">
                  <c:v>41955</c:v>
                </c:pt>
                <c:pt idx="4882">
                  <c:v>41956</c:v>
                </c:pt>
                <c:pt idx="4883">
                  <c:v>41957</c:v>
                </c:pt>
                <c:pt idx="4884">
                  <c:v>41960</c:v>
                </c:pt>
                <c:pt idx="4885">
                  <c:v>41961</c:v>
                </c:pt>
                <c:pt idx="4886">
                  <c:v>41962</c:v>
                </c:pt>
                <c:pt idx="4887">
                  <c:v>41963</c:v>
                </c:pt>
                <c:pt idx="4888">
                  <c:v>41964</c:v>
                </c:pt>
                <c:pt idx="4889">
                  <c:v>41967</c:v>
                </c:pt>
                <c:pt idx="4890">
                  <c:v>41968</c:v>
                </c:pt>
                <c:pt idx="4891">
                  <c:v>41969</c:v>
                </c:pt>
                <c:pt idx="4892">
                  <c:v>41971</c:v>
                </c:pt>
                <c:pt idx="4893">
                  <c:v>41974</c:v>
                </c:pt>
                <c:pt idx="4894">
                  <c:v>41975</c:v>
                </c:pt>
                <c:pt idx="4895">
                  <c:v>41976</c:v>
                </c:pt>
                <c:pt idx="4896">
                  <c:v>41977</c:v>
                </c:pt>
                <c:pt idx="4897">
                  <c:v>41978</c:v>
                </c:pt>
                <c:pt idx="4898">
                  <c:v>41981</c:v>
                </c:pt>
                <c:pt idx="4899">
                  <c:v>41982</c:v>
                </c:pt>
                <c:pt idx="4900">
                  <c:v>41983</c:v>
                </c:pt>
                <c:pt idx="4901">
                  <c:v>41984</c:v>
                </c:pt>
                <c:pt idx="4902">
                  <c:v>41985</c:v>
                </c:pt>
                <c:pt idx="4903">
                  <c:v>41988</c:v>
                </c:pt>
                <c:pt idx="4904">
                  <c:v>41989</c:v>
                </c:pt>
                <c:pt idx="4905">
                  <c:v>41990</c:v>
                </c:pt>
                <c:pt idx="4906">
                  <c:v>41991</c:v>
                </c:pt>
                <c:pt idx="4907">
                  <c:v>41992</c:v>
                </c:pt>
                <c:pt idx="4908">
                  <c:v>41995</c:v>
                </c:pt>
                <c:pt idx="4909">
                  <c:v>41996</c:v>
                </c:pt>
                <c:pt idx="4910">
                  <c:v>41997</c:v>
                </c:pt>
                <c:pt idx="4911">
                  <c:v>41999</c:v>
                </c:pt>
                <c:pt idx="4912">
                  <c:v>42002</c:v>
                </c:pt>
                <c:pt idx="4913">
                  <c:v>42003</c:v>
                </c:pt>
                <c:pt idx="4914">
                  <c:v>42004</c:v>
                </c:pt>
                <c:pt idx="4915">
                  <c:v>42006</c:v>
                </c:pt>
                <c:pt idx="4916">
                  <c:v>42009</c:v>
                </c:pt>
                <c:pt idx="4917">
                  <c:v>42010</c:v>
                </c:pt>
                <c:pt idx="4918">
                  <c:v>42011</c:v>
                </c:pt>
                <c:pt idx="4919">
                  <c:v>42012</c:v>
                </c:pt>
                <c:pt idx="4920">
                  <c:v>42013</c:v>
                </c:pt>
                <c:pt idx="4921">
                  <c:v>42016</c:v>
                </c:pt>
                <c:pt idx="4922">
                  <c:v>42017</c:v>
                </c:pt>
                <c:pt idx="4923">
                  <c:v>42018</c:v>
                </c:pt>
                <c:pt idx="4924">
                  <c:v>42019</c:v>
                </c:pt>
                <c:pt idx="4925">
                  <c:v>42020</c:v>
                </c:pt>
                <c:pt idx="4926">
                  <c:v>42024</c:v>
                </c:pt>
                <c:pt idx="4927">
                  <c:v>42025</c:v>
                </c:pt>
                <c:pt idx="4928">
                  <c:v>42026</c:v>
                </c:pt>
                <c:pt idx="4929">
                  <c:v>42027</c:v>
                </c:pt>
                <c:pt idx="4930">
                  <c:v>42030</c:v>
                </c:pt>
                <c:pt idx="4931">
                  <c:v>42031</c:v>
                </c:pt>
                <c:pt idx="4932">
                  <c:v>42032</c:v>
                </c:pt>
                <c:pt idx="4933">
                  <c:v>42033</c:v>
                </c:pt>
                <c:pt idx="4934">
                  <c:v>42034</c:v>
                </c:pt>
                <c:pt idx="4935">
                  <c:v>42037</c:v>
                </c:pt>
                <c:pt idx="4936">
                  <c:v>42038</c:v>
                </c:pt>
                <c:pt idx="4937">
                  <c:v>42039</c:v>
                </c:pt>
                <c:pt idx="4938">
                  <c:v>42040</c:v>
                </c:pt>
                <c:pt idx="4939">
                  <c:v>42041</c:v>
                </c:pt>
                <c:pt idx="4940">
                  <c:v>42044</c:v>
                </c:pt>
                <c:pt idx="4941">
                  <c:v>42045</c:v>
                </c:pt>
                <c:pt idx="4942">
                  <c:v>42046</c:v>
                </c:pt>
                <c:pt idx="4943">
                  <c:v>42047</c:v>
                </c:pt>
                <c:pt idx="4944">
                  <c:v>42048</c:v>
                </c:pt>
                <c:pt idx="4945">
                  <c:v>42052</c:v>
                </c:pt>
                <c:pt idx="4946">
                  <c:v>42053</c:v>
                </c:pt>
                <c:pt idx="4947">
                  <c:v>42054</c:v>
                </c:pt>
                <c:pt idx="4948">
                  <c:v>42055</c:v>
                </c:pt>
                <c:pt idx="4949">
                  <c:v>42058</c:v>
                </c:pt>
                <c:pt idx="4950">
                  <c:v>42059</c:v>
                </c:pt>
                <c:pt idx="4951">
                  <c:v>42060</c:v>
                </c:pt>
                <c:pt idx="4952">
                  <c:v>42061</c:v>
                </c:pt>
                <c:pt idx="4953">
                  <c:v>42062</c:v>
                </c:pt>
                <c:pt idx="4954">
                  <c:v>42065</c:v>
                </c:pt>
                <c:pt idx="4955">
                  <c:v>42066</c:v>
                </c:pt>
                <c:pt idx="4956">
                  <c:v>42067</c:v>
                </c:pt>
                <c:pt idx="4957">
                  <c:v>42068</c:v>
                </c:pt>
                <c:pt idx="4958">
                  <c:v>42069</c:v>
                </c:pt>
                <c:pt idx="4959">
                  <c:v>42072</c:v>
                </c:pt>
                <c:pt idx="4960">
                  <c:v>42073</c:v>
                </c:pt>
                <c:pt idx="4961">
                  <c:v>42074</c:v>
                </c:pt>
                <c:pt idx="4962">
                  <c:v>42075</c:v>
                </c:pt>
                <c:pt idx="4963">
                  <c:v>42076</c:v>
                </c:pt>
                <c:pt idx="4964">
                  <c:v>42079</c:v>
                </c:pt>
                <c:pt idx="4965">
                  <c:v>42080</c:v>
                </c:pt>
                <c:pt idx="4966">
                  <c:v>42081</c:v>
                </c:pt>
                <c:pt idx="4967">
                  <c:v>42082</c:v>
                </c:pt>
                <c:pt idx="4968">
                  <c:v>42083</c:v>
                </c:pt>
                <c:pt idx="4969">
                  <c:v>42086</c:v>
                </c:pt>
                <c:pt idx="4970">
                  <c:v>42087</c:v>
                </c:pt>
                <c:pt idx="4971">
                  <c:v>42088</c:v>
                </c:pt>
                <c:pt idx="4972">
                  <c:v>42089</c:v>
                </c:pt>
                <c:pt idx="4973">
                  <c:v>42090</c:v>
                </c:pt>
                <c:pt idx="4974">
                  <c:v>42093</c:v>
                </c:pt>
                <c:pt idx="4975">
                  <c:v>42094</c:v>
                </c:pt>
                <c:pt idx="4976">
                  <c:v>42095</c:v>
                </c:pt>
                <c:pt idx="4977">
                  <c:v>42096</c:v>
                </c:pt>
                <c:pt idx="4978">
                  <c:v>42100</c:v>
                </c:pt>
                <c:pt idx="4979">
                  <c:v>42101</c:v>
                </c:pt>
                <c:pt idx="4980">
                  <c:v>42102</c:v>
                </c:pt>
                <c:pt idx="4981">
                  <c:v>42103</c:v>
                </c:pt>
                <c:pt idx="4982">
                  <c:v>42104</c:v>
                </c:pt>
                <c:pt idx="4983">
                  <c:v>42107</c:v>
                </c:pt>
                <c:pt idx="4984">
                  <c:v>42108</c:v>
                </c:pt>
                <c:pt idx="4985">
                  <c:v>42109</c:v>
                </c:pt>
                <c:pt idx="4986">
                  <c:v>42110</c:v>
                </c:pt>
                <c:pt idx="4987">
                  <c:v>42111</c:v>
                </c:pt>
                <c:pt idx="4988">
                  <c:v>42114</c:v>
                </c:pt>
                <c:pt idx="4989">
                  <c:v>42115</c:v>
                </c:pt>
                <c:pt idx="4990">
                  <c:v>42116</c:v>
                </c:pt>
                <c:pt idx="4991">
                  <c:v>42117</c:v>
                </c:pt>
                <c:pt idx="4992">
                  <c:v>42118</c:v>
                </c:pt>
                <c:pt idx="4993">
                  <c:v>42121</c:v>
                </c:pt>
                <c:pt idx="4994">
                  <c:v>42122</c:v>
                </c:pt>
                <c:pt idx="4995">
                  <c:v>42123</c:v>
                </c:pt>
                <c:pt idx="4996">
                  <c:v>42124</c:v>
                </c:pt>
                <c:pt idx="4997">
                  <c:v>42125</c:v>
                </c:pt>
                <c:pt idx="4998">
                  <c:v>42128</c:v>
                </c:pt>
                <c:pt idx="4999">
                  <c:v>42129</c:v>
                </c:pt>
                <c:pt idx="5000">
                  <c:v>42130</c:v>
                </c:pt>
                <c:pt idx="5001">
                  <c:v>42131</c:v>
                </c:pt>
                <c:pt idx="5002">
                  <c:v>42132</c:v>
                </c:pt>
                <c:pt idx="5003">
                  <c:v>42135</c:v>
                </c:pt>
                <c:pt idx="5004">
                  <c:v>42136</c:v>
                </c:pt>
                <c:pt idx="5005">
                  <c:v>42137</c:v>
                </c:pt>
                <c:pt idx="5006">
                  <c:v>42138</c:v>
                </c:pt>
                <c:pt idx="5007">
                  <c:v>42139</c:v>
                </c:pt>
                <c:pt idx="5008">
                  <c:v>42142</c:v>
                </c:pt>
                <c:pt idx="5009">
                  <c:v>42143</c:v>
                </c:pt>
                <c:pt idx="5010">
                  <c:v>42144</c:v>
                </c:pt>
                <c:pt idx="5011">
                  <c:v>42145</c:v>
                </c:pt>
                <c:pt idx="5012">
                  <c:v>42146</c:v>
                </c:pt>
                <c:pt idx="5013">
                  <c:v>42150</c:v>
                </c:pt>
                <c:pt idx="5014">
                  <c:v>42151</c:v>
                </c:pt>
                <c:pt idx="5015">
                  <c:v>42152</c:v>
                </c:pt>
                <c:pt idx="5016">
                  <c:v>42153</c:v>
                </c:pt>
                <c:pt idx="5017">
                  <c:v>42156</c:v>
                </c:pt>
                <c:pt idx="5018">
                  <c:v>42157</c:v>
                </c:pt>
                <c:pt idx="5019">
                  <c:v>42158</c:v>
                </c:pt>
                <c:pt idx="5020">
                  <c:v>42159</c:v>
                </c:pt>
                <c:pt idx="5021">
                  <c:v>42160</c:v>
                </c:pt>
                <c:pt idx="5022">
                  <c:v>42163</c:v>
                </c:pt>
                <c:pt idx="5023">
                  <c:v>42164</c:v>
                </c:pt>
                <c:pt idx="5024">
                  <c:v>42165</c:v>
                </c:pt>
                <c:pt idx="5025">
                  <c:v>42166</c:v>
                </c:pt>
                <c:pt idx="5026">
                  <c:v>42167</c:v>
                </c:pt>
                <c:pt idx="5027">
                  <c:v>42170</c:v>
                </c:pt>
                <c:pt idx="5028">
                  <c:v>42171</c:v>
                </c:pt>
                <c:pt idx="5029">
                  <c:v>42172</c:v>
                </c:pt>
                <c:pt idx="5030">
                  <c:v>42173</c:v>
                </c:pt>
                <c:pt idx="5031">
                  <c:v>42174</c:v>
                </c:pt>
                <c:pt idx="5032">
                  <c:v>42177</c:v>
                </c:pt>
                <c:pt idx="5033">
                  <c:v>42178</c:v>
                </c:pt>
                <c:pt idx="5034">
                  <c:v>42179</c:v>
                </c:pt>
                <c:pt idx="5035">
                  <c:v>42180</c:v>
                </c:pt>
                <c:pt idx="5036">
                  <c:v>42181</c:v>
                </c:pt>
                <c:pt idx="5037">
                  <c:v>42184</c:v>
                </c:pt>
                <c:pt idx="5038">
                  <c:v>42185</c:v>
                </c:pt>
                <c:pt idx="5039">
                  <c:v>42186</c:v>
                </c:pt>
                <c:pt idx="5040">
                  <c:v>42187</c:v>
                </c:pt>
                <c:pt idx="5041">
                  <c:v>42191</c:v>
                </c:pt>
                <c:pt idx="5042">
                  <c:v>42192</c:v>
                </c:pt>
                <c:pt idx="5043">
                  <c:v>42193</c:v>
                </c:pt>
                <c:pt idx="5044">
                  <c:v>42194</c:v>
                </c:pt>
                <c:pt idx="5045">
                  <c:v>42195</c:v>
                </c:pt>
                <c:pt idx="5046">
                  <c:v>42198</c:v>
                </c:pt>
                <c:pt idx="5047">
                  <c:v>42199</c:v>
                </c:pt>
                <c:pt idx="5048">
                  <c:v>42200</c:v>
                </c:pt>
                <c:pt idx="5049">
                  <c:v>42201</c:v>
                </c:pt>
                <c:pt idx="5050">
                  <c:v>42202</c:v>
                </c:pt>
                <c:pt idx="5051">
                  <c:v>42205</c:v>
                </c:pt>
                <c:pt idx="5052">
                  <c:v>42206</c:v>
                </c:pt>
                <c:pt idx="5053">
                  <c:v>42207</c:v>
                </c:pt>
                <c:pt idx="5054">
                  <c:v>42208</c:v>
                </c:pt>
                <c:pt idx="5055">
                  <c:v>42209</c:v>
                </c:pt>
                <c:pt idx="5056">
                  <c:v>42212</c:v>
                </c:pt>
                <c:pt idx="5057">
                  <c:v>42213</c:v>
                </c:pt>
                <c:pt idx="5058">
                  <c:v>42214</c:v>
                </c:pt>
                <c:pt idx="5059">
                  <c:v>42215</c:v>
                </c:pt>
                <c:pt idx="5060">
                  <c:v>42216</c:v>
                </c:pt>
                <c:pt idx="5061">
                  <c:v>42219</c:v>
                </c:pt>
                <c:pt idx="5062">
                  <c:v>42220</c:v>
                </c:pt>
                <c:pt idx="5063">
                  <c:v>42221</c:v>
                </c:pt>
                <c:pt idx="5064">
                  <c:v>42222</c:v>
                </c:pt>
                <c:pt idx="5065">
                  <c:v>42223</c:v>
                </c:pt>
                <c:pt idx="5066">
                  <c:v>42226</c:v>
                </c:pt>
                <c:pt idx="5067">
                  <c:v>42227</c:v>
                </c:pt>
                <c:pt idx="5068">
                  <c:v>42228</c:v>
                </c:pt>
                <c:pt idx="5069">
                  <c:v>42229</c:v>
                </c:pt>
                <c:pt idx="5070">
                  <c:v>42230</c:v>
                </c:pt>
                <c:pt idx="5071">
                  <c:v>42233</c:v>
                </c:pt>
                <c:pt idx="5072">
                  <c:v>42234</c:v>
                </c:pt>
                <c:pt idx="5073">
                  <c:v>42235</c:v>
                </c:pt>
                <c:pt idx="5074">
                  <c:v>42236</c:v>
                </c:pt>
                <c:pt idx="5075">
                  <c:v>42237</c:v>
                </c:pt>
                <c:pt idx="5076">
                  <c:v>42240</c:v>
                </c:pt>
                <c:pt idx="5077">
                  <c:v>42241</c:v>
                </c:pt>
                <c:pt idx="5078">
                  <c:v>42242</c:v>
                </c:pt>
                <c:pt idx="5079">
                  <c:v>42243</c:v>
                </c:pt>
                <c:pt idx="5080">
                  <c:v>42244</c:v>
                </c:pt>
                <c:pt idx="5081">
                  <c:v>42247</c:v>
                </c:pt>
                <c:pt idx="5082">
                  <c:v>42248</c:v>
                </c:pt>
                <c:pt idx="5083">
                  <c:v>42249</c:v>
                </c:pt>
                <c:pt idx="5084">
                  <c:v>42250</c:v>
                </c:pt>
                <c:pt idx="5085">
                  <c:v>42251</c:v>
                </c:pt>
                <c:pt idx="5086">
                  <c:v>42255</c:v>
                </c:pt>
                <c:pt idx="5087">
                  <c:v>42256</c:v>
                </c:pt>
                <c:pt idx="5088">
                  <c:v>42257</c:v>
                </c:pt>
                <c:pt idx="5089">
                  <c:v>42258</c:v>
                </c:pt>
                <c:pt idx="5090">
                  <c:v>42261</c:v>
                </c:pt>
                <c:pt idx="5091">
                  <c:v>42262</c:v>
                </c:pt>
                <c:pt idx="5092">
                  <c:v>42263</c:v>
                </c:pt>
                <c:pt idx="5093">
                  <c:v>42264</c:v>
                </c:pt>
                <c:pt idx="5094">
                  <c:v>42265</c:v>
                </c:pt>
                <c:pt idx="5095">
                  <c:v>42268</c:v>
                </c:pt>
                <c:pt idx="5096">
                  <c:v>42269</c:v>
                </c:pt>
                <c:pt idx="5097">
                  <c:v>42270</c:v>
                </c:pt>
                <c:pt idx="5098">
                  <c:v>42271</c:v>
                </c:pt>
                <c:pt idx="5099">
                  <c:v>42272</c:v>
                </c:pt>
                <c:pt idx="5100">
                  <c:v>42275</c:v>
                </c:pt>
                <c:pt idx="5101">
                  <c:v>42276</c:v>
                </c:pt>
                <c:pt idx="5102">
                  <c:v>42277</c:v>
                </c:pt>
                <c:pt idx="5103">
                  <c:v>42278</c:v>
                </c:pt>
                <c:pt idx="5104">
                  <c:v>42279</c:v>
                </c:pt>
                <c:pt idx="5105">
                  <c:v>42282</c:v>
                </c:pt>
                <c:pt idx="5106">
                  <c:v>42283</c:v>
                </c:pt>
                <c:pt idx="5107">
                  <c:v>42284</c:v>
                </c:pt>
                <c:pt idx="5108">
                  <c:v>42285</c:v>
                </c:pt>
                <c:pt idx="5109">
                  <c:v>42286</c:v>
                </c:pt>
                <c:pt idx="5110">
                  <c:v>42289</c:v>
                </c:pt>
                <c:pt idx="5111">
                  <c:v>42290</c:v>
                </c:pt>
                <c:pt idx="5112">
                  <c:v>42291</c:v>
                </c:pt>
                <c:pt idx="5113">
                  <c:v>42292</c:v>
                </c:pt>
                <c:pt idx="5114">
                  <c:v>42293</c:v>
                </c:pt>
                <c:pt idx="5115">
                  <c:v>42296</c:v>
                </c:pt>
                <c:pt idx="5116">
                  <c:v>42297</c:v>
                </c:pt>
                <c:pt idx="5117">
                  <c:v>42298</c:v>
                </c:pt>
                <c:pt idx="5118">
                  <c:v>42299</c:v>
                </c:pt>
                <c:pt idx="5119">
                  <c:v>42300</c:v>
                </c:pt>
                <c:pt idx="5120">
                  <c:v>42303</c:v>
                </c:pt>
                <c:pt idx="5121">
                  <c:v>42304</c:v>
                </c:pt>
                <c:pt idx="5122">
                  <c:v>42305</c:v>
                </c:pt>
                <c:pt idx="5123">
                  <c:v>42306</c:v>
                </c:pt>
                <c:pt idx="5124">
                  <c:v>42307</c:v>
                </c:pt>
                <c:pt idx="5125">
                  <c:v>42310</c:v>
                </c:pt>
                <c:pt idx="5126">
                  <c:v>42311</c:v>
                </c:pt>
                <c:pt idx="5127">
                  <c:v>42312</c:v>
                </c:pt>
                <c:pt idx="5128">
                  <c:v>42313</c:v>
                </c:pt>
                <c:pt idx="5129">
                  <c:v>42314</c:v>
                </c:pt>
                <c:pt idx="5130">
                  <c:v>42317</c:v>
                </c:pt>
                <c:pt idx="5131">
                  <c:v>42318</c:v>
                </c:pt>
                <c:pt idx="5132">
                  <c:v>42319</c:v>
                </c:pt>
                <c:pt idx="5133">
                  <c:v>42320</c:v>
                </c:pt>
                <c:pt idx="5134">
                  <c:v>42321</c:v>
                </c:pt>
                <c:pt idx="5135">
                  <c:v>42324</c:v>
                </c:pt>
                <c:pt idx="5136">
                  <c:v>42325</c:v>
                </c:pt>
                <c:pt idx="5137">
                  <c:v>42326</c:v>
                </c:pt>
                <c:pt idx="5138">
                  <c:v>42327</c:v>
                </c:pt>
                <c:pt idx="5139">
                  <c:v>42328</c:v>
                </c:pt>
                <c:pt idx="5140">
                  <c:v>42331</c:v>
                </c:pt>
                <c:pt idx="5141">
                  <c:v>42332</c:v>
                </c:pt>
                <c:pt idx="5142">
                  <c:v>42333</c:v>
                </c:pt>
                <c:pt idx="5143">
                  <c:v>42335</c:v>
                </c:pt>
                <c:pt idx="5144">
                  <c:v>42338</c:v>
                </c:pt>
                <c:pt idx="5145">
                  <c:v>42339</c:v>
                </c:pt>
                <c:pt idx="5146">
                  <c:v>42340</c:v>
                </c:pt>
                <c:pt idx="5147">
                  <c:v>42341</c:v>
                </c:pt>
                <c:pt idx="5148">
                  <c:v>42342</c:v>
                </c:pt>
                <c:pt idx="5149">
                  <c:v>42345</c:v>
                </c:pt>
                <c:pt idx="5150">
                  <c:v>42346</c:v>
                </c:pt>
                <c:pt idx="5151">
                  <c:v>42347</c:v>
                </c:pt>
                <c:pt idx="5152">
                  <c:v>42348</c:v>
                </c:pt>
                <c:pt idx="5153">
                  <c:v>42349</c:v>
                </c:pt>
                <c:pt idx="5154">
                  <c:v>42352</c:v>
                </c:pt>
                <c:pt idx="5155">
                  <c:v>42353</c:v>
                </c:pt>
                <c:pt idx="5156">
                  <c:v>42354</c:v>
                </c:pt>
                <c:pt idx="5157">
                  <c:v>42355</c:v>
                </c:pt>
                <c:pt idx="5158">
                  <c:v>42356</c:v>
                </c:pt>
                <c:pt idx="5159">
                  <c:v>42359</c:v>
                </c:pt>
                <c:pt idx="5160">
                  <c:v>42360</c:v>
                </c:pt>
                <c:pt idx="5161">
                  <c:v>42361</c:v>
                </c:pt>
                <c:pt idx="5162">
                  <c:v>42362</c:v>
                </c:pt>
                <c:pt idx="5163">
                  <c:v>42366</c:v>
                </c:pt>
                <c:pt idx="5164">
                  <c:v>42367</c:v>
                </c:pt>
                <c:pt idx="5165">
                  <c:v>42368</c:v>
                </c:pt>
                <c:pt idx="5166">
                  <c:v>42369</c:v>
                </c:pt>
                <c:pt idx="5167">
                  <c:v>42373</c:v>
                </c:pt>
                <c:pt idx="5168">
                  <c:v>42374</c:v>
                </c:pt>
                <c:pt idx="5169">
                  <c:v>42375</c:v>
                </c:pt>
                <c:pt idx="5170">
                  <c:v>42376</c:v>
                </c:pt>
                <c:pt idx="5171">
                  <c:v>42377</c:v>
                </c:pt>
                <c:pt idx="5172">
                  <c:v>42380</c:v>
                </c:pt>
                <c:pt idx="5173">
                  <c:v>42381</c:v>
                </c:pt>
                <c:pt idx="5174">
                  <c:v>42382</c:v>
                </c:pt>
                <c:pt idx="5175">
                  <c:v>42383</c:v>
                </c:pt>
                <c:pt idx="5176">
                  <c:v>42384</c:v>
                </c:pt>
                <c:pt idx="5177">
                  <c:v>42388</c:v>
                </c:pt>
                <c:pt idx="5178">
                  <c:v>42389</c:v>
                </c:pt>
                <c:pt idx="5179">
                  <c:v>42390</c:v>
                </c:pt>
                <c:pt idx="5180">
                  <c:v>42391</c:v>
                </c:pt>
                <c:pt idx="5181">
                  <c:v>42394</c:v>
                </c:pt>
                <c:pt idx="5182">
                  <c:v>42395</c:v>
                </c:pt>
                <c:pt idx="5183">
                  <c:v>42396</c:v>
                </c:pt>
                <c:pt idx="5184">
                  <c:v>42397</c:v>
                </c:pt>
                <c:pt idx="5185">
                  <c:v>42398</c:v>
                </c:pt>
                <c:pt idx="5186">
                  <c:v>42401</c:v>
                </c:pt>
                <c:pt idx="5187">
                  <c:v>42402</c:v>
                </c:pt>
                <c:pt idx="5188">
                  <c:v>42403</c:v>
                </c:pt>
                <c:pt idx="5189">
                  <c:v>42404</c:v>
                </c:pt>
                <c:pt idx="5190">
                  <c:v>42405</c:v>
                </c:pt>
                <c:pt idx="5191">
                  <c:v>42408</c:v>
                </c:pt>
                <c:pt idx="5192">
                  <c:v>42409</c:v>
                </c:pt>
                <c:pt idx="5193">
                  <c:v>42410</c:v>
                </c:pt>
                <c:pt idx="5194">
                  <c:v>42411</c:v>
                </c:pt>
                <c:pt idx="5195">
                  <c:v>42412</c:v>
                </c:pt>
                <c:pt idx="5196">
                  <c:v>42416</c:v>
                </c:pt>
                <c:pt idx="5197">
                  <c:v>42417</c:v>
                </c:pt>
                <c:pt idx="5198">
                  <c:v>42418</c:v>
                </c:pt>
                <c:pt idx="5199">
                  <c:v>42419</c:v>
                </c:pt>
                <c:pt idx="5200">
                  <c:v>42422</c:v>
                </c:pt>
                <c:pt idx="5201">
                  <c:v>42423</c:v>
                </c:pt>
                <c:pt idx="5202">
                  <c:v>42424</c:v>
                </c:pt>
                <c:pt idx="5203">
                  <c:v>42425</c:v>
                </c:pt>
                <c:pt idx="5204">
                  <c:v>42426</c:v>
                </c:pt>
                <c:pt idx="5205">
                  <c:v>42429</c:v>
                </c:pt>
                <c:pt idx="5206">
                  <c:v>42430</c:v>
                </c:pt>
                <c:pt idx="5207">
                  <c:v>42431</c:v>
                </c:pt>
                <c:pt idx="5208">
                  <c:v>42432</c:v>
                </c:pt>
                <c:pt idx="5209">
                  <c:v>42433</c:v>
                </c:pt>
                <c:pt idx="5210">
                  <c:v>42436</c:v>
                </c:pt>
                <c:pt idx="5211">
                  <c:v>42437</c:v>
                </c:pt>
                <c:pt idx="5212">
                  <c:v>42438</c:v>
                </c:pt>
                <c:pt idx="5213">
                  <c:v>42439</c:v>
                </c:pt>
                <c:pt idx="5214">
                  <c:v>42440</c:v>
                </c:pt>
                <c:pt idx="5215">
                  <c:v>42443</c:v>
                </c:pt>
                <c:pt idx="5216">
                  <c:v>42444</c:v>
                </c:pt>
                <c:pt idx="5217">
                  <c:v>42445</c:v>
                </c:pt>
                <c:pt idx="5218">
                  <c:v>42446</c:v>
                </c:pt>
                <c:pt idx="5219">
                  <c:v>42447</c:v>
                </c:pt>
                <c:pt idx="5220">
                  <c:v>42450</c:v>
                </c:pt>
                <c:pt idx="5221">
                  <c:v>42451</c:v>
                </c:pt>
                <c:pt idx="5222">
                  <c:v>42452</c:v>
                </c:pt>
                <c:pt idx="5223">
                  <c:v>42453</c:v>
                </c:pt>
                <c:pt idx="5224">
                  <c:v>42457</c:v>
                </c:pt>
                <c:pt idx="5225">
                  <c:v>42458</c:v>
                </c:pt>
                <c:pt idx="5226">
                  <c:v>42459</c:v>
                </c:pt>
                <c:pt idx="5227">
                  <c:v>42460</c:v>
                </c:pt>
                <c:pt idx="5228">
                  <c:v>42461</c:v>
                </c:pt>
                <c:pt idx="5229">
                  <c:v>42464</c:v>
                </c:pt>
                <c:pt idx="5230">
                  <c:v>42465</c:v>
                </c:pt>
                <c:pt idx="5231">
                  <c:v>42466</c:v>
                </c:pt>
                <c:pt idx="5232">
                  <c:v>42467</c:v>
                </c:pt>
                <c:pt idx="5233">
                  <c:v>42468</c:v>
                </c:pt>
                <c:pt idx="5234">
                  <c:v>42471</c:v>
                </c:pt>
                <c:pt idx="5235">
                  <c:v>42472</c:v>
                </c:pt>
                <c:pt idx="5236">
                  <c:v>42473</c:v>
                </c:pt>
                <c:pt idx="5237">
                  <c:v>42474</c:v>
                </c:pt>
                <c:pt idx="5238">
                  <c:v>42475</c:v>
                </c:pt>
                <c:pt idx="5239">
                  <c:v>42478</c:v>
                </c:pt>
                <c:pt idx="5240">
                  <c:v>42479</c:v>
                </c:pt>
                <c:pt idx="5241">
                  <c:v>42480</c:v>
                </c:pt>
                <c:pt idx="5242">
                  <c:v>42481</c:v>
                </c:pt>
                <c:pt idx="5243">
                  <c:v>42482</c:v>
                </c:pt>
                <c:pt idx="5244">
                  <c:v>42485</c:v>
                </c:pt>
                <c:pt idx="5245">
                  <c:v>42486</c:v>
                </c:pt>
                <c:pt idx="5246">
                  <c:v>42487</c:v>
                </c:pt>
                <c:pt idx="5247">
                  <c:v>42488</c:v>
                </c:pt>
                <c:pt idx="5248">
                  <c:v>42489</c:v>
                </c:pt>
                <c:pt idx="5249">
                  <c:v>42492</c:v>
                </c:pt>
                <c:pt idx="5250">
                  <c:v>42493</c:v>
                </c:pt>
                <c:pt idx="5251">
                  <c:v>42494</c:v>
                </c:pt>
                <c:pt idx="5252">
                  <c:v>42495</c:v>
                </c:pt>
                <c:pt idx="5253">
                  <c:v>42496</c:v>
                </c:pt>
                <c:pt idx="5254">
                  <c:v>42499</c:v>
                </c:pt>
                <c:pt idx="5255">
                  <c:v>42500</c:v>
                </c:pt>
                <c:pt idx="5256">
                  <c:v>42501</c:v>
                </c:pt>
                <c:pt idx="5257">
                  <c:v>42502</c:v>
                </c:pt>
                <c:pt idx="5258">
                  <c:v>42503</c:v>
                </c:pt>
                <c:pt idx="5259">
                  <c:v>42506</c:v>
                </c:pt>
                <c:pt idx="5260">
                  <c:v>42507</c:v>
                </c:pt>
                <c:pt idx="5261">
                  <c:v>42508</c:v>
                </c:pt>
                <c:pt idx="5262">
                  <c:v>42509</c:v>
                </c:pt>
                <c:pt idx="5263">
                  <c:v>42510</c:v>
                </c:pt>
                <c:pt idx="5264">
                  <c:v>42513</c:v>
                </c:pt>
                <c:pt idx="5265">
                  <c:v>42514</c:v>
                </c:pt>
                <c:pt idx="5266">
                  <c:v>42515</c:v>
                </c:pt>
                <c:pt idx="5267">
                  <c:v>42516</c:v>
                </c:pt>
                <c:pt idx="5268">
                  <c:v>42517</c:v>
                </c:pt>
                <c:pt idx="5269">
                  <c:v>42521</c:v>
                </c:pt>
                <c:pt idx="5270">
                  <c:v>42522</c:v>
                </c:pt>
                <c:pt idx="5271">
                  <c:v>42523</c:v>
                </c:pt>
                <c:pt idx="5272">
                  <c:v>42524</c:v>
                </c:pt>
                <c:pt idx="5273">
                  <c:v>42527</c:v>
                </c:pt>
                <c:pt idx="5274">
                  <c:v>42528</c:v>
                </c:pt>
                <c:pt idx="5275">
                  <c:v>42529</c:v>
                </c:pt>
                <c:pt idx="5276">
                  <c:v>42530</c:v>
                </c:pt>
                <c:pt idx="5277">
                  <c:v>42531</c:v>
                </c:pt>
                <c:pt idx="5278">
                  <c:v>42534</c:v>
                </c:pt>
                <c:pt idx="5279">
                  <c:v>42535</c:v>
                </c:pt>
                <c:pt idx="5280">
                  <c:v>42536</c:v>
                </c:pt>
                <c:pt idx="5281">
                  <c:v>42537</c:v>
                </c:pt>
                <c:pt idx="5282">
                  <c:v>42538</c:v>
                </c:pt>
                <c:pt idx="5283">
                  <c:v>42541</c:v>
                </c:pt>
                <c:pt idx="5284">
                  <c:v>42542</c:v>
                </c:pt>
                <c:pt idx="5285">
                  <c:v>42543</c:v>
                </c:pt>
                <c:pt idx="5286">
                  <c:v>42544</c:v>
                </c:pt>
                <c:pt idx="5287">
                  <c:v>42545</c:v>
                </c:pt>
                <c:pt idx="5288">
                  <c:v>42548</c:v>
                </c:pt>
                <c:pt idx="5289">
                  <c:v>42549</c:v>
                </c:pt>
                <c:pt idx="5290">
                  <c:v>42550</c:v>
                </c:pt>
                <c:pt idx="5291">
                  <c:v>42551</c:v>
                </c:pt>
                <c:pt idx="5292">
                  <c:v>42552</c:v>
                </c:pt>
                <c:pt idx="5293">
                  <c:v>42556</c:v>
                </c:pt>
                <c:pt idx="5294">
                  <c:v>42557</c:v>
                </c:pt>
                <c:pt idx="5295">
                  <c:v>42558</c:v>
                </c:pt>
                <c:pt idx="5296">
                  <c:v>42559</c:v>
                </c:pt>
                <c:pt idx="5297">
                  <c:v>42562</c:v>
                </c:pt>
                <c:pt idx="5298">
                  <c:v>42563</c:v>
                </c:pt>
                <c:pt idx="5299">
                  <c:v>42564</c:v>
                </c:pt>
                <c:pt idx="5300">
                  <c:v>42565</c:v>
                </c:pt>
                <c:pt idx="5301">
                  <c:v>42566</c:v>
                </c:pt>
                <c:pt idx="5302">
                  <c:v>42569</c:v>
                </c:pt>
                <c:pt idx="5303">
                  <c:v>42570</c:v>
                </c:pt>
                <c:pt idx="5304">
                  <c:v>42571</c:v>
                </c:pt>
                <c:pt idx="5305">
                  <c:v>42572</c:v>
                </c:pt>
                <c:pt idx="5306">
                  <c:v>42573</c:v>
                </c:pt>
                <c:pt idx="5307">
                  <c:v>42576</c:v>
                </c:pt>
                <c:pt idx="5308">
                  <c:v>42577</c:v>
                </c:pt>
                <c:pt idx="5309">
                  <c:v>42578</c:v>
                </c:pt>
                <c:pt idx="5310">
                  <c:v>42579</c:v>
                </c:pt>
                <c:pt idx="5311">
                  <c:v>42580</c:v>
                </c:pt>
                <c:pt idx="5312">
                  <c:v>42583</c:v>
                </c:pt>
                <c:pt idx="5313">
                  <c:v>42584</c:v>
                </c:pt>
                <c:pt idx="5314">
                  <c:v>42585</c:v>
                </c:pt>
                <c:pt idx="5315">
                  <c:v>42586</c:v>
                </c:pt>
                <c:pt idx="5316">
                  <c:v>42587</c:v>
                </c:pt>
                <c:pt idx="5317">
                  <c:v>42590</c:v>
                </c:pt>
                <c:pt idx="5318">
                  <c:v>42591</c:v>
                </c:pt>
                <c:pt idx="5319">
                  <c:v>42592</c:v>
                </c:pt>
                <c:pt idx="5320">
                  <c:v>42593</c:v>
                </c:pt>
                <c:pt idx="5321">
                  <c:v>42594</c:v>
                </c:pt>
                <c:pt idx="5322">
                  <c:v>42597</c:v>
                </c:pt>
                <c:pt idx="5323">
                  <c:v>42598</c:v>
                </c:pt>
                <c:pt idx="5324">
                  <c:v>42599</c:v>
                </c:pt>
                <c:pt idx="5325">
                  <c:v>42600</c:v>
                </c:pt>
                <c:pt idx="5326">
                  <c:v>42601</c:v>
                </c:pt>
                <c:pt idx="5327">
                  <c:v>42604</c:v>
                </c:pt>
                <c:pt idx="5328">
                  <c:v>42605</c:v>
                </c:pt>
                <c:pt idx="5329">
                  <c:v>42606</c:v>
                </c:pt>
                <c:pt idx="5330">
                  <c:v>42607</c:v>
                </c:pt>
                <c:pt idx="5331">
                  <c:v>42608</c:v>
                </c:pt>
                <c:pt idx="5332">
                  <c:v>42611</c:v>
                </c:pt>
                <c:pt idx="5333">
                  <c:v>42612</c:v>
                </c:pt>
                <c:pt idx="5334">
                  <c:v>42613</c:v>
                </c:pt>
                <c:pt idx="5335">
                  <c:v>42614</c:v>
                </c:pt>
                <c:pt idx="5336">
                  <c:v>42615</c:v>
                </c:pt>
                <c:pt idx="5337">
                  <c:v>42619</c:v>
                </c:pt>
                <c:pt idx="5338">
                  <c:v>42620</c:v>
                </c:pt>
                <c:pt idx="5339">
                  <c:v>42621</c:v>
                </c:pt>
                <c:pt idx="5340">
                  <c:v>42622</c:v>
                </c:pt>
                <c:pt idx="5341">
                  <c:v>42625</c:v>
                </c:pt>
                <c:pt idx="5342">
                  <c:v>42626</c:v>
                </c:pt>
                <c:pt idx="5343">
                  <c:v>42627</c:v>
                </c:pt>
                <c:pt idx="5344">
                  <c:v>42628</c:v>
                </c:pt>
                <c:pt idx="5345">
                  <c:v>42629</c:v>
                </c:pt>
                <c:pt idx="5346">
                  <c:v>42632</c:v>
                </c:pt>
                <c:pt idx="5347">
                  <c:v>42633</c:v>
                </c:pt>
                <c:pt idx="5348">
                  <c:v>42634</c:v>
                </c:pt>
                <c:pt idx="5349">
                  <c:v>42635</c:v>
                </c:pt>
                <c:pt idx="5350">
                  <c:v>42636</c:v>
                </c:pt>
                <c:pt idx="5351">
                  <c:v>42639</c:v>
                </c:pt>
                <c:pt idx="5352">
                  <c:v>42640</c:v>
                </c:pt>
                <c:pt idx="5353">
                  <c:v>42641</c:v>
                </c:pt>
                <c:pt idx="5354">
                  <c:v>42642</c:v>
                </c:pt>
                <c:pt idx="5355">
                  <c:v>42643</c:v>
                </c:pt>
                <c:pt idx="5356">
                  <c:v>42646</c:v>
                </c:pt>
                <c:pt idx="5357">
                  <c:v>42647</c:v>
                </c:pt>
                <c:pt idx="5358">
                  <c:v>42648</c:v>
                </c:pt>
                <c:pt idx="5359">
                  <c:v>42649</c:v>
                </c:pt>
                <c:pt idx="5360">
                  <c:v>42650</c:v>
                </c:pt>
                <c:pt idx="5361">
                  <c:v>42653</c:v>
                </c:pt>
                <c:pt idx="5362">
                  <c:v>42654</c:v>
                </c:pt>
                <c:pt idx="5363">
                  <c:v>42655</c:v>
                </c:pt>
                <c:pt idx="5364">
                  <c:v>42656</c:v>
                </c:pt>
                <c:pt idx="5365">
                  <c:v>42657</c:v>
                </c:pt>
                <c:pt idx="5366">
                  <c:v>42660</c:v>
                </c:pt>
                <c:pt idx="5367">
                  <c:v>42661</c:v>
                </c:pt>
                <c:pt idx="5368">
                  <c:v>42662</c:v>
                </c:pt>
                <c:pt idx="5369">
                  <c:v>42663</c:v>
                </c:pt>
                <c:pt idx="5370">
                  <c:v>42664</c:v>
                </c:pt>
                <c:pt idx="5371">
                  <c:v>42667</c:v>
                </c:pt>
                <c:pt idx="5372">
                  <c:v>42668</c:v>
                </c:pt>
                <c:pt idx="5373">
                  <c:v>42669</c:v>
                </c:pt>
                <c:pt idx="5374">
                  <c:v>42670</c:v>
                </c:pt>
                <c:pt idx="5375">
                  <c:v>42671</c:v>
                </c:pt>
                <c:pt idx="5376">
                  <c:v>42674</c:v>
                </c:pt>
                <c:pt idx="5377">
                  <c:v>42675</c:v>
                </c:pt>
                <c:pt idx="5378">
                  <c:v>42676</c:v>
                </c:pt>
                <c:pt idx="5379">
                  <c:v>42677</c:v>
                </c:pt>
                <c:pt idx="5380">
                  <c:v>42678</c:v>
                </c:pt>
                <c:pt idx="5381">
                  <c:v>42681</c:v>
                </c:pt>
                <c:pt idx="5382">
                  <c:v>42682</c:v>
                </c:pt>
                <c:pt idx="5383">
                  <c:v>42683</c:v>
                </c:pt>
                <c:pt idx="5384">
                  <c:v>42684</c:v>
                </c:pt>
                <c:pt idx="5385">
                  <c:v>42685</c:v>
                </c:pt>
                <c:pt idx="5386">
                  <c:v>42688</c:v>
                </c:pt>
                <c:pt idx="5387">
                  <c:v>42689</c:v>
                </c:pt>
                <c:pt idx="5388">
                  <c:v>42690</c:v>
                </c:pt>
                <c:pt idx="5389">
                  <c:v>42691</c:v>
                </c:pt>
                <c:pt idx="5390">
                  <c:v>42692</c:v>
                </c:pt>
                <c:pt idx="5391">
                  <c:v>42695</c:v>
                </c:pt>
                <c:pt idx="5392">
                  <c:v>42696</c:v>
                </c:pt>
                <c:pt idx="5393">
                  <c:v>42697</c:v>
                </c:pt>
                <c:pt idx="5394">
                  <c:v>42699</c:v>
                </c:pt>
                <c:pt idx="5395">
                  <c:v>42702</c:v>
                </c:pt>
                <c:pt idx="5396">
                  <c:v>42703</c:v>
                </c:pt>
                <c:pt idx="5397">
                  <c:v>42704</c:v>
                </c:pt>
                <c:pt idx="5398">
                  <c:v>42705</c:v>
                </c:pt>
                <c:pt idx="5399">
                  <c:v>42706</c:v>
                </c:pt>
                <c:pt idx="5400">
                  <c:v>42709</c:v>
                </c:pt>
                <c:pt idx="5401">
                  <c:v>42710</c:v>
                </c:pt>
                <c:pt idx="5402">
                  <c:v>42711</c:v>
                </c:pt>
                <c:pt idx="5403">
                  <c:v>42712</c:v>
                </c:pt>
                <c:pt idx="5404">
                  <c:v>42713</c:v>
                </c:pt>
                <c:pt idx="5405">
                  <c:v>42716</c:v>
                </c:pt>
                <c:pt idx="5406">
                  <c:v>42717</c:v>
                </c:pt>
                <c:pt idx="5407">
                  <c:v>42718</c:v>
                </c:pt>
                <c:pt idx="5408">
                  <c:v>42719</c:v>
                </c:pt>
                <c:pt idx="5409">
                  <c:v>42720</c:v>
                </c:pt>
                <c:pt idx="5410">
                  <c:v>42723</c:v>
                </c:pt>
                <c:pt idx="5411">
                  <c:v>42724</c:v>
                </c:pt>
                <c:pt idx="5412">
                  <c:v>42725</c:v>
                </c:pt>
                <c:pt idx="5413">
                  <c:v>42726</c:v>
                </c:pt>
                <c:pt idx="5414">
                  <c:v>42727</c:v>
                </c:pt>
                <c:pt idx="5415">
                  <c:v>42731</c:v>
                </c:pt>
                <c:pt idx="5416">
                  <c:v>42732</c:v>
                </c:pt>
                <c:pt idx="5417">
                  <c:v>42733</c:v>
                </c:pt>
                <c:pt idx="5418">
                  <c:v>42734</c:v>
                </c:pt>
                <c:pt idx="5419">
                  <c:v>42738</c:v>
                </c:pt>
                <c:pt idx="5420">
                  <c:v>42739</c:v>
                </c:pt>
                <c:pt idx="5421">
                  <c:v>42740</c:v>
                </c:pt>
                <c:pt idx="5422">
                  <c:v>42741</c:v>
                </c:pt>
                <c:pt idx="5423">
                  <c:v>42744</c:v>
                </c:pt>
                <c:pt idx="5424">
                  <c:v>42745</c:v>
                </c:pt>
                <c:pt idx="5425">
                  <c:v>42746</c:v>
                </c:pt>
                <c:pt idx="5426">
                  <c:v>42747</c:v>
                </c:pt>
                <c:pt idx="5427">
                  <c:v>42748</c:v>
                </c:pt>
                <c:pt idx="5428">
                  <c:v>42752</c:v>
                </c:pt>
                <c:pt idx="5429">
                  <c:v>42753</c:v>
                </c:pt>
                <c:pt idx="5430">
                  <c:v>42754</c:v>
                </c:pt>
                <c:pt idx="5431">
                  <c:v>42755</c:v>
                </c:pt>
                <c:pt idx="5432">
                  <c:v>42758</c:v>
                </c:pt>
                <c:pt idx="5433">
                  <c:v>42759</c:v>
                </c:pt>
                <c:pt idx="5434">
                  <c:v>42760</c:v>
                </c:pt>
                <c:pt idx="5435">
                  <c:v>42761</c:v>
                </c:pt>
                <c:pt idx="5436">
                  <c:v>42762</c:v>
                </c:pt>
                <c:pt idx="5437">
                  <c:v>42765</c:v>
                </c:pt>
                <c:pt idx="5438">
                  <c:v>42766</c:v>
                </c:pt>
                <c:pt idx="5439">
                  <c:v>42767</c:v>
                </c:pt>
                <c:pt idx="5440">
                  <c:v>42768</c:v>
                </c:pt>
                <c:pt idx="5441">
                  <c:v>42769</c:v>
                </c:pt>
                <c:pt idx="5442">
                  <c:v>42772</c:v>
                </c:pt>
                <c:pt idx="5443">
                  <c:v>42773</c:v>
                </c:pt>
                <c:pt idx="5444">
                  <c:v>42774</c:v>
                </c:pt>
                <c:pt idx="5445">
                  <c:v>42775</c:v>
                </c:pt>
                <c:pt idx="5446">
                  <c:v>42776</c:v>
                </c:pt>
                <c:pt idx="5447">
                  <c:v>42779</c:v>
                </c:pt>
                <c:pt idx="5448">
                  <c:v>42780</c:v>
                </c:pt>
                <c:pt idx="5449">
                  <c:v>42781</c:v>
                </c:pt>
                <c:pt idx="5450">
                  <c:v>42782</c:v>
                </c:pt>
                <c:pt idx="5451">
                  <c:v>42783</c:v>
                </c:pt>
                <c:pt idx="5452">
                  <c:v>42787</c:v>
                </c:pt>
                <c:pt idx="5453">
                  <c:v>42788</c:v>
                </c:pt>
                <c:pt idx="5454">
                  <c:v>42789</c:v>
                </c:pt>
                <c:pt idx="5455">
                  <c:v>42790</c:v>
                </c:pt>
                <c:pt idx="5456">
                  <c:v>42793</c:v>
                </c:pt>
                <c:pt idx="5457">
                  <c:v>42794</c:v>
                </c:pt>
                <c:pt idx="5458">
                  <c:v>42795</c:v>
                </c:pt>
                <c:pt idx="5459">
                  <c:v>42796</c:v>
                </c:pt>
                <c:pt idx="5460">
                  <c:v>42797</c:v>
                </c:pt>
                <c:pt idx="5461">
                  <c:v>42800</c:v>
                </c:pt>
                <c:pt idx="5462">
                  <c:v>42801</c:v>
                </c:pt>
                <c:pt idx="5463">
                  <c:v>42802</c:v>
                </c:pt>
                <c:pt idx="5464">
                  <c:v>42803</c:v>
                </c:pt>
                <c:pt idx="5465">
                  <c:v>42804</c:v>
                </c:pt>
                <c:pt idx="5466">
                  <c:v>42807</c:v>
                </c:pt>
                <c:pt idx="5467">
                  <c:v>42808</c:v>
                </c:pt>
                <c:pt idx="5468">
                  <c:v>42809</c:v>
                </c:pt>
                <c:pt idx="5469">
                  <c:v>42810</c:v>
                </c:pt>
                <c:pt idx="5470">
                  <c:v>42811</c:v>
                </c:pt>
                <c:pt idx="5471">
                  <c:v>42814</c:v>
                </c:pt>
                <c:pt idx="5472">
                  <c:v>42815</c:v>
                </c:pt>
                <c:pt idx="5473">
                  <c:v>42816</c:v>
                </c:pt>
                <c:pt idx="5474">
                  <c:v>42817</c:v>
                </c:pt>
                <c:pt idx="5475">
                  <c:v>42818</c:v>
                </c:pt>
                <c:pt idx="5476">
                  <c:v>42821</c:v>
                </c:pt>
                <c:pt idx="5477">
                  <c:v>42822</c:v>
                </c:pt>
                <c:pt idx="5478">
                  <c:v>42823</c:v>
                </c:pt>
                <c:pt idx="5479">
                  <c:v>42824</c:v>
                </c:pt>
                <c:pt idx="5480">
                  <c:v>42825</c:v>
                </c:pt>
                <c:pt idx="5481">
                  <c:v>42828</c:v>
                </c:pt>
                <c:pt idx="5482">
                  <c:v>42829</c:v>
                </c:pt>
                <c:pt idx="5483">
                  <c:v>42830</c:v>
                </c:pt>
                <c:pt idx="5484">
                  <c:v>42831</c:v>
                </c:pt>
                <c:pt idx="5485">
                  <c:v>42832</c:v>
                </c:pt>
                <c:pt idx="5486">
                  <c:v>42835</c:v>
                </c:pt>
                <c:pt idx="5487">
                  <c:v>42836</c:v>
                </c:pt>
                <c:pt idx="5488">
                  <c:v>42837</c:v>
                </c:pt>
                <c:pt idx="5489">
                  <c:v>42838</c:v>
                </c:pt>
                <c:pt idx="5490">
                  <c:v>42842</c:v>
                </c:pt>
                <c:pt idx="5491">
                  <c:v>42843</c:v>
                </c:pt>
                <c:pt idx="5492">
                  <c:v>42844</c:v>
                </c:pt>
                <c:pt idx="5493">
                  <c:v>42845</c:v>
                </c:pt>
                <c:pt idx="5494">
                  <c:v>42846</c:v>
                </c:pt>
                <c:pt idx="5495">
                  <c:v>42849</c:v>
                </c:pt>
                <c:pt idx="5496">
                  <c:v>42850</c:v>
                </c:pt>
                <c:pt idx="5497">
                  <c:v>42851</c:v>
                </c:pt>
                <c:pt idx="5498">
                  <c:v>42852</c:v>
                </c:pt>
                <c:pt idx="5499">
                  <c:v>42853</c:v>
                </c:pt>
                <c:pt idx="5500">
                  <c:v>42856</c:v>
                </c:pt>
                <c:pt idx="5501">
                  <c:v>42857</c:v>
                </c:pt>
                <c:pt idx="5502">
                  <c:v>42858</c:v>
                </c:pt>
                <c:pt idx="5503">
                  <c:v>42859</c:v>
                </c:pt>
                <c:pt idx="5504">
                  <c:v>42860</c:v>
                </c:pt>
                <c:pt idx="5505">
                  <c:v>42863</c:v>
                </c:pt>
                <c:pt idx="5506">
                  <c:v>42864</c:v>
                </c:pt>
                <c:pt idx="5507">
                  <c:v>42865</c:v>
                </c:pt>
                <c:pt idx="5508">
                  <c:v>42866</c:v>
                </c:pt>
                <c:pt idx="5509">
                  <c:v>42867</c:v>
                </c:pt>
                <c:pt idx="5510">
                  <c:v>42870</c:v>
                </c:pt>
                <c:pt idx="5511">
                  <c:v>42871</c:v>
                </c:pt>
                <c:pt idx="5512">
                  <c:v>42872</c:v>
                </c:pt>
                <c:pt idx="5513">
                  <c:v>42873</c:v>
                </c:pt>
                <c:pt idx="5514">
                  <c:v>42874</c:v>
                </c:pt>
                <c:pt idx="5515">
                  <c:v>42877</c:v>
                </c:pt>
                <c:pt idx="5516">
                  <c:v>42878</c:v>
                </c:pt>
                <c:pt idx="5517">
                  <c:v>42879</c:v>
                </c:pt>
                <c:pt idx="5518">
                  <c:v>42880</c:v>
                </c:pt>
                <c:pt idx="5519">
                  <c:v>42881</c:v>
                </c:pt>
                <c:pt idx="5520">
                  <c:v>42885</c:v>
                </c:pt>
                <c:pt idx="5521">
                  <c:v>42886</c:v>
                </c:pt>
                <c:pt idx="5522">
                  <c:v>42887</c:v>
                </c:pt>
                <c:pt idx="5523">
                  <c:v>42888</c:v>
                </c:pt>
                <c:pt idx="5524">
                  <c:v>42891</c:v>
                </c:pt>
                <c:pt idx="5525">
                  <c:v>42892</c:v>
                </c:pt>
                <c:pt idx="5526">
                  <c:v>42893</c:v>
                </c:pt>
                <c:pt idx="5527">
                  <c:v>42894</c:v>
                </c:pt>
                <c:pt idx="5528">
                  <c:v>42895</c:v>
                </c:pt>
                <c:pt idx="5529">
                  <c:v>42898</c:v>
                </c:pt>
                <c:pt idx="5530">
                  <c:v>42899</c:v>
                </c:pt>
                <c:pt idx="5531">
                  <c:v>42900</c:v>
                </c:pt>
                <c:pt idx="5532">
                  <c:v>42901</c:v>
                </c:pt>
                <c:pt idx="5533">
                  <c:v>42902</c:v>
                </c:pt>
                <c:pt idx="5534">
                  <c:v>42905</c:v>
                </c:pt>
                <c:pt idx="5535">
                  <c:v>42906</c:v>
                </c:pt>
                <c:pt idx="5536">
                  <c:v>42907</c:v>
                </c:pt>
                <c:pt idx="5537">
                  <c:v>42908</c:v>
                </c:pt>
                <c:pt idx="5538">
                  <c:v>42909</c:v>
                </c:pt>
                <c:pt idx="5539">
                  <c:v>42912</c:v>
                </c:pt>
                <c:pt idx="5540">
                  <c:v>42913</c:v>
                </c:pt>
                <c:pt idx="5541">
                  <c:v>42914</c:v>
                </c:pt>
                <c:pt idx="5542">
                  <c:v>42915</c:v>
                </c:pt>
                <c:pt idx="5543">
                  <c:v>42916</c:v>
                </c:pt>
                <c:pt idx="5544">
                  <c:v>42919</c:v>
                </c:pt>
                <c:pt idx="5545">
                  <c:v>42921</c:v>
                </c:pt>
                <c:pt idx="5546">
                  <c:v>42922</c:v>
                </c:pt>
                <c:pt idx="5547">
                  <c:v>42923</c:v>
                </c:pt>
                <c:pt idx="5548">
                  <c:v>42926</c:v>
                </c:pt>
                <c:pt idx="5549">
                  <c:v>42927</c:v>
                </c:pt>
                <c:pt idx="5550">
                  <c:v>42928</c:v>
                </c:pt>
                <c:pt idx="5551">
                  <c:v>42929</c:v>
                </c:pt>
                <c:pt idx="5552">
                  <c:v>42930</c:v>
                </c:pt>
                <c:pt idx="5553">
                  <c:v>42933</c:v>
                </c:pt>
                <c:pt idx="5554">
                  <c:v>42934</c:v>
                </c:pt>
                <c:pt idx="5555">
                  <c:v>42935</c:v>
                </c:pt>
                <c:pt idx="5556">
                  <c:v>42936</c:v>
                </c:pt>
                <c:pt idx="5557">
                  <c:v>42937</c:v>
                </c:pt>
                <c:pt idx="5558">
                  <c:v>42940</c:v>
                </c:pt>
                <c:pt idx="5559">
                  <c:v>42941</c:v>
                </c:pt>
                <c:pt idx="5560">
                  <c:v>42942</c:v>
                </c:pt>
                <c:pt idx="5561">
                  <c:v>42943</c:v>
                </c:pt>
                <c:pt idx="5562">
                  <c:v>42944</c:v>
                </c:pt>
                <c:pt idx="5563">
                  <c:v>42947</c:v>
                </c:pt>
                <c:pt idx="5564">
                  <c:v>42948</c:v>
                </c:pt>
                <c:pt idx="5565">
                  <c:v>42949</c:v>
                </c:pt>
                <c:pt idx="5566">
                  <c:v>42950</c:v>
                </c:pt>
                <c:pt idx="5567">
                  <c:v>42951</c:v>
                </c:pt>
                <c:pt idx="5568">
                  <c:v>42954</c:v>
                </c:pt>
                <c:pt idx="5569">
                  <c:v>42955</c:v>
                </c:pt>
                <c:pt idx="5570">
                  <c:v>42956</c:v>
                </c:pt>
                <c:pt idx="5571">
                  <c:v>42957</c:v>
                </c:pt>
                <c:pt idx="5572">
                  <c:v>42958</c:v>
                </c:pt>
                <c:pt idx="5573">
                  <c:v>42961</c:v>
                </c:pt>
                <c:pt idx="5574">
                  <c:v>42962</c:v>
                </c:pt>
                <c:pt idx="5575">
                  <c:v>42963</c:v>
                </c:pt>
                <c:pt idx="5576">
                  <c:v>42964</c:v>
                </c:pt>
                <c:pt idx="5577">
                  <c:v>42965</c:v>
                </c:pt>
                <c:pt idx="5578">
                  <c:v>42968</c:v>
                </c:pt>
                <c:pt idx="5579">
                  <c:v>42969</c:v>
                </c:pt>
                <c:pt idx="5580">
                  <c:v>42970</c:v>
                </c:pt>
                <c:pt idx="5581">
                  <c:v>42971</c:v>
                </c:pt>
                <c:pt idx="5582">
                  <c:v>42972</c:v>
                </c:pt>
                <c:pt idx="5583">
                  <c:v>42975</c:v>
                </c:pt>
                <c:pt idx="5584">
                  <c:v>42976</c:v>
                </c:pt>
                <c:pt idx="5585">
                  <c:v>42977</c:v>
                </c:pt>
                <c:pt idx="5586">
                  <c:v>42978</c:v>
                </c:pt>
                <c:pt idx="5587">
                  <c:v>42979</c:v>
                </c:pt>
                <c:pt idx="5588">
                  <c:v>42983</c:v>
                </c:pt>
                <c:pt idx="5589">
                  <c:v>42984</c:v>
                </c:pt>
                <c:pt idx="5590">
                  <c:v>42985</c:v>
                </c:pt>
                <c:pt idx="5591">
                  <c:v>42986</c:v>
                </c:pt>
                <c:pt idx="5592">
                  <c:v>42989</c:v>
                </c:pt>
                <c:pt idx="5593">
                  <c:v>42990</c:v>
                </c:pt>
                <c:pt idx="5594">
                  <c:v>42991</c:v>
                </c:pt>
                <c:pt idx="5595">
                  <c:v>42992</c:v>
                </c:pt>
                <c:pt idx="5596">
                  <c:v>42993</c:v>
                </c:pt>
                <c:pt idx="5597">
                  <c:v>42996</c:v>
                </c:pt>
                <c:pt idx="5598">
                  <c:v>42997</c:v>
                </c:pt>
                <c:pt idx="5599">
                  <c:v>42998</c:v>
                </c:pt>
                <c:pt idx="5600">
                  <c:v>42999</c:v>
                </c:pt>
                <c:pt idx="5601">
                  <c:v>43000</c:v>
                </c:pt>
                <c:pt idx="5602">
                  <c:v>43003</c:v>
                </c:pt>
                <c:pt idx="5603">
                  <c:v>43004</c:v>
                </c:pt>
                <c:pt idx="5604">
                  <c:v>43005</c:v>
                </c:pt>
                <c:pt idx="5605">
                  <c:v>43006</c:v>
                </c:pt>
                <c:pt idx="5606">
                  <c:v>43007</c:v>
                </c:pt>
                <c:pt idx="5607">
                  <c:v>43010</c:v>
                </c:pt>
                <c:pt idx="5608">
                  <c:v>43011</c:v>
                </c:pt>
                <c:pt idx="5609">
                  <c:v>43012</c:v>
                </c:pt>
                <c:pt idx="5610">
                  <c:v>43013</c:v>
                </c:pt>
                <c:pt idx="5611">
                  <c:v>43014</c:v>
                </c:pt>
                <c:pt idx="5612">
                  <c:v>43017</c:v>
                </c:pt>
                <c:pt idx="5613">
                  <c:v>43018</c:v>
                </c:pt>
                <c:pt idx="5614">
                  <c:v>43019</c:v>
                </c:pt>
                <c:pt idx="5615">
                  <c:v>43020</c:v>
                </c:pt>
                <c:pt idx="5616">
                  <c:v>43021</c:v>
                </c:pt>
                <c:pt idx="5617">
                  <c:v>43024</c:v>
                </c:pt>
                <c:pt idx="5618">
                  <c:v>43025</c:v>
                </c:pt>
                <c:pt idx="5619">
                  <c:v>43026</c:v>
                </c:pt>
                <c:pt idx="5620">
                  <c:v>43027</c:v>
                </c:pt>
                <c:pt idx="5621">
                  <c:v>43028</c:v>
                </c:pt>
                <c:pt idx="5622">
                  <c:v>43031</c:v>
                </c:pt>
                <c:pt idx="5623">
                  <c:v>43032</c:v>
                </c:pt>
                <c:pt idx="5624">
                  <c:v>43033</c:v>
                </c:pt>
                <c:pt idx="5625">
                  <c:v>43034</c:v>
                </c:pt>
                <c:pt idx="5626">
                  <c:v>43035</c:v>
                </c:pt>
                <c:pt idx="5627">
                  <c:v>43038</c:v>
                </c:pt>
                <c:pt idx="5628">
                  <c:v>43039</c:v>
                </c:pt>
                <c:pt idx="5629">
                  <c:v>43040</c:v>
                </c:pt>
                <c:pt idx="5630">
                  <c:v>43041</c:v>
                </c:pt>
                <c:pt idx="5631">
                  <c:v>43042</c:v>
                </c:pt>
                <c:pt idx="5632">
                  <c:v>43045</c:v>
                </c:pt>
                <c:pt idx="5633">
                  <c:v>43046</c:v>
                </c:pt>
                <c:pt idx="5634">
                  <c:v>43047</c:v>
                </c:pt>
                <c:pt idx="5635">
                  <c:v>43048</c:v>
                </c:pt>
                <c:pt idx="5636">
                  <c:v>43049</c:v>
                </c:pt>
                <c:pt idx="5637">
                  <c:v>43052</c:v>
                </c:pt>
                <c:pt idx="5638">
                  <c:v>43053</c:v>
                </c:pt>
                <c:pt idx="5639">
                  <c:v>43054</c:v>
                </c:pt>
                <c:pt idx="5640">
                  <c:v>43055</c:v>
                </c:pt>
                <c:pt idx="5641">
                  <c:v>43056</c:v>
                </c:pt>
                <c:pt idx="5642">
                  <c:v>43059</c:v>
                </c:pt>
                <c:pt idx="5643">
                  <c:v>43060</c:v>
                </c:pt>
                <c:pt idx="5644">
                  <c:v>43061</c:v>
                </c:pt>
                <c:pt idx="5645">
                  <c:v>43063</c:v>
                </c:pt>
                <c:pt idx="5646">
                  <c:v>43066</c:v>
                </c:pt>
                <c:pt idx="5647">
                  <c:v>43067</c:v>
                </c:pt>
                <c:pt idx="5648">
                  <c:v>43068</c:v>
                </c:pt>
                <c:pt idx="5649">
                  <c:v>43069</c:v>
                </c:pt>
                <c:pt idx="5650">
                  <c:v>43070</c:v>
                </c:pt>
                <c:pt idx="5651">
                  <c:v>43073</c:v>
                </c:pt>
                <c:pt idx="5652">
                  <c:v>43074</c:v>
                </c:pt>
                <c:pt idx="5653">
                  <c:v>43075</c:v>
                </c:pt>
                <c:pt idx="5654">
                  <c:v>43076</c:v>
                </c:pt>
                <c:pt idx="5655">
                  <c:v>43077</c:v>
                </c:pt>
                <c:pt idx="5656">
                  <c:v>43080</c:v>
                </c:pt>
                <c:pt idx="5657">
                  <c:v>43081</c:v>
                </c:pt>
                <c:pt idx="5658">
                  <c:v>43082</c:v>
                </c:pt>
                <c:pt idx="5659">
                  <c:v>43083</c:v>
                </c:pt>
                <c:pt idx="5660">
                  <c:v>43084</c:v>
                </c:pt>
                <c:pt idx="5661">
                  <c:v>43087</c:v>
                </c:pt>
                <c:pt idx="5662">
                  <c:v>43088</c:v>
                </c:pt>
                <c:pt idx="5663">
                  <c:v>43089</c:v>
                </c:pt>
                <c:pt idx="5664">
                  <c:v>43090</c:v>
                </c:pt>
                <c:pt idx="5665">
                  <c:v>43091</c:v>
                </c:pt>
                <c:pt idx="5666">
                  <c:v>43095</c:v>
                </c:pt>
                <c:pt idx="5667">
                  <c:v>43096</c:v>
                </c:pt>
                <c:pt idx="5668">
                  <c:v>43097</c:v>
                </c:pt>
                <c:pt idx="5669">
                  <c:v>43098</c:v>
                </c:pt>
                <c:pt idx="5670">
                  <c:v>43102</c:v>
                </c:pt>
                <c:pt idx="5671">
                  <c:v>43103</c:v>
                </c:pt>
                <c:pt idx="5672">
                  <c:v>43104</c:v>
                </c:pt>
                <c:pt idx="5673">
                  <c:v>43105</c:v>
                </c:pt>
                <c:pt idx="5674">
                  <c:v>43108</c:v>
                </c:pt>
                <c:pt idx="5675">
                  <c:v>43109</c:v>
                </c:pt>
                <c:pt idx="5676">
                  <c:v>43110</c:v>
                </c:pt>
                <c:pt idx="5677">
                  <c:v>43111</c:v>
                </c:pt>
                <c:pt idx="5678">
                  <c:v>43112</c:v>
                </c:pt>
                <c:pt idx="5679">
                  <c:v>43116</c:v>
                </c:pt>
                <c:pt idx="5680">
                  <c:v>43117</c:v>
                </c:pt>
                <c:pt idx="5681">
                  <c:v>43118</c:v>
                </c:pt>
                <c:pt idx="5682">
                  <c:v>43119</c:v>
                </c:pt>
                <c:pt idx="5683">
                  <c:v>43122</c:v>
                </c:pt>
                <c:pt idx="5684">
                  <c:v>43123</c:v>
                </c:pt>
                <c:pt idx="5685">
                  <c:v>43124</c:v>
                </c:pt>
                <c:pt idx="5686">
                  <c:v>43125</c:v>
                </c:pt>
                <c:pt idx="5687">
                  <c:v>43126</c:v>
                </c:pt>
                <c:pt idx="5688">
                  <c:v>43129</c:v>
                </c:pt>
                <c:pt idx="5689">
                  <c:v>43130</c:v>
                </c:pt>
                <c:pt idx="5690">
                  <c:v>43131</c:v>
                </c:pt>
                <c:pt idx="5691">
                  <c:v>43132</c:v>
                </c:pt>
                <c:pt idx="5692">
                  <c:v>43133</c:v>
                </c:pt>
                <c:pt idx="5693">
                  <c:v>43136</c:v>
                </c:pt>
                <c:pt idx="5694">
                  <c:v>43137</c:v>
                </c:pt>
                <c:pt idx="5695">
                  <c:v>43138</c:v>
                </c:pt>
                <c:pt idx="5696">
                  <c:v>43139</c:v>
                </c:pt>
                <c:pt idx="5697">
                  <c:v>43140</c:v>
                </c:pt>
                <c:pt idx="5698">
                  <c:v>43143</c:v>
                </c:pt>
                <c:pt idx="5699">
                  <c:v>43144</c:v>
                </c:pt>
                <c:pt idx="5700">
                  <c:v>43145</c:v>
                </c:pt>
                <c:pt idx="5701">
                  <c:v>43146</c:v>
                </c:pt>
                <c:pt idx="5702">
                  <c:v>43147</c:v>
                </c:pt>
                <c:pt idx="5703">
                  <c:v>43151</c:v>
                </c:pt>
                <c:pt idx="5704">
                  <c:v>43152</c:v>
                </c:pt>
                <c:pt idx="5705">
                  <c:v>43153</c:v>
                </c:pt>
                <c:pt idx="5706">
                  <c:v>43154</c:v>
                </c:pt>
                <c:pt idx="5707">
                  <c:v>43157</c:v>
                </c:pt>
                <c:pt idx="5708">
                  <c:v>43158</c:v>
                </c:pt>
                <c:pt idx="5709">
                  <c:v>43159</c:v>
                </c:pt>
                <c:pt idx="5710">
                  <c:v>43160</c:v>
                </c:pt>
                <c:pt idx="5711">
                  <c:v>43161</c:v>
                </c:pt>
                <c:pt idx="5712">
                  <c:v>43164</c:v>
                </c:pt>
                <c:pt idx="5713">
                  <c:v>43165</c:v>
                </c:pt>
                <c:pt idx="5714">
                  <c:v>43166</c:v>
                </c:pt>
                <c:pt idx="5715">
                  <c:v>43167</c:v>
                </c:pt>
                <c:pt idx="5716">
                  <c:v>43168</c:v>
                </c:pt>
                <c:pt idx="5717">
                  <c:v>43171</c:v>
                </c:pt>
                <c:pt idx="5718">
                  <c:v>43172</c:v>
                </c:pt>
                <c:pt idx="5719">
                  <c:v>43173</c:v>
                </c:pt>
                <c:pt idx="5720">
                  <c:v>43174</c:v>
                </c:pt>
                <c:pt idx="5721">
                  <c:v>43175</c:v>
                </c:pt>
                <c:pt idx="5722">
                  <c:v>43178</c:v>
                </c:pt>
                <c:pt idx="5723">
                  <c:v>43179</c:v>
                </c:pt>
                <c:pt idx="5724">
                  <c:v>43180</c:v>
                </c:pt>
                <c:pt idx="5725">
                  <c:v>43181</c:v>
                </c:pt>
                <c:pt idx="5726">
                  <c:v>43182</c:v>
                </c:pt>
                <c:pt idx="5727">
                  <c:v>43185</c:v>
                </c:pt>
                <c:pt idx="5728">
                  <c:v>43186</c:v>
                </c:pt>
                <c:pt idx="5729">
                  <c:v>43187</c:v>
                </c:pt>
                <c:pt idx="5730">
                  <c:v>43188</c:v>
                </c:pt>
                <c:pt idx="5731">
                  <c:v>43192</c:v>
                </c:pt>
                <c:pt idx="5732">
                  <c:v>43193</c:v>
                </c:pt>
                <c:pt idx="5733">
                  <c:v>43194</c:v>
                </c:pt>
                <c:pt idx="5734">
                  <c:v>43195</c:v>
                </c:pt>
                <c:pt idx="5735">
                  <c:v>43196</c:v>
                </c:pt>
                <c:pt idx="5736">
                  <c:v>43199</c:v>
                </c:pt>
                <c:pt idx="5737">
                  <c:v>43200</c:v>
                </c:pt>
                <c:pt idx="5738">
                  <c:v>43201</c:v>
                </c:pt>
                <c:pt idx="5739">
                  <c:v>43202</c:v>
                </c:pt>
                <c:pt idx="5740">
                  <c:v>43203</c:v>
                </c:pt>
                <c:pt idx="5741">
                  <c:v>43206</c:v>
                </c:pt>
                <c:pt idx="5742">
                  <c:v>43207</c:v>
                </c:pt>
                <c:pt idx="5743">
                  <c:v>43208</c:v>
                </c:pt>
                <c:pt idx="5744">
                  <c:v>43209</c:v>
                </c:pt>
                <c:pt idx="5745">
                  <c:v>43210</c:v>
                </c:pt>
                <c:pt idx="5746">
                  <c:v>43213</c:v>
                </c:pt>
                <c:pt idx="5747">
                  <c:v>43214</c:v>
                </c:pt>
                <c:pt idx="5748">
                  <c:v>43215</c:v>
                </c:pt>
                <c:pt idx="5749">
                  <c:v>43216</c:v>
                </c:pt>
                <c:pt idx="5750">
                  <c:v>43217</c:v>
                </c:pt>
                <c:pt idx="5751">
                  <c:v>43220</c:v>
                </c:pt>
                <c:pt idx="5752">
                  <c:v>43221</c:v>
                </c:pt>
                <c:pt idx="5753">
                  <c:v>43222</c:v>
                </c:pt>
                <c:pt idx="5754">
                  <c:v>43223</c:v>
                </c:pt>
                <c:pt idx="5755">
                  <c:v>43224</c:v>
                </c:pt>
                <c:pt idx="5756">
                  <c:v>43227</c:v>
                </c:pt>
                <c:pt idx="5757">
                  <c:v>43228</c:v>
                </c:pt>
                <c:pt idx="5758">
                  <c:v>43229</c:v>
                </c:pt>
                <c:pt idx="5759">
                  <c:v>43230</c:v>
                </c:pt>
                <c:pt idx="5760">
                  <c:v>43231</c:v>
                </c:pt>
                <c:pt idx="5761">
                  <c:v>43234</c:v>
                </c:pt>
                <c:pt idx="5762">
                  <c:v>43235</c:v>
                </c:pt>
                <c:pt idx="5763">
                  <c:v>43236</c:v>
                </c:pt>
                <c:pt idx="5764">
                  <c:v>43237</c:v>
                </c:pt>
                <c:pt idx="5765">
                  <c:v>43238</c:v>
                </c:pt>
                <c:pt idx="5766">
                  <c:v>43241</c:v>
                </c:pt>
                <c:pt idx="5767">
                  <c:v>43242</c:v>
                </c:pt>
                <c:pt idx="5768">
                  <c:v>43243</c:v>
                </c:pt>
                <c:pt idx="5769">
                  <c:v>43244</c:v>
                </c:pt>
                <c:pt idx="5770">
                  <c:v>43245</c:v>
                </c:pt>
                <c:pt idx="5771">
                  <c:v>43249</c:v>
                </c:pt>
                <c:pt idx="5772">
                  <c:v>43250</c:v>
                </c:pt>
                <c:pt idx="5773">
                  <c:v>43251</c:v>
                </c:pt>
                <c:pt idx="5774">
                  <c:v>43252</c:v>
                </c:pt>
                <c:pt idx="5775">
                  <c:v>43255</c:v>
                </c:pt>
                <c:pt idx="5776">
                  <c:v>43256</c:v>
                </c:pt>
                <c:pt idx="5777">
                  <c:v>43257</c:v>
                </c:pt>
                <c:pt idx="5778">
                  <c:v>43258</c:v>
                </c:pt>
                <c:pt idx="5779">
                  <c:v>43259</c:v>
                </c:pt>
                <c:pt idx="5780">
                  <c:v>43262</c:v>
                </c:pt>
                <c:pt idx="5781">
                  <c:v>43263</c:v>
                </c:pt>
                <c:pt idx="5782">
                  <c:v>43264</c:v>
                </c:pt>
                <c:pt idx="5783">
                  <c:v>43265</c:v>
                </c:pt>
                <c:pt idx="5784">
                  <c:v>43266</c:v>
                </c:pt>
                <c:pt idx="5785">
                  <c:v>43269</c:v>
                </c:pt>
                <c:pt idx="5786">
                  <c:v>43270</c:v>
                </c:pt>
                <c:pt idx="5787">
                  <c:v>43271</c:v>
                </c:pt>
                <c:pt idx="5788">
                  <c:v>43272</c:v>
                </c:pt>
                <c:pt idx="5789">
                  <c:v>43273</c:v>
                </c:pt>
                <c:pt idx="5790">
                  <c:v>43276</c:v>
                </c:pt>
                <c:pt idx="5791">
                  <c:v>43277</c:v>
                </c:pt>
                <c:pt idx="5792">
                  <c:v>43278</c:v>
                </c:pt>
                <c:pt idx="5793">
                  <c:v>43279</c:v>
                </c:pt>
                <c:pt idx="5794">
                  <c:v>43280</c:v>
                </c:pt>
                <c:pt idx="5795">
                  <c:v>43283</c:v>
                </c:pt>
                <c:pt idx="5796">
                  <c:v>43284</c:v>
                </c:pt>
                <c:pt idx="5797">
                  <c:v>43286</c:v>
                </c:pt>
                <c:pt idx="5798">
                  <c:v>43287</c:v>
                </c:pt>
                <c:pt idx="5799">
                  <c:v>43290</c:v>
                </c:pt>
                <c:pt idx="5800">
                  <c:v>43291</c:v>
                </c:pt>
                <c:pt idx="5801">
                  <c:v>43292</c:v>
                </c:pt>
                <c:pt idx="5802">
                  <c:v>43293</c:v>
                </c:pt>
                <c:pt idx="5803">
                  <c:v>43294</c:v>
                </c:pt>
                <c:pt idx="5804">
                  <c:v>43297</c:v>
                </c:pt>
                <c:pt idx="5805">
                  <c:v>43298</c:v>
                </c:pt>
                <c:pt idx="5806">
                  <c:v>43299</c:v>
                </c:pt>
                <c:pt idx="5807">
                  <c:v>43300</c:v>
                </c:pt>
                <c:pt idx="5808">
                  <c:v>43301</c:v>
                </c:pt>
                <c:pt idx="5809">
                  <c:v>43304</c:v>
                </c:pt>
                <c:pt idx="5810">
                  <c:v>43305</c:v>
                </c:pt>
                <c:pt idx="5811">
                  <c:v>43306</c:v>
                </c:pt>
                <c:pt idx="5812">
                  <c:v>43307</c:v>
                </c:pt>
                <c:pt idx="5813">
                  <c:v>43308</c:v>
                </c:pt>
                <c:pt idx="5814">
                  <c:v>43311</c:v>
                </c:pt>
                <c:pt idx="5815">
                  <c:v>43312</c:v>
                </c:pt>
                <c:pt idx="5816">
                  <c:v>43313</c:v>
                </c:pt>
                <c:pt idx="5817">
                  <c:v>43314</c:v>
                </c:pt>
                <c:pt idx="5818">
                  <c:v>43315</c:v>
                </c:pt>
                <c:pt idx="5819">
                  <c:v>43318</c:v>
                </c:pt>
                <c:pt idx="5820">
                  <c:v>43319</c:v>
                </c:pt>
                <c:pt idx="5821">
                  <c:v>43320</c:v>
                </c:pt>
                <c:pt idx="5822">
                  <c:v>43321</c:v>
                </c:pt>
                <c:pt idx="5823">
                  <c:v>43322</c:v>
                </c:pt>
                <c:pt idx="5824">
                  <c:v>43325</c:v>
                </c:pt>
                <c:pt idx="5825">
                  <c:v>43326</c:v>
                </c:pt>
                <c:pt idx="5826">
                  <c:v>43327</c:v>
                </c:pt>
                <c:pt idx="5827">
                  <c:v>43328</c:v>
                </c:pt>
                <c:pt idx="5828">
                  <c:v>43329</c:v>
                </c:pt>
                <c:pt idx="5829">
                  <c:v>43332</c:v>
                </c:pt>
                <c:pt idx="5830">
                  <c:v>43333</c:v>
                </c:pt>
                <c:pt idx="5831">
                  <c:v>43334</c:v>
                </c:pt>
                <c:pt idx="5832">
                  <c:v>43335</c:v>
                </c:pt>
                <c:pt idx="5833">
                  <c:v>43336</c:v>
                </c:pt>
                <c:pt idx="5834">
                  <c:v>43339</c:v>
                </c:pt>
                <c:pt idx="5835">
                  <c:v>43340</c:v>
                </c:pt>
                <c:pt idx="5836">
                  <c:v>43341</c:v>
                </c:pt>
                <c:pt idx="5837">
                  <c:v>43342</c:v>
                </c:pt>
                <c:pt idx="5838">
                  <c:v>43343</c:v>
                </c:pt>
                <c:pt idx="5839">
                  <c:v>43347</c:v>
                </c:pt>
                <c:pt idx="5840">
                  <c:v>43348</c:v>
                </c:pt>
                <c:pt idx="5841">
                  <c:v>43349</c:v>
                </c:pt>
                <c:pt idx="5842">
                  <c:v>43350</c:v>
                </c:pt>
                <c:pt idx="5843">
                  <c:v>43353</c:v>
                </c:pt>
                <c:pt idx="5844">
                  <c:v>43354</c:v>
                </c:pt>
                <c:pt idx="5845">
                  <c:v>43355</c:v>
                </c:pt>
                <c:pt idx="5846">
                  <c:v>43356</c:v>
                </c:pt>
                <c:pt idx="5847">
                  <c:v>43357</c:v>
                </c:pt>
                <c:pt idx="5848">
                  <c:v>43360</c:v>
                </c:pt>
                <c:pt idx="5849">
                  <c:v>43361</c:v>
                </c:pt>
                <c:pt idx="5850">
                  <c:v>43362</c:v>
                </c:pt>
                <c:pt idx="5851">
                  <c:v>43363</c:v>
                </c:pt>
                <c:pt idx="5852">
                  <c:v>43364</c:v>
                </c:pt>
                <c:pt idx="5853">
                  <c:v>43367</c:v>
                </c:pt>
                <c:pt idx="5854">
                  <c:v>43368</c:v>
                </c:pt>
                <c:pt idx="5855">
                  <c:v>43369</c:v>
                </c:pt>
                <c:pt idx="5856">
                  <c:v>43370</c:v>
                </c:pt>
                <c:pt idx="5857">
                  <c:v>43371</c:v>
                </c:pt>
                <c:pt idx="5858">
                  <c:v>43374</c:v>
                </c:pt>
                <c:pt idx="5859">
                  <c:v>43375</c:v>
                </c:pt>
                <c:pt idx="5860">
                  <c:v>43376</c:v>
                </c:pt>
                <c:pt idx="5861">
                  <c:v>43377</c:v>
                </c:pt>
                <c:pt idx="5862">
                  <c:v>43378</c:v>
                </c:pt>
                <c:pt idx="5863">
                  <c:v>43381</c:v>
                </c:pt>
                <c:pt idx="5864">
                  <c:v>43382</c:v>
                </c:pt>
                <c:pt idx="5865">
                  <c:v>43383</c:v>
                </c:pt>
                <c:pt idx="5866">
                  <c:v>43384</c:v>
                </c:pt>
                <c:pt idx="5867">
                  <c:v>43385</c:v>
                </c:pt>
                <c:pt idx="5868">
                  <c:v>43388</c:v>
                </c:pt>
                <c:pt idx="5869">
                  <c:v>43389</c:v>
                </c:pt>
                <c:pt idx="5870">
                  <c:v>43390</c:v>
                </c:pt>
                <c:pt idx="5871">
                  <c:v>43391</c:v>
                </c:pt>
                <c:pt idx="5872">
                  <c:v>43392</c:v>
                </c:pt>
                <c:pt idx="5873">
                  <c:v>43395</c:v>
                </c:pt>
                <c:pt idx="5874">
                  <c:v>43396</c:v>
                </c:pt>
                <c:pt idx="5875">
                  <c:v>43397</c:v>
                </c:pt>
                <c:pt idx="5876">
                  <c:v>43398</c:v>
                </c:pt>
                <c:pt idx="5877">
                  <c:v>43399</c:v>
                </c:pt>
                <c:pt idx="5878">
                  <c:v>43402</c:v>
                </c:pt>
                <c:pt idx="5879">
                  <c:v>43403</c:v>
                </c:pt>
                <c:pt idx="5880">
                  <c:v>43404</c:v>
                </c:pt>
                <c:pt idx="5881">
                  <c:v>43405</c:v>
                </c:pt>
                <c:pt idx="5882">
                  <c:v>43406</c:v>
                </c:pt>
                <c:pt idx="5883">
                  <c:v>43409</c:v>
                </c:pt>
                <c:pt idx="5884">
                  <c:v>43410</c:v>
                </c:pt>
                <c:pt idx="5885">
                  <c:v>43411</c:v>
                </c:pt>
                <c:pt idx="5886">
                  <c:v>43412</c:v>
                </c:pt>
                <c:pt idx="5887">
                  <c:v>43413</c:v>
                </c:pt>
                <c:pt idx="5888">
                  <c:v>43416</c:v>
                </c:pt>
                <c:pt idx="5889">
                  <c:v>43417</c:v>
                </c:pt>
                <c:pt idx="5890">
                  <c:v>43418</c:v>
                </c:pt>
                <c:pt idx="5891">
                  <c:v>43419</c:v>
                </c:pt>
                <c:pt idx="5892">
                  <c:v>43420</c:v>
                </c:pt>
                <c:pt idx="5893">
                  <c:v>43423</c:v>
                </c:pt>
                <c:pt idx="5894">
                  <c:v>43424</c:v>
                </c:pt>
                <c:pt idx="5895">
                  <c:v>43425</c:v>
                </c:pt>
                <c:pt idx="5896">
                  <c:v>43427</c:v>
                </c:pt>
                <c:pt idx="5897">
                  <c:v>43430</c:v>
                </c:pt>
                <c:pt idx="5898">
                  <c:v>43431</c:v>
                </c:pt>
                <c:pt idx="5899">
                  <c:v>43432</c:v>
                </c:pt>
                <c:pt idx="5900">
                  <c:v>43433</c:v>
                </c:pt>
                <c:pt idx="5901">
                  <c:v>43434</c:v>
                </c:pt>
                <c:pt idx="5902">
                  <c:v>43437</c:v>
                </c:pt>
                <c:pt idx="5903">
                  <c:v>43438</c:v>
                </c:pt>
                <c:pt idx="5904">
                  <c:v>43440</c:v>
                </c:pt>
                <c:pt idx="5905">
                  <c:v>43441</c:v>
                </c:pt>
                <c:pt idx="5906">
                  <c:v>43444</c:v>
                </c:pt>
                <c:pt idx="5907">
                  <c:v>43445</c:v>
                </c:pt>
                <c:pt idx="5908">
                  <c:v>43446</c:v>
                </c:pt>
                <c:pt idx="5909">
                  <c:v>43447</c:v>
                </c:pt>
                <c:pt idx="5910">
                  <c:v>43448</c:v>
                </c:pt>
                <c:pt idx="5911">
                  <c:v>43451</c:v>
                </c:pt>
                <c:pt idx="5912">
                  <c:v>43452</c:v>
                </c:pt>
                <c:pt idx="5913">
                  <c:v>43453</c:v>
                </c:pt>
                <c:pt idx="5914">
                  <c:v>43454</c:v>
                </c:pt>
                <c:pt idx="5915">
                  <c:v>43455</c:v>
                </c:pt>
                <c:pt idx="5916">
                  <c:v>43458</c:v>
                </c:pt>
                <c:pt idx="5917">
                  <c:v>43460</c:v>
                </c:pt>
                <c:pt idx="5918">
                  <c:v>43461</c:v>
                </c:pt>
                <c:pt idx="5919">
                  <c:v>43462</c:v>
                </c:pt>
                <c:pt idx="5920">
                  <c:v>43465</c:v>
                </c:pt>
                <c:pt idx="5921">
                  <c:v>43467</c:v>
                </c:pt>
                <c:pt idx="5922">
                  <c:v>43468</c:v>
                </c:pt>
                <c:pt idx="5923">
                  <c:v>43469</c:v>
                </c:pt>
                <c:pt idx="5924">
                  <c:v>43472</c:v>
                </c:pt>
                <c:pt idx="5925">
                  <c:v>43473</c:v>
                </c:pt>
                <c:pt idx="5926">
                  <c:v>43474</c:v>
                </c:pt>
                <c:pt idx="5927">
                  <c:v>43475</c:v>
                </c:pt>
                <c:pt idx="5928">
                  <c:v>43476</c:v>
                </c:pt>
                <c:pt idx="5929">
                  <c:v>43479</c:v>
                </c:pt>
                <c:pt idx="5930">
                  <c:v>43480</c:v>
                </c:pt>
                <c:pt idx="5931">
                  <c:v>43481</c:v>
                </c:pt>
                <c:pt idx="5932">
                  <c:v>43482</c:v>
                </c:pt>
                <c:pt idx="5933">
                  <c:v>43483</c:v>
                </c:pt>
                <c:pt idx="5934">
                  <c:v>43487</c:v>
                </c:pt>
                <c:pt idx="5935">
                  <c:v>43488</c:v>
                </c:pt>
                <c:pt idx="5936">
                  <c:v>43489</c:v>
                </c:pt>
                <c:pt idx="5937">
                  <c:v>43490</c:v>
                </c:pt>
                <c:pt idx="5938">
                  <c:v>43493</c:v>
                </c:pt>
                <c:pt idx="5939">
                  <c:v>43494</c:v>
                </c:pt>
                <c:pt idx="5940">
                  <c:v>43495</c:v>
                </c:pt>
                <c:pt idx="5941">
                  <c:v>43496</c:v>
                </c:pt>
                <c:pt idx="5942">
                  <c:v>43497</c:v>
                </c:pt>
                <c:pt idx="5943">
                  <c:v>43500</c:v>
                </c:pt>
                <c:pt idx="5944">
                  <c:v>43501</c:v>
                </c:pt>
                <c:pt idx="5945">
                  <c:v>43502</c:v>
                </c:pt>
                <c:pt idx="5946">
                  <c:v>43503</c:v>
                </c:pt>
                <c:pt idx="5947">
                  <c:v>43504</c:v>
                </c:pt>
                <c:pt idx="5948">
                  <c:v>43507</c:v>
                </c:pt>
                <c:pt idx="5949">
                  <c:v>43508</c:v>
                </c:pt>
                <c:pt idx="5950">
                  <c:v>43509</c:v>
                </c:pt>
                <c:pt idx="5951">
                  <c:v>43510</c:v>
                </c:pt>
                <c:pt idx="5952">
                  <c:v>43511</c:v>
                </c:pt>
                <c:pt idx="5953">
                  <c:v>43515</c:v>
                </c:pt>
                <c:pt idx="5954">
                  <c:v>43516</c:v>
                </c:pt>
                <c:pt idx="5955">
                  <c:v>43517</c:v>
                </c:pt>
                <c:pt idx="5956">
                  <c:v>43518</c:v>
                </c:pt>
                <c:pt idx="5957">
                  <c:v>43521</c:v>
                </c:pt>
                <c:pt idx="5958">
                  <c:v>43522</c:v>
                </c:pt>
                <c:pt idx="5959">
                  <c:v>43523</c:v>
                </c:pt>
                <c:pt idx="5960">
                  <c:v>43524</c:v>
                </c:pt>
                <c:pt idx="5961">
                  <c:v>43525</c:v>
                </c:pt>
                <c:pt idx="5962">
                  <c:v>43528</c:v>
                </c:pt>
                <c:pt idx="5963">
                  <c:v>43529</c:v>
                </c:pt>
                <c:pt idx="5964">
                  <c:v>43530</c:v>
                </c:pt>
                <c:pt idx="5965">
                  <c:v>43531</c:v>
                </c:pt>
                <c:pt idx="5966">
                  <c:v>43532</c:v>
                </c:pt>
                <c:pt idx="5967">
                  <c:v>43535</c:v>
                </c:pt>
                <c:pt idx="5968">
                  <c:v>43536</c:v>
                </c:pt>
                <c:pt idx="5969">
                  <c:v>43537</c:v>
                </c:pt>
                <c:pt idx="5970">
                  <c:v>43538</c:v>
                </c:pt>
                <c:pt idx="5971">
                  <c:v>43539</c:v>
                </c:pt>
                <c:pt idx="5972">
                  <c:v>43542</c:v>
                </c:pt>
                <c:pt idx="5973">
                  <c:v>43543</c:v>
                </c:pt>
                <c:pt idx="5974">
                  <c:v>43544</c:v>
                </c:pt>
                <c:pt idx="5975">
                  <c:v>43545</c:v>
                </c:pt>
                <c:pt idx="5976">
                  <c:v>43546</c:v>
                </c:pt>
                <c:pt idx="5977">
                  <c:v>43549</c:v>
                </c:pt>
                <c:pt idx="5978">
                  <c:v>43550</c:v>
                </c:pt>
                <c:pt idx="5979">
                  <c:v>43551</c:v>
                </c:pt>
                <c:pt idx="5980">
                  <c:v>43552</c:v>
                </c:pt>
                <c:pt idx="5981">
                  <c:v>43553</c:v>
                </c:pt>
                <c:pt idx="5982">
                  <c:v>43556</c:v>
                </c:pt>
                <c:pt idx="5983">
                  <c:v>43557</c:v>
                </c:pt>
                <c:pt idx="5984">
                  <c:v>43558</c:v>
                </c:pt>
                <c:pt idx="5985">
                  <c:v>43559</c:v>
                </c:pt>
                <c:pt idx="5986">
                  <c:v>43560</c:v>
                </c:pt>
                <c:pt idx="5987">
                  <c:v>43563</c:v>
                </c:pt>
                <c:pt idx="5988">
                  <c:v>43564</c:v>
                </c:pt>
                <c:pt idx="5989">
                  <c:v>43565</c:v>
                </c:pt>
                <c:pt idx="5990">
                  <c:v>43566</c:v>
                </c:pt>
                <c:pt idx="5991">
                  <c:v>43567</c:v>
                </c:pt>
                <c:pt idx="5992">
                  <c:v>43570</c:v>
                </c:pt>
                <c:pt idx="5993">
                  <c:v>43571</c:v>
                </c:pt>
                <c:pt idx="5994">
                  <c:v>43572</c:v>
                </c:pt>
                <c:pt idx="5995">
                  <c:v>43573</c:v>
                </c:pt>
                <c:pt idx="5996">
                  <c:v>43577</c:v>
                </c:pt>
                <c:pt idx="5997">
                  <c:v>43578</c:v>
                </c:pt>
                <c:pt idx="5998">
                  <c:v>43579</c:v>
                </c:pt>
                <c:pt idx="5999">
                  <c:v>43580</c:v>
                </c:pt>
                <c:pt idx="6000">
                  <c:v>43581</c:v>
                </c:pt>
                <c:pt idx="6001">
                  <c:v>43584</c:v>
                </c:pt>
                <c:pt idx="6002">
                  <c:v>43585</c:v>
                </c:pt>
                <c:pt idx="6003">
                  <c:v>43586</c:v>
                </c:pt>
                <c:pt idx="6004">
                  <c:v>43587</c:v>
                </c:pt>
                <c:pt idx="6005">
                  <c:v>43588</c:v>
                </c:pt>
                <c:pt idx="6006">
                  <c:v>43591</c:v>
                </c:pt>
                <c:pt idx="6007">
                  <c:v>43592</c:v>
                </c:pt>
                <c:pt idx="6008">
                  <c:v>43593</c:v>
                </c:pt>
                <c:pt idx="6009">
                  <c:v>43594</c:v>
                </c:pt>
                <c:pt idx="6010">
                  <c:v>43595</c:v>
                </c:pt>
                <c:pt idx="6011">
                  <c:v>43598</c:v>
                </c:pt>
                <c:pt idx="6012">
                  <c:v>43599</c:v>
                </c:pt>
                <c:pt idx="6013">
                  <c:v>43600</c:v>
                </c:pt>
                <c:pt idx="6014">
                  <c:v>43601</c:v>
                </c:pt>
                <c:pt idx="6015">
                  <c:v>43602</c:v>
                </c:pt>
                <c:pt idx="6016">
                  <c:v>43605</c:v>
                </c:pt>
                <c:pt idx="6017">
                  <c:v>43606</c:v>
                </c:pt>
                <c:pt idx="6018">
                  <c:v>43607</c:v>
                </c:pt>
                <c:pt idx="6019">
                  <c:v>43608</c:v>
                </c:pt>
                <c:pt idx="6020">
                  <c:v>43609</c:v>
                </c:pt>
                <c:pt idx="6021">
                  <c:v>43613</c:v>
                </c:pt>
                <c:pt idx="6022">
                  <c:v>43614</c:v>
                </c:pt>
                <c:pt idx="6023">
                  <c:v>43615</c:v>
                </c:pt>
                <c:pt idx="6024">
                  <c:v>43616</c:v>
                </c:pt>
                <c:pt idx="6025">
                  <c:v>43619</c:v>
                </c:pt>
                <c:pt idx="6026">
                  <c:v>43620</c:v>
                </c:pt>
                <c:pt idx="6027">
                  <c:v>43621</c:v>
                </c:pt>
                <c:pt idx="6028">
                  <c:v>43622</c:v>
                </c:pt>
                <c:pt idx="6029">
                  <c:v>43623</c:v>
                </c:pt>
                <c:pt idx="6030">
                  <c:v>43626</c:v>
                </c:pt>
                <c:pt idx="6031">
                  <c:v>43627</c:v>
                </c:pt>
                <c:pt idx="6032">
                  <c:v>43628</c:v>
                </c:pt>
                <c:pt idx="6033">
                  <c:v>43629</c:v>
                </c:pt>
                <c:pt idx="6034">
                  <c:v>43630</c:v>
                </c:pt>
                <c:pt idx="6035">
                  <c:v>43633</c:v>
                </c:pt>
                <c:pt idx="6036">
                  <c:v>43634</c:v>
                </c:pt>
                <c:pt idx="6037">
                  <c:v>43635</c:v>
                </c:pt>
                <c:pt idx="6038">
                  <c:v>43636</c:v>
                </c:pt>
                <c:pt idx="6039">
                  <c:v>43637</c:v>
                </c:pt>
                <c:pt idx="6040">
                  <c:v>43640</c:v>
                </c:pt>
                <c:pt idx="6041">
                  <c:v>43641</c:v>
                </c:pt>
                <c:pt idx="6042">
                  <c:v>43642</c:v>
                </c:pt>
                <c:pt idx="6043">
                  <c:v>43643</c:v>
                </c:pt>
                <c:pt idx="6044">
                  <c:v>43644</c:v>
                </c:pt>
                <c:pt idx="6045">
                  <c:v>43647</c:v>
                </c:pt>
                <c:pt idx="6046">
                  <c:v>43648</c:v>
                </c:pt>
                <c:pt idx="6047">
                  <c:v>43649</c:v>
                </c:pt>
                <c:pt idx="6048">
                  <c:v>43651</c:v>
                </c:pt>
                <c:pt idx="6049">
                  <c:v>43654</c:v>
                </c:pt>
                <c:pt idx="6050">
                  <c:v>43655</c:v>
                </c:pt>
                <c:pt idx="6051">
                  <c:v>43656</c:v>
                </c:pt>
                <c:pt idx="6052">
                  <c:v>43657</c:v>
                </c:pt>
                <c:pt idx="6053">
                  <c:v>43658</c:v>
                </c:pt>
                <c:pt idx="6054">
                  <c:v>43661</c:v>
                </c:pt>
                <c:pt idx="6055">
                  <c:v>43662</c:v>
                </c:pt>
                <c:pt idx="6056">
                  <c:v>43663</c:v>
                </c:pt>
                <c:pt idx="6057">
                  <c:v>43664</c:v>
                </c:pt>
                <c:pt idx="6058">
                  <c:v>43665</c:v>
                </c:pt>
                <c:pt idx="6059">
                  <c:v>43668</c:v>
                </c:pt>
                <c:pt idx="6060">
                  <c:v>43669</c:v>
                </c:pt>
                <c:pt idx="6061">
                  <c:v>43670</c:v>
                </c:pt>
                <c:pt idx="6062">
                  <c:v>43671</c:v>
                </c:pt>
                <c:pt idx="6063">
                  <c:v>43672</c:v>
                </c:pt>
                <c:pt idx="6064">
                  <c:v>43675</c:v>
                </c:pt>
                <c:pt idx="6065">
                  <c:v>43676</c:v>
                </c:pt>
                <c:pt idx="6066">
                  <c:v>43677</c:v>
                </c:pt>
                <c:pt idx="6067">
                  <c:v>43678</c:v>
                </c:pt>
                <c:pt idx="6068">
                  <c:v>43679</c:v>
                </c:pt>
                <c:pt idx="6069">
                  <c:v>43682</c:v>
                </c:pt>
                <c:pt idx="6070">
                  <c:v>43683</c:v>
                </c:pt>
                <c:pt idx="6071">
                  <c:v>43684</c:v>
                </c:pt>
                <c:pt idx="6072">
                  <c:v>43685</c:v>
                </c:pt>
                <c:pt idx="6073">
                  <c:v>43686</c:v>
                </c:pt>
                <c:pt idx="6074">
                  <c:v>43689</c:v>
                </c:pt>
                <c:pt idx="6075">
                  <c:v>43690</c:v>
                </c:pt>
                <c:pt idx="6076">
                  <c:v>43691</c:v>
                </c:pt>
                <c:pt idx="6077">
                  <c:v>43692</c:v>
                </c:pt>
                <c:pt idx="6078">
                  <c:v>43693</c:v>
                </c:pt>
                <c:pt idx="6079">
                  <c:v>43696</c:v>
                </c:pt>
                <c:pt idx="6080">
                  <c:v>43697</c:v>
                </c:pt>
                <c:pt idx="6081">
                  <c:v>43698</c:v>
                </c:pt>
                <c:pt idx="6082">
                  <c:v>43699</c:v>
                </c:pt>
                <c:pt idx="6083">
                  <c:v>43700</c:v>
                </c:pt>
                <c:pt idx="6084">
                  <c:v>43703</c:v>
                </c:pt>
                <c:pt idx="6085">
                  <c:v>43704</c:v>
                </c:pt>
                <c:pt idx="6086">
                  <c:v>43705</c:v>
                </c:pt>
                <c:pt idx="6087">
                  <c:v>43706</c:v>
                </c:pt>
                <c:pt idx="6088">
                  <c:v>43707</c:v>
                </c:pt>
                <c:pt idx="6089">
                  <c:v>43711</c:v>
                </c:pt>
                <c:pt idx="6090">
                  <c:v>43712</c:v>
                </c:pt>
                <c:pt idx="6091">
                  <c:v>43713</c:v>
                </c:pt>
                <c:pt idx="6092">
                  <c:v>43714</c:v>
                </c:pt>
                <c:pt idx="6093">
                  <c:v>43717</c:v>
                </c:pt>
                <c:pt idx="6094">
                  <c:v>43718</c:v>
                </c:pt>
                <c:pt idx="6095">
                  <c:v>43719</c:v>
                </c:pt>
                <c:pt idx="6096">
                  <c:v>43720</c:v>
                </c:pt>
                <c:pt idx="6097">
                  <c:v>43721</c:v>
                </c:pt>
                <c:pt idx="6098">
                  <c:v>43724</c:v>
                </c:pt>
                <c:pt idx="6099">
                  <c:v>43725</c:v>
                </c:pt>
                <c:pt idx="6100">
                  <c:v>43726</c:v>
                </c:pt>
                <c:pt idx="6101">
                  <c:v>43727</c:v>
                </c:pt>
                <c:pt idx="6102">
                  <c:v>43728</c:v>
                </c:pt>
                <c:pt idx="6103">
                  <c:v>43731</c:v>
                </c:pt>
                <c:pt idx="6104">
                  <c:v>43732</c:v>
                </c:pt>
                <c:pt idx="6105">
                  <c:v>43733</c:v>
                </c:pt>
                <c:pt idx="6106">
                  <c:v>43734</c:v>
                </c:pt>
                <c:pt idx="6107">
                  <c:v>43735</c:v>
                </c:pt>
                <c:pt idx="6108">
                  <c:v>43738</c:v>
                </c:pt>
                <c:pt idx="6109">
                  <c:v>43739</c:v>
                </c:pt>
                <c:pt idx="6110">
                  <c:v>43740</c:v>
                </c:pt>
                <c:pt idx="6111">
                  <c:v>43741</c:v>
                </c:pt>
                <c:pt idx="6112">
                  <c:v>43742</c:v>
                </c:pt>
                <c:pt idx="6113">
                  <c:v>43745</c:v>
                </c:pt>
                <c:pt idx="6114">
                  <c:v>43746</c:v>
                </c:pt>
                <c:pt idx="6115">
                  <c:v>43747</c:v>
                </c:pt>
                <c:pt idx="6116">
                  <c:v>43748</c:v>
                </c:pt>
                <c:pt idx="6117">
                  <c:v>43749</c:v>
                </c:pt>
                <c:pt idx="6118">
                  <c:v>43752</c:v>
                </c:pt>
                <c:pt idx="6119">
                  <c:v>43753</c:v>
                </c:pt>
                <c:pt idx="6120">
                  <c:v>43754</c:v>
                </c:pt>
                <c:pt idx="6121">
                  <c:v>43755</c:v>
                </c:pt>
                <c:pt idx="6122">
                  <c:v>43756</c:v>
                </c:pt>
                <c:pt idx="6123">
                  <c:v>43759</c:v>
                </c:pt>
                <c:pt idx="6124">
                  <c:v>43760</c:v>
                </c:pt>
                <c:pt idx="6125">
                  <c:v>43761</c:v>
                </c:pt>
                <c:pt idx="6126">
                  <c:v>43762</c:v>
                </c:pt>
                <c:pt idx="6127">
                  <c:v>43763</c:v>
                </c:pt>
                <c:pt idx="6128">
                  <c:v>43766</c:v>
                </c:pt>
                <c:pt idx="6129">
                  <c:v>43767</c:v>
                </c:pt>
                <c:pt idx="6130">
                  <c:v>43768</c:v>
                </c:pt>
                <c:pt idx="6131">
                  <c:v>43769</c:v>
                </c:pt>
                <c:pt idx="6132">
                  <c:v>43770</c:v>
                </c:pt>
                <c:pt idx="6133">
                  <c:v>43773</c:v>
                </c:pt>
                <c:pt idx="6134">
                  <c:v>43774</c:v>
                </c:pt>
                <c:pt idx="6135">
                  <c:v>43775</c:v>
                </c:pt>
                <c:pt idx="6136">
                  <c:v>43776</c:v>
                </c:pt>
                <c:pt idx="6137">
                  <c:v>43777</c:v>
                </c:pt>
                <c:pt idx="6138">
                  <c:v>43780</c:v>
                </c:pt>
                <c:pt idx="6139">
                  <c:v>43781</c:v>
                </c:pt>
                <c:pt idx="6140">
                  <c:v>43782</c:v>
                </c:pt>
                <c:pt idx="6141">
                  <c:v>43783</c:v>
                </c:pt>
                <c:pt idx="6142">
                  <c:v>43784</c:v>
                </c:pt>
                <c:pt idx="6143">
                  <c:v>43787</c:v>
                </c:pt>
                <c:pt idx="6144">
                  <c:v>43788</c:v>
                </c:pt>
                <c:pt idx="6145">
                  <c:v>43789</c:v>
                </c:pt>
                <c:pt idx="6146">
                  <c:v>43790</c:v>
                </c:pt>
                <c:pt idx="6147">
                  <c:v>43791</c:v>
                </c:pt>
                <c:pt idx="6148">
                  <c:v>43794</c:v>
                </c:pt>
                <c:pt idx="6149">
                  <c:v>43795</c:v>
                </c:pt>
                <c:pt idx="6150">
                  <c:v>43796</c:v>
                </c:pt>
                <c:pt idx="6151">
                  <c:v>43798</c:v>
                </c:pt>
                <c:pt idx="6152">
                  <c:v>43801</c:v>
                </c:pt>
                <c:pt idx="6153">
                  <c:v>43802</c:v>
                </c:pt>
                <c:pt idx="6154">
                  <c:v>43803</c:v>
                </c:pt>
                <c:pt idx="6155">
                  <c:v>43804</c:v>
                </c:pt>
                <c:pt idx="6156">
                  <c:v>43805</c:v>
                </c:pt>
                <c:pt idx="6157">
                  <c:v>43808</c:v>
                </c:pt>
                <c:pt idx="6158">
                  <c:v>43809</c:v>
                </c:pt>
                <c:pt idx="6159">
                  <c:v>43810</c:v>
                </c:pt>
                <c:pt idx="6160">
                  <c:v>43811</c:v>
                </c:pt>
                <c:pt idx="6161">
                  <c:v>43812</c:v>
                </c:pt>
                <c:pt idx="6162">
                  <c:v>43815</c:v>
                </c:pt>
                <c:pt idx="6163">
                  <c:v>43816</c:v>
                </c:pt>
                <c:pt idx="6164">
                  <c:v>43817</c:v>
                </c:pt>
                <c:pt idx="6165">
                  <c:v>43818</c:v>
                </c:pt>
                <c:pt idx="6166">
                  <c:v>43819</c:v>
                </c:pt>
                <c:pt idx="6167">
                  <c:v>43822</c:v>
                </c:pt>
                <c:pt idx="6168">
                  <c:v>43823</c:v>
                </c:pt>
                <c:pt idx="6169">
                  <c:v>43825</c:v>
                </c:pt>
                <c:pt idx="6170">
                  <c:v>43826</c:v>
                </c:pt>
                <c:pt idx="6171">
                  <c:v>43829</c:v>
                </c:pt>
                <c:pt idx="6172">
                  <c:v>43830</c:v>
                </c:pt>
                <c:pt idx="6173">
                  <c:v>43832</c:v>
                </c:pt>
                <c:pt idx="6174">
                  <c:v>43833</c:v>
                </c:pt>
                <c:pt idx="6175">
                  <c:v>43836</c:v>
                </c:pt>
                <c:pt idx="6176">
                  <c:v>43837</c:v>
                </c:pt>
                <c:pt idx="6177">
                  <c:v>43838</c:v>
                </c:pt>
                <c:pt idx="6178">
                  <c:v>43839</c:v>
                </c:pt>
                <c:pt idx="6179">
                  <c:v>43840</c:v>
                </c:pt>
                <c:pt idx="6180">
                  <c:v>43843</c:v>
                </c:pt>
                <c:pt idx="6181">
                  <c:v>43844</c:v>
                </c:pt>
                <c:pt idx="6182">
                  <c:v>43845</c:v>
                </c:pt>
                <c:pt idx="6183">
                  <c:v>43846</c:v>
                </c:pt>
                <c:pt idx="6184">
                  <c:v>43847</c:v>
                </c:pt>
                <c:pt idx="6185">
                  <c:v>43851</c:v>
                </c:pt>
                <c:pt idx="6186">
                  <c:v>43852</c:v>
                </c:pt>
                <c:pt idx="6187">
                  <c:v>43853</c:v>
                </c:pt>
                <c:pt idx="6188">
                  <c:v>43854</c:v>
                </c:pt>
                <c:pt idx="6189">
                  <c:v>43857</c:v>
                </c:pt>
                <c:pt idx="6190">
                  <c:v>43858</c:v>
                </c:pt>
                <c:pt idx="6191">
                  <c:v>43859</c:v>
                </c:pt>
                <c:pt idx="6192">
                  <c:v>43860</c:v>
                </c:pt>
                <c:pt idx="6193">
                  <c:v>43861</c:v>
                </c:pt>
                <c:pt idx="6194">
                  <c:v>43864</c:v>
                </c:pt>
                <c:pt idx="6195">
                  <c:v>43865</c:v>
                </c:pt>
                <c:pt idx="6196">
                  <c:v>43866</c:v>
                </c:pt>
                <c:pt idx="6197">
                  <c:v>43867</c:v>
                </c:pt>
                <c:pt idx="6198">
                  <c:v>43868</c:v>
                </c:pt>
                <c:pt idx="6199">
                  <c:v>43871</c:v>
                </c:pt>
                <c:pt idx="6200">
                  <c:v>43872</c:v>
                </c:pt>
                <c:pt idx="6201">
                  <c:v>43873</c:v>
                </c:pt>
                <c:pt idx="6202">
                  <c:v>43874</c:v>
                </c:pt>
                <c:pt idx="6203">
                  <c:v>43875</c:v>
                </c:pt>
                <c:pt idx="6204">
                  <c:v>43879</c:v>
                </c:pt>
                <c:pt idx="6205">
                  <c:v>43880</c:v>
                </c:pt>
                <c:pt idx="6206">
                  <c:v>43881</c:v>
                </c:pt>
                <c:pt idx="6207">
                  <c:v>43882</c:v>
                </c:pt>
                <c:pt idx="6208">
                  <c:v>43885</c:v>
                </c:pt>
                <c:pt idx="6209">
                  <c:v>43886</c:v>
                </c:pt>
                <c:pt idx="6210">
                  <c:v>43887</c:v>
                </c:pt>
                <c:pt idx="6211">
                  <c:v>43888</c:v>
                </c:pt>
                <c:pt idx="6212">
                  <c:v>43889</c:v>
                </c:pt>
                <c:pt idx="6213">
                  <c:v>43892</c:v>
                </c:pt>
                <c:pt idx="6214">
                  <c:v>43893</c:v>
                </c:pt>
                <c:pt idx="6215">
                  <c:v>43894</c:v>
                </c:pt>
                <c:pt idx="6216">
                  <c:v>43895</c:v>
                </c:pt>
                <c:pt idx="6217">
                  <c:v>43896</c:v>
                </c:pt>
                <c:pt idx="6218">
                  <c:v>43899</c:v>
                </c:pt>
                <c:pt idx="6219">
                  <c:v>43900</c:v>
                </c:pt>
                <c:pt idx="6220">
                  <c:v>43901</c:v>
                </c:pt>
                <c:pt idx="6221">
                  <c:v>43902</c:v>
                </c:pt>
                <c:pt idx="6222">
                  <c:v>43903</c:v>
                </c:pt>
                <c:pt idx="6223">
                  <c:v>43906</c:v>
                </c:pt>
                <c:pt idx="6224">
                  <c:v>43907</c:v>
                </c:pt>
                <c:pt idx="6225">
                  <c:v>43908</c:v>
                </c:pt>
                <c:pt idx="6226">
                  <c:v>43909</c:v>
                </c:pt>
                <c:pt idx="6227">
                  <c:v>43910</c:v>
                </c:pt>
                <c:pt idx="6228">
                  <c:v>43913</c:v>
                </c:pt>
                <c:pt idx="6229">
                  <c:v>43914</c:v>
                </c:pt>
                <c:pt idx="6230">
                  <c:v>43915</c:v>
                </c:pt>
                <c:pt idx="6231">
                  <c:v>43916</c:v>
                </c:pt>
                <c:pt idx="6232">
                  <c:v>43917</c:v>
                </c:pt>
                <c:pt idx="6233">
                  <c:v>43920</c:v>
                </c:pt>
                <c:pt idx="6234">
                  <c:v>43921</c:v>
                </c:pt>
                <c:pt idx="6235">
                  <c:v>43922</c:v>
                </c:pt>
                <c:pt idx="6236">
                  <c:v>43923</c:v>
                </c:pt>
                <c:pt idx="6237">
                  <c:v>43924</c:v>
                </c:pt>
                <c:pt idx="6238">
                  <c:v>43927</c:v>
                </c:pt>
                <c:pt idx="6239">
                  <c:v>43928</c:v>
                </c:pt>
                <c:pt idx="6240">
                  <c:v>43929</c:v>
                </c:pt>
                <c:pt idx="6241">
                  <c:v>43930</c:v>
                </c:pt>
                <c:pt idx="6242">
                  <c:v>43934</c:v>
                </c:pt>
                <c:pt idx="6243">
                  <c:v>43935</c:v>
                </c:pt>
                <c:pt idx="6244">
                  <c:v>43936</c:v>
                </c:pt>
                <c:pt idx="6245">
                  <c:v>43937</c:v>
                </c:pt>
                <c:pt idx="6246">
                  <c:v>43938</c:v>
                </c:pt>
                <c:pt idx="6247">
                  <c:v>43941</c:v>
                </c:pt>
                <c:pt idx="6248">
                  <c:v>43942</c:v>
                </c:pt>
                <c:pt idx="6249">
                  <c:v>43943</c:v>
                </c:pt>
                <c:pt idx="6250">
                  <c:v>43944</c:v>
                </c:pt>
                <c:pt idx="6251">
                  <c:v>43945</c:v>
                </c:pt>
                <c:pt idx="6252">
                  <c:v>43948</c:v>
                </c:pt>
                <c:pt idx="6253">
                  <c:v>43949</c:v>
                </c:pt>
                <c:pt idx="6254">
                  <c:v>43950</c:v>
                </c:pt>
                <c:pt idx="6255">
                  <c:v>43951</c:v>
                </c:pt>
                <c:pt idx="6256">
                  <c:v>43952</c:v>
                </c:pt>
                <c:pt idx="6257">
                  <c:v>43955</c:v>
                </c:pt>
                <c:pt idx="6258">
                  <c:v>43956</c:v>
                </c:pt>
                <c:pt idx="6259">
                  <c:v>43957</c:v>
                </c:pt>
                <c:pt idx="6260">
                  <c:v>43958</c:v>
                </c:pt>
                <c:pt idx="6261">
                  <c:v>43959</c:v>
                </c:pt>
                <c:pt idx="6262">
                  <c:v>43962</c:v>
                </c:pt>
                <c:pt idx="6263">
                  <c:v>43963</c:v>
                </c:pt>
                <c:pt idx="6264">
                  <c:v>43964</c:v>
                </c:pt>
                <c:pt idx="6265">
                  <c:v>43965</c:v>
                </c:pt>
                <c:pt idx="6266">
                  <c:v>43966</c:v>
                </c:pt>
                <c:pt idx="6267">
                  <c:v>43969</c:v>
                </c:pt>
                <c:pt idx="6268">
                  <c:v>43970</c:v>
                </c:pt>
                <c:pt idx="6269">
                  <c:v>43971</c:v>
                </c:pt>
                <c:pt idx="6270">
                  <c:v>43972</c:v>
                </c:pt>
                <c:pt idx="6271">
                  <c:v>43973</c:v>
                </c:pt>
                <c:pt idx="6272">
                  <c:v>43977</c:v>
                </c:pt>
                <c:pt idx="6273">
                  <c:v>43978</c:v>
                </c:pt>
                <c:pt idx="6274">
                  <c:v>43979</c:v>
                </c:pt>
                <c:pt idx="6275">
                  <c:v>43980</c:v>
                </c:pt>
                <c:pt idx="6276">
                  <c:v>43983</c:v>
                </c:pt>
                <c:pt idx="6277">
                  <c:v>43984</c:v>
                </c:pt>
                <c:pt idx="6278">
                  <c:v>43985</c:v>
                </c:pt>
                <c:pt idx="6279">
                  <c:v>43986</c:v>
                </c:pt>
                <c:pt idx="6280">
                  <c:v>43987</c:v>
                </c:pt>
                <c:pt idx="6281">
                  <c:v>43990</c:v>
                </c:pt>
                <c:pt idx="6282">
                  <c:v>43991</c:v>
                </c:pt>
                <c:pt idx="6283">
                  <c:v>43992</c:v>
                </c:pt>
                <c:pt idx="6284">
                  <c:v>43993</c:v>
                </c:pt>
                <c:pt idx="6285">
                  <c:v>43994</c:v>
                </c:pt>
                <c:pt idx="6286">
                  <c:v>43997</c:v>
                </c:pt>
                <c:pt idx="6287">
                  <c:v>43998</c:v>
                </c:pt>
                <c:pt idx="6288">
                  <c:v>43999</c:v>
                </c:pt>
                <c:pt idx="6289">
                  <c:v>44000</c:v>
                </c:pt>
                <c:pt idx="6290">
                  <c:v>44001</c:v>
                </c:pt>
                <c:pt idx="6291">
                  <c:v>44004</c:v>
                </c:pt>
                <c:pt idx="6292">
                  <c:v>44005</c:v>
                </c:pt>
                <c:pt idx="6293">
                  <c:v>44006</c:v>
                </c:pt>
                <c:pt idx="6294">
                  <c:v>44007</c:v>
                </c:pt>
                <c:pt idx="6295">
                  <c:v>44008</c:v>
                </c:pt>
                <c:pt idx="6296">
                  <c:v>44011</c:v>
                </c:pt>
                <c:pt idx="6297">
                  <c:v>44012</c:v>
                </c:pt>
                <c:pt idx="6298">
                  <c:v>44013</c:v>
                </c:pt>
                <c:pt idx="6299">
                  <c:v>44014</c:v>
                </c:pt>
                <c:pt idx="6300">
                  <c:v>44018</c:v>
                </c:pt>
                <c:pt idx="6301">
                  <c:v>44019</c:v>
                </c:pt>
                <c:pt idx="6302">
                  <c:v>44020</c:v>
                </c:pt>
                <c:pt idx="6303">
                  <c:v>44021</c:v>
                </c:pt>
                <c:pt idx="6304">
                  <c:v>44022</c:v>
                </c:pt>
                <c:pt idx="6305">
                  <c:v>44025</c:v>
                </c:pt>
                <c:pt idx="6306">
                  <c:v>44026</c:v>
                </c:pt>
                <c:pt idx="6307">
                  <c:v>44027</c:v>
                </c:pt>
                <c:pt idx="6308">
                  <c:v>44028</c:v>
                </c:pt>
                <c:pt idx="6309">
                  <c:v>44029</c:v>
                </c:pt>
                <c:pt idx="6310">
                  <c:v>44032</c:v>
                </c:pt>
                <c:pt idx="6311">
                  <c:v>44033</c:v>
                </c:pt>
                <c:pt idx="6312">
                  <c:v>44034</c:v>
                </c:pt>
                <c:pt idx="6313">
                  <c:v>44035</c:v>
                </c:pt>
                <c:pt idx="6314">
                  <c:v>44036</c:v>
                </c:pt>
                <c:pt idx="6315">
                  <c:v>44039</c:v>
                </c:pt>
                <c:pt idx="6316">
                  <c:v>44040</c:v>
                </c:pt>
                <c:pt idx="6317">
                  <c:v>44041</c:v>
                </c:pt>
                <c:pt idx="6318">
                  <c:v>44042</c:v>
                </c:pt>
                <c:pt idx="6319">
                  <c:v>44043</c:v>
                </c:pt>
                <c:pt idx="6320">
                  <c:v>44046</c:v>
                </c:pt>
                <c:pt idx="6321">
                  <c:v>44047</c:v>
                </c:pt>
                <c:pt idx="6322">
                  <c:v>44048</c:v>
                </c:pt>
                <c:pt idx="6323">
                  <c:v>44049</c:v>
                </c:pt>
                <c:pt idx="6324">
                  <c:v>44050</c:v>
                </c:pt>
                <c:pt idx="6325">
                  <c:v>44053</c:v>
                </c:pt>
                <c:pt idx="6326">
                  <c:v>44054</c:v>
                </c:pt>
                <c:pt idx="6327">
                  <c:v>44055</c:v>
                </c:pt>
                <c:pt idx="6328">
                  <c:v>44056</c:v>
                </c:pt>
                <c:pt idx="6329">
                  <c:v>44057</c:v>
                </c:pt>
                <c:pt idx="6330">
                  <c:v>44060</c:v>
                </c:pt>
                <c:pt idx="6331">
                  <c:v>44061</c:v>
                </c:pt>
                <c:pt idx="6332">
                  <c:v>44062</c:v>
                </c:pt>
                <c:pt idx="6333">
                  <c:v>44063</c:v>
                </c:pt>
                <c:pt idx="6334">
                  <c:v>44064</c:v>
                </c:pt>
                <c:pt idx="6335">
                  <c:v>44067</c:v>
                </c:pt>
                <c:pt idx="6336">
                  <c:v>44068</c:v>
                </c:pt>
                <c:pt idx="6337">
                  <c:v>44069</c:v>
                </c:pt>
                <c:pt idx="6338">
                  <c:v>44070</c:v>
                </c:pt>
                <c:pt idx="6339">
                  <c:v>44071</c:v>
                </c:pt>
                <c:pt idx="6340">
                  <c:v>44074</c:v>
                </c:pt>
                <c:pt idx="6341">
                  <c:v>44075</c:v>
                </c:pt>
                <c:pt idx="6342">
                  <c:v>44076</c:v>
                </c:pt>
                <c:pt idx="6343">
                  <c:v>44077</c:v>
                </c:pt>
                <c:pt idx="6344">
                  <c:v>44078</c:v>
                </c:pt>
                <c:pt idx="6345">
                  <c:v>44082</c:v>
                </c:pt>
                <c:pt idx="6346">
                  <c:v>44083</c:v>
                </c:pt>
                <c:pt idx="6347">
                  <c:v>44084</c:v>
                </c:pt>
                <c:pt idx="6348">
                  <c:v>44085</c:v>
                </c:pt>
                <c:pt idx="6349">
                  <c:v>44088</c:v>
                </c:pt>
                <c:pt idx="6350">
                  <c:v>44089</c:v>
                </c:pt>
                <c:pt idx="6351">
                  <c:v>44090</c:v>
                </c:pt>
                <c:pt idx="6352">
                  <c:v>44091</c:v>
                </c:pt>
                <c:pt idx="6353">
                  <c:v>44092</c:v>
                </c:pt>
                <c:pt idx="6354">
                  <c:v>44095</c:v>
                </c:pt>
                <c:pt idx="6355">
                  <c:v>44096</c:v>
                </c:pt>
                <c:pt idx="6356">
                  <c:v>44097</c:v>
                </c:pt>
                <c:pt idx="6357">
                  <c:v>44098</c:v>
                </c:pt>
                <c:pt idx="6358">
                  <c:v>44099</c:v>
                </c:pt>
                <c:pt idx="6359">
                  <c:v>44102</c:v>
                </c:pt>
                <c:pt idx="6360">
                  <c:v>44103</c:v>
                </c:pt>
                <c:pt idx="6361">
                  <c:v>44104</c:v>
                </c:pt>
                <c:pt idx="6362">
                  <c:v>44105</c:v>
                </c:pt>
                <c:pt idx="6363">
                  <c:v>44106</c:v>
                </c:pt>
                <c:pt idx="6364">
                  <c:v>44109</c:v>
                </c:pt>
                <c:pt idx="6365">
                  <c:v>44110</c:v>
                </c:pt>
                <c:pt idx="6366">
                  <c:v>44111</c:v>
                </c:pt>
                <c:pt idx="6367">
                  <c:v>44112</c:v>
                </c:pt>
                <c:pt idx="6368">
                  <c:v>44113</c:v>
                </c:pt>
                <c:pt idx="6369">
                  <c:v>44116</c:v>
                </c:pt>
                <c:pt idx="6370">
                  <c:v>44117</c:v>
                </c:pt>
                <c:pt idx="6371">
                  <c:v>44118</c:v>
                </c:pt>
                <c:pt idx="6372">
                  <c:v>44119</c:v>
                </c:pt>
                <c:pt idx="6373">
                  <c:v>44120</c:v>
                </c:pt>
                <c:pt idx="6374">
                  <c:v>44123</c:v>
                </c:pt>
                <c:pt idx="6375">
                  <c:v>44124</c:v>
                </c:pt>
                <c:pt idx="6376">
                  <c:v>44125</c:v>
                </c:pt>
                <c:pt idx="6377">
                  <c:v>44126</c:v>
                </c:pt>
                <c:pt idx="6378">
                  <c:v>44127</c:v>
                </c:pt>
                <c:pt idx="6379">
                  <c:v>44130</c:v>
                </c:pt>
                <c:pt idx="6380">
                  <c:v>44131</c:v>
                </c:pt>
                <c:pt idx="6381">
                  <c:v>44132</c:v>
                </c:pt>
                <c:pt idx="6382">
                  <c:v>44133</c:v>
                </c:pt>
                <c:pt idx="6383">
                  <c:v>44134</c:v>
                </c:pt>
                <c:pt idx="6384">
                  <c:v>44137</c:v>
                </c:pt>
                <c:pt idx="6385">
                  <c:v>44138</c:v>
                </c:pt>
                <c:pt idx="6386">
                  <c:v>44139</c:v>
                </c:pt>
                <c:pt idx="6387">
                  <c:v>44140</c:v>
                </c:pt>
                <c:pt idx="6388">
                  <c:v>44141</c:v>
                </c:pt>
                <c:pt idx="6389">
                  <c:v>44144</c:v>
                </c:pt>
                <c:pt idx="6390">
                  <c:v>44145</c:v>
                </c:pt>
                <c:pt idx="6391">
                  <c:v>44146</c:v>
                </c:pt>
                <c:pt idx="6392">
                  <c:v>44147</c:v>
                </c:pt>
                <c:pt idx="6393">
                  <c:v>44148</c:v>
                </c:pt>
                <c:pt idx="6394">
                  <c:v>44151</c:v>
                </c:pt>
                <c:pt idx="6395">
                  <c:v>44152</c:v>
                </c:pt>
                <c:pt idx="6396">
                  <c:v>44153</c:v>
                </c:pt>
                <c:pt idx="6397">
                  <c:v>44154</c:v>
                </c:pt>
                <c:pt idx="6398">
                  <c:v>44155</c:v>
                </c:pt>
                <c:pt idx="6399">
                  <c:v>44158</c:v>
                </c:pt>
                <c:pt idx="6400">
                  <c:v>44159</c:v>
                </c:pt>
                <c:pt idx="6401">
                  <c:v>44160</c:v>
                </c:pt>
                <c:pt idx="6402">
                  <c:v>44162</c:v>
                </c:pt>
                <c:pt idx="6403">
                  <c:v>44165</c:v>
                </c:pt>
                <c:pt idx="6404">
                  <c:v>44166</c:v>
                </c:pt>
                <c:pt idx="6405">
                  <c:v>44167</c:v>
                </c:pt>
                <c:pt idx="6406">
                  <c:v>44168</c:v>
                </c:pt>
                <c:pt idx="6407">
                  <c:v>44169</c:v>
                </c:pt>
                <c:pt idx="6408">
                  <c:v>44172</c:v>
                </c:pt>
                <c:pt idx="6409">
                  <c:v>44173</c:v>
                </c:pt>
                <c:pt idx="6410">
                  <c:v>44174</c:v>
                </c:pt>
                <c:pt idx="6411">
                  <c:v>44175</c:v>
                </c:pt>
                <c:pt idx="6412">
                  <c:v>44176</c:v>
                </c:pt>
                <c:pt idx="6413">
                  <c:v>44179</c:v>
                </c:pt>
                <c:pt idx="6414">
                  <c:v>44180</c:v>
                </c:pt>
                <c:pt idx="6415">
                  <c:v>44181</c:v>
                </c:pt>
                <c:pt idx="6416">
                  <c:v>44182</c:v>
                </c:pt>
                <c:pt idx="6417">
                  <c:v>44183</c:v>
                </c:pt>
                <c:pt idx="6418">
                  <c:v>44186</c:v>
                </c:pt>
                <c:pt idx="6419">
                  <c:v>44187</c:v>
                </c:pt>
                <c:pt idx="6420">
                  <c:v>44188</c:v>
                </c:pt>
                <c:pt idx="6421">
                  <c:v>44189</c:v>
                </c:pt>
                <c:pt idx="6422">
                  <c:v>44193</c:v>
                </c:pt>
                <c:pt idx="6423">
                  <c:v>44194</c:v>
                </c:pt>
                <c:pt idx="6424">
                  <c:v>44195</c:v>
                </c:pt>
                <c:pt idx="6425">
                  <c:v>44196</c:v>
                </c:pt>
                <c:pt idx="6426">
                  <c:v>44200</c:v>
                </c:pt>
                <c:pt idx="6427">
                  <c:v>44201</c:v>
                </c:pt>
                <c:pt idx="6428">
                  <c:v>44202</c:v>
                </c:pt>
                <c:pt idx="6429">
                  <c:v>44203</c:v>
                </c:pt>
                <c:pt idx="6430">
                  <c:v>44204</c:v>
                </c:pt>
                <c:pt idx="6431">
                  <c:v>44207</c:v>
                </c:pt>
                <c:pt idx="6432">
                  <c:v>44208</c:v>
                </c:pt>
                <c:pt idx="6433">
                  <c:v>44209</c:v>
                </c:pt>
                <c:pt idx="6434">
                  <c:v>44210</c:v>
                </c:pt>
                <c:pt idx="6435">
                  <c:v>44211</c:v>
                </c:pt>
                <c:pt idx="6436">
                  <c:v>44215</c:v>
                </c:pt>
                <c:pt idx="6437">
                  <c:v>44216</c:v>
                </c:pt>
                <c:pt idx="6438">
                  <c:v>44217</c:v>
                </c:pt>
                <c:pt idx="6439">
                  <c:v>44218</c:v>
                </c:pt>
                <c:pt idx="6440">
                  <c:v>44221</c:v>
                </c:pt>
                <c:pt idx="6441">
                  <c:v>44222</c:v>
                </c:pt>
                <c:pt idx="6442">
                  <c:v>44223</c:v>
                </c:pt>
                <c:pt idx="6443">
                  <c:v>44224</c:v>
                </c:pt>
                <c:pt idx="6444">
                  <c:v>44225</c:v>
                </c:pt>
                <c:pt idx="6445">
                  <c:v>44228</c:v>
                </c:pt>
                <c:pt idx="6446">
                  <c:v>44229</c:v>
                </c:pt>
                <c:pt idx="6447">
                  <c:v>44230</c:v>
                </c:pt>
                <c:pt idx="6448">
                  <c:v>44231</c:v>
                </c:pt>
                <c:pt idx="6449">
                  <c:v>44232</c:v>
                </c:pt>
                <c:pt idx="6450">
                  <c:v>44235</c:v>
                </c:pt>
                <c:pt idx="6451">
                  <c:v>44236</c:v>
                </c:pt>
                <c:pt idx="6452">
                  <c:v>44237</c:v>
                </c:pt>
                <c:pt idx="6453">
                  <c:v>44238</c:v>
                </c:pt>
                <c:pt idx="6454">
                  <c:v>44239</c:v>
                </c:pt>
                <c:pt idx="6455">
                  <c:v>44243</c:v>
                </c:pt>
                <c:pt idx="6456">
                  <c:v>44244</c:v>
                </c:pt>
                <c:pt idx="6457">
                  <c:v>44245</c:v>
                </c:pt>
                <c:pt idx="6458">
                  <c:v>44246</c:v>
                </c:pt>
                <c:pt idx="6459">
                  <c:v>44249</c:v>
                </c:pt>
                <c:pt idx="6460">
                  <c:v>44250</c:v>
                </c:pt>
                <c:pt idx="6461">
                  <c:v>44251</c:v>
                </c:pt>
                <c:pt idx="6462">
                  <c:v>44252</c:v>
                </c:pt>
                <c:pt idx="6463">
                  <c:v>44253</c:v>
                </c:pt>
                <c:pt idx="6464">
                  <c:v>44256</c:v>
                </c:pt>
                <c:pt idx="6465">
                  <c:v>44257</c:v>
                </c:pt>
                <c:pt idx="6466">
                  <c:v>44258</c:v>
                </c:pt>
                <c:pt idx="6467">
                  <c:v>44259</c:v>
                </c:pt>
                <c:pt idx="6468">
                  <c:v>44260</c:v>
                </c:pt>
                <c:pt idx="6469">
                  <c:v>44263</c:v>
                </c:pt>
                <c:pt idx="6470">
                  <c:v>44264</c:v>
                </c:pt>
                <c:pt idx="6471">
                  <c:v>44265</c:v>
                </c:pt>
                <c:pt idx="6472">
                  <c:v>44266</c:v>
                </c:pt>
                <c:pt idx="6473">
                  <c:v>44267</c:v>
                </c:pt>
                <c:pt idx="6474">
                  <c:v>44270</c:v>
                </c:pt>
                <c:pt idx="6475">
                  <c:v>44271</c:v>
                </c:pt>
                <c:pt idx="6476">
                  <c:v>44272</c:v>
                </c:pt>
                <c:pt idx="6477">
                  <c:v>44273</c:v>
                </c:pt>
                <c:pt idx="6478">
                  <c:v>44274</c:v>
                </c:pt>
                <c:pt idx="6479">
                  <c:v>44277</c:v>
                </c:pt>
                <c:pt idx="6480">
                  <c:v>44278</c:v>
                </c:pt>
                <c:pt idx="6481">
                  <c:v>44279</c:v>
                </c:pt>
                <c:pt idx="6482">
                  <c:v>44280</c:v>
                </c:pt>
                <c:pt idx="6483">
                  <c:v>44281</c:v>
                </c:pt>
                <c:pt idx="6484">
                  <c:v>44284</c:v>
                </c:pt>
                <c:pt idx="6485">
                  <c:v>44285</c:v>
                </c:pt>
                <c:pt idx="6486">
                  <c:v>44286</c:v>
                </c:pt>
                <c:pt idx="6487">
                  <c:v>44287</c:v>
                </c:pt>
                <c:pt idx="6488">
                  <c:v>44291</c:v>
                </c:pt>
                <c:pt idx="6489">
                  <c:v>44292</c:v>
                </c:pt>
                <c:pt idx="6490">
                  <c:v>44293</c:v>
                </c:pt>
                <c:pt idx="6491">
                  <c:v>44294</c:v>
                </c:pt>
                <c:pt idx="6492">
                  <c:v>44295</c:v>
                </c:pt>
                <c:pt idx="6493">
                  <c:v>44298</c:v>
                </c:pt>
                <c:pt idx="6494">
                  <c:v>44299</c:v>
                </c:pt>
                <c:pt idx="6495">
                  <c:v>44300</c:v>
                </c:pt>
                <c:pt idx="6496">
                  <c:v>44301</c:v>
                </c:pt>
                <c:pt idx="6497">
                  <c:v>44302</c:v>
                </c:pt>
                <c:pt idx="6498">
                  <c:v>44305</c:v>
                </c:pt>
                <c:pt idx="6499">
                  <c:v>44306</c:v>
                </c:pt>
                <c:pt idx="6500">
                  <c:v>44307</c:v>
                </c:pt>
                <c:pt idx="6501">
                  <c:v>44308</c:v>
                </c:pt>
                <c:pt idx="6502">
                  <c:v>44309</c:v>
                </c:pt>
                <c:pt idx="6503">
                  <c:v>44312</c:v>
                </c:pt>
                <c:pt idx="6504">
                  <c:v>44313</c:v>
                </c:pt>
                <c:pt idx="6505">
                  <c:v>44314</c:v>
                </c:pt>
                <c:pt idx="6506">
                  <c:v>44315</c:v>
                </c:pt>
                <c:pt idx="6507">
                  <c:v>44316</c:v>
                </c:pt>
                <c:pt idx="6508">
                  <c:v>44319</c:v>
                </c:pt>
                <c:pt idx="6509">
                  <c:v>44320</c:v>
                </c:pt>
                <c:pt idx="6510">
                  <c:v>44321</c:v>
                </c:pt>
                <c:pt idx="6511">
                  <c:v>44322</c:v>
                </c:pt>
                <c:pt idx="6512">
                  <c:v>44323</c:v>
                </c:pt>
                <c:pt idx="6513">
                  <c:v>44326</c:v>
                </c:pt>
                <c:pt idx="6514">
                  <c:v>44327</c:v>
                </c:pt>
                <c:pt idx="6515">
                  <c:v>44328</c:v>
                </c:pt>
                <c:pt idx="6516">
                  <c:v>44329</c:v>
                </c:pt>
                <c:pt idx="6517">
                  <c:v>44330</c:v>
                </c:pt>
                <c:pt idx="6518">
                  <c:v>44333</c:v>
                </c:pt>
                <c:pt idx="6519">
                  <c:v>44334</c:v>
                </c:pt>
                <c:pt idx="6520">
                  <c:v>44335</c:v>
                </c:pt>
                <c:pt idx="6521">
                  <c:v>44336</c:v>
                </c:pt>
                <c:pt idx="6522">
                  <c:v>44337</c:v>
                </c:pt>
                <c:pt idx="6523">
                  <c:v>44340</c:v>
                </c:pt>
                <c:pt idx="6524">
                  <c:v>44341</c:v>
                </c:pt>
                <c:pt idx="6525">
                  <c:v>44342</c:v>
                </c:pt>
                <c:pt idx="6526">
                  <c:v>44343</c:v>
                </c:pt>
                <c:pt idx="6527">
                  <c:v>44344</c:v>
                </c:pt>
                <c:pt idx="6528">
                  <c:v>44348</c:v>
                </c:pt>
                <c:pt idx="6529">
                  <c:v>44349</c:v>
                </c:pt>
                <c:pt idx="6530">
                  <c:v>44350</c:v>
                </c:pt>
                <c:pt idx="6531">
                  <c:v>44351</c:v>
                </c:pt>
                <c:pt idx="6532">
                  <c:v>44354</c:v>
                </c:pt>
                <c:pt idx="6533">
                  <c:v>44355</c:v>
                </c:pt>
                <c:pt idx="6534">
                  <c:v>44356</c:v>
                </c:pt>
                <c:pt idx="6535">
                  <c:v>44357</c:v>
                </c:pt>
                <c:pt idx="6536">
                  <c:v>44358</c:v>
                </c:pt>
                <c:pt idx="6537">
                  <c:v>44361</c:v>
                </c:pt>
                <c:pt idx="6538">
                  <c:v>44362</c:v>
                </c:pt>
                <c:pt idx="6539">
                  <c:v>44363</c:v>
                </c:pt>
                <c:pt idx="6540">
                  <c:v>44364</c:v>
                </c:pt>
                <c:pt idx="6541">
                  <c:v>44365</c:v>
                </c:pt>
                <c:pt idx="6542">
                  <c:v>44368</c:v>
                </c:pt>
                <c:pt idx="6543">
                  <c:v>44369</c:v>
                </c:pt>
                <c:pt idx="6544">
                  <c:v>44370</c:v>
                </c:pt>
                <c:pt idx="6545">
                  <c:v>44371</c:v>
                </c:pt>
                <c:pt idx="6546">
                  <c:v>44372</c:v>
                </c:pt>
                <c:pt idx="6547">
                  <c:v>44375</c:v>
                </c:pt>
                <c:pt idx="6548">
                  <c:v>44376</c:v>
                </c:pt>
                <c:pt idx="6549">
                  <c:v>44377</c:v>
                </c:pt>
                <c:pt idx="6550">
                  <c:v>44378</c:v>
                </c:pt>
                <c:pt idx="6551">
                  <c:v>44379</c:v>
                </c:pt>
                <c:pt idx="6552">
                  <c:v>44383</c:v>
                </c:pt>
                <c:pt idx="6553">
                  <c:v>44384</c:v>
                </c:pt>
                <c:pt idx="6554">
                  <c:v>44385</c:v>
                </c:pt>
                <c:pt idx="6555">
                  <c:v>44386</c:v>
                </c:pt>
                <c:pt idx="6556">
                  <c:v>44389</c:v>
                </c:pt>
                <c:pt idx="6557">
                  <c:v>44390</c:v>
                </c:pt>
                <c:pt idx="6558">
                  <c:v>44391</c:v>
                </c:pt>
                <c:pt idx="6559">
                  <c:v>44392</c:v>
                </c:pt>
                <c:pt idx="6560">
                  <c:v>44393</c:v>
                </c:pt>
                <c:pt idx="6561">
                  <c:v>44396</c:v>
                </c:pt>
                <c:pt idx="6562">
                  <c:v>44397</c:v>
                </c:pt>
                <c:pt idx="6563">
                  <c:v>44398</c:v>
                </c:pt>
                <c:pt idx="6564">
                  <c:v>44399</c:v>
                </c:pt>
                <c:pt idx="6565">
                  <c:v>44400</c:v>
                </c:pt>
                <c:pt idx="6566">
                  <c:v>44403</c:v>
                </c:pt>
                <c:pt idx="6567">
                  <c:v>44404</c:v>
                </c:pt>
                <c:pt idx="6568">
                  <c:v>44405</c:v>
                </c:pt>
                <c:pt idx="6569">
                  <c:v>44406</c:v>
                </c:pt>
                <c:pt idx="6570">
                  <c:v>44407</c:v>
                </c:pt>
                <c:pt idx="6571">
                  <c:v>44410</c:v>
                </c:pt>
                <c:pt idx="6572">
                  <c:v>44411</c:v>
                </c:pt>
                <c:pt idx="6573">
                  <c:v>44412</c:v>
                </c:pt>
                <c:pt idx="6574">
                  <c:v>44413</c:v>
                </c:pt>
                <c:pt idx="6575">
                  <c:v>44414</c:v>
                </c:pt>
                <c:pt idx="6576">
                  <c:v>44417</c:v>
                </c:pt>
                <c:pt idx="6577">
                  <c:v>44418</c:v>
                </c:pt>
                <c:pt idx="6578">
                  <c:v>44419</c:v>
                </c:pt>
                <c:pt idx="6579">
                  <c:v>44420</c:v>
                </c:pt>
                <c:pt idx="6580">
                  <c:v>44421</c:v>
                </c:pt>
                <c:pt idx="6581">
                  <c:v>44424</c:v>
                </c:pt>
                <c:pt idx="6582">
                  <c:v>44425</c:v>
                </c:pt>
                <c:pt idx="6583">
                  <c:v>44426</c:v>
                </c:pt>
                <c:pt idx="6584">
                  <c:v>44427</c:v>
                </c:pt>
                <c:pt idx="6585">
                  <c:v>44428</c:v>
                </c:pt>
                <c:pt idx="6586">
                  <c:v>44431</c:v>
                </c:pt>
                <c:pt idx="6587">
                  <c:v>44432</c:v>
                </c:pt>
                <c:pt idx="6588">
                  <c:v>44433</c:v>
                </c:pt>
                <c:pt idx="6589">
                  <c:v>44434</c:v>
                </c:pt>
                <c:pt idx="6590">
                  <c:v>44435</c:v>
                </c:pt>
                <c:pt idx="6591">
                  <c:v>44438</c:v>
                </c:pt>
                <c:pt idx="6592">
                  <c:v>44439</c:v>
                </c:pt>
                <c:pt idx="6593">
                  <c:v>44440</c:v>
                </c:pt>
                <c:pt idx="6594">
                  <c:v>44441</c:v>
                </c:pt>
                <c:pt idx="6595">
                  <c:v>44442</c:v>
                </c:pt>
                <c:pt idx="6596">
                  <c:v>44446</c:v>
                </c:pt>
                <c:pt idx="6597">
                  <c:v>44447</c:v>
                </c:pt>
                <c:pt idx="6598">
                  <c:v>44448</c:v>
                </c:pt>
                <c:pt idx="6599">
                  <c:v>44449</c:v>
                </c:pt>
                <c:pt idx="6600">
                  <c:v>44452</c:v>
                </c:pt>
                <c:pt idx="6601">
                  <c:v>44453</c:v>
                </c:pt>
                <c:pt idx="6602">
                  <c:v>44454</c:v>
                </c:pt>
                <c:pt idx="6603">
                  <c:v>44455</c:v>
                </c:pt>
                <c:pt idx="6604">
                  <c:v>44456</c:v>
                </c:pt>
                <c:pt idx="6605">
                  <c:v>44459</c:v>
                </c:pt>
                <c:pt idx="6606">
                  <c:v>44460</c:v>
                </c:pt>
                <c:pt idx="6607">
                  <c:v>44461</c:v>
                </c:pt>
                <c:pt idx="6608">
                  <c:v>44462</c:v>
                </c:pt>
                <c:pt idx="6609">
                  <c:v>44463</c:v>
                </c:pt>
                <c:pt idx="6610">
                  <c:v>44466</c:v>
                </c:pt>
                <c:pt idx="6611">
                  <c:v>44467</c:v>
                </c:pt>
                <c:pt idx="6612">
                  <c:v>44468</c:v>
                </c:pt>
                <c:pt idx="6613">
                  <c:v>44469</c:v>
                </c:pt>
                <c:pt idx="6614">
                  <c:v>44470</c:v>
                </c:pt>
                <c:pt idx="6615">
                  <c:v>44473</c:v>
                </c:pt>
                <c:pt idx="6616">
                  <c:v>44474</c:v>
                </c:pt>
                <c:pt idx="6617">
                  <c:v>44475</c:v>
                </c:pt>
                <c:pt idx="6618">
                  <c:v>44476</c:v>
                </c:pt>
                <c:pt idx="6619">
                  <c:v>44477</c:v>
                </c:pt>
                <c:pt idx="6620">
                  <c:v>44480</c:v>
                </c:pt>
                <c:pt idx="6621">
                  <c:v>44481</c:v>
                </c:pt>
                <c:pt idx="6622">
                  <c:v>44482</c:v>
                </c:pt>
                <c:pt idx="6623">
                  <c:v>44483</c:v>
                </c:pt>
                <c:pt idx="6624">
                  <c:v>44484</c:v>
                </c:pt>
                <c:pt idx="6625">
                  <c:v>44487</c:v>
                </c:pt>
                <c:pt idx="6626">
                  <c:v>44488</c:v>
                </c:pt>
                <c:pt idx="6627">
                  <c:v>44489</c:v>
                </c:pt>
                <c:pt idx="6628">
                  <c:v>44490</c:v>
                </c:pt>
                <c:pt idx="6629">
                  <c:v>44491</c:v>
                </c:pt>
                <c:pt idx="6630">
                  <c:v>44494</c:v>
                </c:pt>
                <c:pt idx="6631">
                  <c:v>44495</c:v>
                </c:pt>
                <c:pt idx="6632">
                  <c:v>44496</c:v>
                </c:pt>
                <c:pt idx="6633">
                  <c:v>44497</c:v>
                </c:pt>
                <c:pt idx="6634">
                  <c:v>44498</c:v>
                </c:pt>
                <c:pt idx="6635">
                  <c:v>44501</c:v>
                </c:pt>
                <c:pt idx="6636">
                  <c:v>44502</c:v>
                </c:pt>
                <c:pt idx="6637">
                  <c:v>44503</c:v>
                </c:pt>
                <c:pt idx="6638">
                  <c:v>44504</c:v>
                </c:pt>
                <c:pt idx="6639">
                  <c:v>44505</c:v>
                </c:pt>
                <c:pt idx="6640">
                  <c:v>44508</c:v>
                </c:pt>
                <c:pt idx="6641">
                  <c:v>44509</c:v>
                </c:pt>
                <c:pt idx="6642">
                  <c:v>44510</c:v>
                </c:pt>
                <c:pt idx="6643">
                  <c:v>44511</c:v>
                </c:pt>
                <c:pt idx="6644">
                  <c:v>44512</c:v>
                </c:pt>
                <c:pt idx="6645">
                  <c:v>44515</c:v>
                </c:pt>
                <c:pt idx="6646">
                  <c:v>44516</c:v>
                </c:pt>
                <c:pt idx="6647">
                  <c:v>44517</c:v>
                </c:pt>
                <c:pt idx="6648">
                  <c:v>44518</c:v>
                </c:pt>
                <c:pt idx="6649">
                  <c:v>44519</c:v>
                </c:pt>
                <c:pt idx="6650">
                  <c:v>44522</c:v>
                </c:pt>
                <c:pt idx="6651">
                  <c:v>44523</c:v>
                </c:pt>
                <c:pt idx="6652">
                  <c:v>44524</c:v>
                </c:pt>
                <c:pt idx="6653">
                  <c:v>44526</c:v>
                </c:pt>
                <c:pt idx="6654">
                  <c:v>44529</c:v>
                </c:pt>
                <c:pt idx="6655">
                  <c:v>44530</c:v>
                </c:pt>
                <c:pt idx="6656">
                  <c:v>44531</c:v>
                </c:pt>
                <c:pt idx="6657">
                  <c:v>44532</c:v>
                </c:pt>
                <c:pt idx="6658">
                  <c:v>44533</c:v>
                </c:pt>
                <c:pt idx="6659">
                  <c:v>44536</c:v>
                </c:pt>
                <c:pt idx="6660">
                  <c:v>44537</c:v>
                </c:pt>
                <c:pt idx="6661">
                  <c:v>44538</c:v>
                </c:pt>
                <c:pt idx="6662">
                  <c:v>44539</c:v>
                </c:pt>
                <c:pt idx="6663">
                  <c:v>44540</c:v>
                </c:pt>
                <c:pt idx="6664">
                  <c:v>44543</c:v>
                </c:pt>
                <c:pt idx="6665">
                  <c:v>44544</c:v>
                </c:pt>
                <c:pt idx="6666">
                  <c:v>44545</c:v>
                </c:pt>
                <c:pt idx="6667">
                  <c:v>44546</c:v>
                </c:pt>
                <c:pt idx="6668">
                  <c:v>44547</c:v>
                </c:pt>
                <c:pt idx="6669">
                  <c:v>44550</c:v>
                </c:pt>
                <c:pt idx="6670">
                  <c:v>44551</c:v>
                </c:pt>
                <c:pt idx="6671">
                  <c:v>44552</c:v>
                </c:pt>
                <c:pt idx="6672">
                  <c:v>44553</c:v>
                </c:pt>
                <c:pt idx="6673">
                  <c:v>44557</c:v>
                </c:pt>
                <c:pt idx="6674">
                  <c:v>44558</c:v>
                </c:pt>
                <c:pt idx="6675">
                  <c:v>44559</c:v>
                </c:pt>
                <c:pt idx="6676">
                  <c:v>44560</c:v>
                </c:pt>
              </c:numCache>
            </c:numRef>
          </c:cat>
          <c:val>
            <c:numRef>
              <c:f>'Прошлые данные - S&amp;P 500 (1).cs'!$B$3:$B$6679</c:f>
              <c:numCache>
                <c:formatCode>General</c:formatCode>
                <c:ptCount val="6677"/>
                <c:pt idx="0">
                  <c:v>563.84002699999996</c:v>
                </c:pt>
                <c:pt idx="1">
                  <c:v>569.169983</c:v>
                </c:pt>
                <c:pt idx="2">
                  <c:v>570.169983</c:v>
                </c:pt>
                <c:pt idx="3">
                  <c:v>570.28997800000002</c:v>
                </c:pt>
                <c:pt idx="4">
                  <c:v>572.67999299999997</c:v>
                </c:pt>
                <c:pt idx="5">
                  <c:v>573.90997300000004</c:v>
                </c:pt>
                <c:pt idx="6">
                  <c:v>576.51000999999997</c:v>
                </c:pt>
                <c:pt idx="7">
                  <c:v>578.77002000000005</c:v>
                </c:pt>
                <c:pt idx="8">
                  <c:v>583.60998500000005</c:v>
                </c:pt>
                <c:pt idx="9">
                  <c:v>583.34997599999997</c:v>
                </c:pt>
                <c:pt idx="10">
                  <c:v>582.77002000000005</c:v>
                </c:pt>
                <c:pt idx="11">
                  <c:v>584.20001200000002</c:v>
                </c:pt>
                <c:pt idx="12">
                  <c:v>586.77002000000005</c:v>
                </c:pt>
                <c:pt idx="13">
                  <c:v>583</c:v>
                </c:pt>
                <c:pt idx="14">
                  <c:v>581.72997999999995</c:v>
                </c:pt>
                <c:pt idx="15">
                  <c:v>581.80999799999995</c:v>
                </c:pt>
                <c:pt idx="16">
                  <c:v>581.40997300000004</c:v>
                </c:pt>
                <c:pt idx="17">
                  <c:v>581.03997800000002</c:v>
                </c:pt>
                <c:pt idx="18">
                  <c:v>585.86999500000002</c:v>
                </c:pt>
                <c:pt idx="19">
                  <c:v>584.40997300000004</c:v>
                </c:pt>
                <c:pt idx="20">
                  <c:v>581.71997099999999</c:v>
                </c:pt>
                <c:pt idx="21">
                  <c:v>582.34002699999996</c:v>
                </c:pt>
                <c:pt idx="22">
                  <c:v>581.46997099999999</c:v>
                </c:pt>
                <c:pt idx="23">
                  <c:v>582.63000499999998</c:v>
                </c:pt>
                <c:pt idx="24">
                  <c:v>582.48999000000003</c:v>
                </c:pt>
                <c:pt idx="25">
                  <c:v>578.36999500000002</c:v>
                </c:pt>
                <c:pt idx="26">
                  <c:v>577.52002000000005</c:v>
                </c:pt>
                <c:pt idx="27">
                  <c:v>579.46002199999998</c:v>
                </c:pt>
                <c:pt idx="28">
                  <c:v>583.09997599999997</c:v>
                </c:pt>
                <c:pt idx="29">
                  <c:v>584.5</c:v>
                </c:pt>
                <c:pt idx="30">
                  <c:v>583.03002900000001</c:v>
                </c:pt>
                <c:pt idx="31">
                  <c:v>586.78002900000001</c:v>
                </c:pt>
                <c:pt idx="32">
                  <c:v>587.44000200000005</c:v>
                </c:pt>
                <c:pt idx="33">
                  <c:v>590.65002400000003</c:v>
                </c:pt>
                <c:pt idx="34">
                  <c:v>587.46002199999998</c:v>
                </c:pt>
                <c:pt idx="35">
                  <c:v>585.05999799999995</c:v>
                </c:pt>
                <c:pt idx="36">
                  <c:v>586.53997800000002</c:v>
                </c:pt>
                <c:pt idx="37">
                  <c:v>582.46997099999999</c:v>
                </c:pt>
                <c:pt idx="38">
                  <c:v>576.71997099999999</c:v>
                </c:pt>
                <c:pt idx="39">
                  <c:v>579.70001200000002</c:v>
                </c:pt>
                <c:pt idx="40">
                  <c:v>583.25</c:v>
                </c:pt>
                <c:pt idx="41">
                  <c:v>581.5</c:v>
                </c:pt>
                <c:pt idx="42">
                  <c:v>584.21997099999999</c:v>
                </c:pt>
                <c:pt idx="43">
                  <c:v>589.71997099999999</c:v>
                </c:pt>
                <c:pt idx="44">
                  <c:v>590.57000700000003</c:v>
                </c:pt>
                <c:pt idx="45">
                  <c:v>588.46002199999998</c:v>
                </c:pt>
                <c:pt idx="46">
                  <c:v>586.32000700000003</c:v>
                </c:pt>
                <c:pt idx="47">
                  <c:v>591.71002199999998</c:v>
                </c:pt>
                <c:pt idx="48">
                  <c:v>593.26000999999997</c:v>
                </c:pt>
                <c:pt idx="49">
                  <c:v>592.71997099999999</c:v>
                </c:pt>
                <c:pt idx="50">
                  <c:v>592.29998799999998</c:v>
                </c:pt>
                <c:pt idx="51">
                  <c:v>589.28997800000002</c:v>
                </c:pt>
                <c:pt idx="52">
                  <c:v>593.96002199999998</c:v>
                </c:pt>
                <c:pt idx="53">
                  <c:v>597.34002699999996</c:v>
                </c:pt>
                <c:pt idx="54">
                  <c:v>600.07000700000003</c:v>
                </c:pt>
                <c:pt idx="55">
                  <c:v>596.84997599999997</c:v>
                </c:pt>
                <c:pt idx="56">
                  <c:v>600.23999000000003</c:v>
                </c:pt>
                <c:pt idx="57">
                  <c:v>598.40002400000003</c:v>
                </c:pt>
                <c:pt idx="58">
                  <c:v>599.96997099999999</c:v>
                </c:pt>
                <c:pt idx="59">
                  <c:v>601.32000700000003</c:v>
                </c:pt>
                <c:pt idx="60">
                  <c:v>606.45001200000002</c:v>
                </c:pt>
                <c:pt idx="61">
                  <c:v>607.64001499999995</c:v>
                </c:pt>
                <c:pt idx="62">
                  <c:v>605.36999500000002</c:v>
                </c:pt>
                <c:pt idx="63">
                  <c:v>606.97997999999995</c:v>
                </c:pt>
                <c:pt idx="64">
                  <c:v>613.67999299999997</c:v>
                </c:pt>
                <c:pt idx="65">
                  <c:v>617.67999299999997</c:v>
                </c:pt>
                <c:pt idx="66">
                  <c:v>620.17999299999997</c:v>
                </c:pt>
                <c:pt idx="67">
                  <c:v>616.169983</c:v>
                </c:pt>
                <c:pt idx="68">
                  <c:v>617.47997999999995</c:v>
                </c:pt>
                <c:pt idx="69">
                  <c:v>619.52002000000005</c:v>
                </c:pt>
                <c:pt idx="70">
                  <c:v>618.78002900000001</c:v>
                </c:pt>
                <c:pt idx="71">
                  <c:v>621.69000200000005</c:v>
                </c:pt>
                <c:pt idx="72">
                  <c:v>616.919983</c:v>
                </c:pt>
                <c:pt idx="73">
                  <c:v>616.34002699999996</c:v>
                </c:pt>
                <c:pt idx="74">
                  <c:v>606.80999799999995</c:v>
                </c:pt>
                <c:pt idx="75">
                  <c:v>611.92999299999997</c:v>
                </c:pt>
                <c:pt idx="76">
                  <c:v>605.94000200000005</c:v>
                </c:pt>
                <c:pt idx="77">
                  <c:v>610.48999000000003</c:v>
                </c:pt>
                <c:pt idx="78">
                  <c:v>611.95001200000002</c:v>
                </c:pt>
                <c:pt idx="79">
                  <c:v>614.29998799999998</c:v>
                </c:pt>
                <c:pt idx="80">
                  <c:v>614.53002900000001</c:v>
                </c:pt>
                <c:pt idx="81">
                  <c:v>614.11999500000002</c:v>
                </c:pt>
                <c:pt idx="82">
                  <c:v>615.92999299999997</c:v>
                </c:pt>
                <c:pt idx="83">
                  <c:v>620.72997999999995</c:v>
                </c:pt>
                <c:pt idx="84">
                  <c:v>621.32000700000003</c:v>
                </c:pt>
                <c:pt idx="85">
                  <c:v>617.70001200000002</c:v>
                </c:pt>
                <c:pt idx="86">
                  <c:v>616.71002199999998</c:v>
                </c:pt>
                <c:pt idx="87">
                  <c:v>618.46002199999998</c:v>
                </c:pt>
                <c:pt idx="88">
                  <c:v>609.45001200000002</c:v>
                </c:pt>
                <c:pt idx="89">
                  <c:v>598.47997999999995</c:v>
                </c:pt>
                <c:pt idx="90">
                  <c:v>602.69000200000005</c:v>
                </c:pt>
                <c:pt idx="91">
                  <c:v>601.80999799999995</c:v>
                </c:pt>
                <c:pt idx="92">
                  <c:v>599.82000700000003</c:v>
                </c:pt>
                <c:pt idx="93">
                  <c:v>608.44000200000005</c:v>
                </c:pt>
                <c:pt idx="94">
                  <c:v>606.36999500000002</c:v>
                </c:pt>
                <c:pt idx="95">
                  <c:v>608.23999000000003</c:v>
                </c:pt>
                <c:pt idx="96">
                  <c:v>611.830017</c:v>
                </c:pt>
                <c:pt idx="97">
                  <c:v>613.40002400000003</c:v>
                </c:pt>
                <c:pt idx="98">
                  <c:v>612.78997800000002</c:v>
                </c:pt>
                <c:pt idx="99">
                  <c:v>619.96002199999998</c:v>
                </c:pt>
                <c:pt idx="100">
                  <c:v>617.03002900000001</c:v>
                </c:pt>
                <c:pt idx="101">
                  <c:v>621.61999500000002</c:v>
                </c:pt>
                <c:pt idx="102">
                  <c:v>624.21997099999999</c:v>
                </c:pt>
                <c:pt idx="103">
                  <c:v>630.15002400000003</c:v>
                </c:pt>
                <c:pt idx="104">
                  <c:v>636.02002000000005</c:v>
                </c:pt>
                <c:pt idx="105">
                  <c:v>638.46002199999998</c:v>
                </c:pt>
                <c:pt idx="106">
                  <c:v>635.84002699999996</c:v>
                </c:pt>
                <c:pt idx="107">
                  <c:v>641.42999299999997</c:v>
                </c:pt>
                <c:pt idx="108">
                  <c:v>646.330017</c:v>
                </c:pt>
                <c:pt idx="109">
                  <c:v>649.92999299999997</c:v>
                </c:pt>
                <c:pt idx="110">
                  <c:v>656.07000700000003</c:v>
                </c:pt>
                <c:pt idx="111">
                  <c:v>656.36999500000002</c:v>
                </c:pt>
                <c:pt idx="112">
                  <c:v>661.45001200000002</c:v>
                </c:pt>
                <c:pt idx="113">
                  <c:v>660.51000999999997</c:v>
                </c:pt>
                <c:pt idx="114">
                  <c:v>655.580017</c:v>
                </c:pt>
                <c:pt idx="115">
                  <c:v>651.32000700000003</c:v>
                </c:pt>
                <c:pt idx="116">
                  <c:v>647.97997999999995</c:v>
                </c:pt>
                <c:pt idx="117">
                  <c:v>640.65002400000003</c:v>
                </c:pt>
                <c:pt idx="118">
                  <c:v>648.09997599999997</c:v>
                </c:pt>
                <c:pt idx="119">
                  <c:v>658.85998500000005</c:v>
                </c:pt>
                <c:pt idx="120">
                  <c:v>659.080017</c:v>
                </c:pt>
                <c:pt idx="121">
                  <c:v>650.46002199999998</c:v>
                </c:pt>
                <c:pt idx="122">
                  <c:v>647.23999000000003</c:v>
                </c:pt>
                <c:pt idx="123">
                  <c:v>644.75</c:v>
                </c:pt>
                <c:pt idx="124">
                  <c:v>640.42999299999997</c:v>
                </c:pt>
                <c:pt idx="125">
                  <c:v>644.36999500000002</c:v>
                </c:pt>
                <c:pt idx="126">
                  <c:v>650.80999799999995</c:v>
                </c:pt>
                <c:pt idx="127">
                  <c:v>655.78997800000002</c:v>
                </c:pt>
                <c:pt idx="128">
                  <c:v>652</c:v>
                </c:pt>
                <c:pt idx="129">
                  <c:v>653.65002400000003</c:v>
                </c:pt>
                <c:pt idx="130">
                  <c:v>633.5</c:v>
                </c:pt>
                <c:pt idx="131">
                  <c:v>640.02002000000005</c:v>
                </c:pt>
                <c:pt idx="132">
                  <c:v>637.09002699999996</c:v>
                </c:pt>
                <c:pt idx="133">
                  <c:v>638.54998799999998</c:v>
                </c:pt>
                <c:pt idx="134">
                  <c:v>640.86999500000002</c:v>
                </c:pt>
                <c:pt idx="135">
                  <c:v>641.42999299999997</c:v>
                </c:pt>
                <c:pt idx="136">
                  <c:v>652.65002400000003</c:v>
                </c:pt>
                <c:pt idx="137">
                  <c:v>651.69000200000005</c:v>
                </c:pt>
                <c:pt idx="138">
                  <c:v>649.97997999999995</c:v>
                </c:pt>
                <c:pt idx="139">
                  <c:v>649.19000200000005</c:v>
                </c:pt>
                <c:pt idx="140">
                  <c:v>650.61999500000002</c:v>
                </c:pt>
                <c:pt idx="141">
                  <c:v>650.03997800000002</c:v>
                </c:pt>
                <c:pt idx="142">
                  <c:v>652.96997099999999</c:v>
                </c:pt>
                <c:pt idx="143">
                  <c:v>648.90997300000004</c:v>
                </c:pt>
                <c:pt idx="144">
                  <c:v>648.94000200000005</c:v>
                </c:pt>
                <c:pt idx="145">
                  <c:v>645.5</c:v>
                </c:pt>
                <c:pt idx="146">
                  <c:v>653.72997999999995</c:v>
                </c:pt>
                <c:pt idx="147">
                  <c:v>655.26000999999997</c:v>
                </c:pt>
                <c:pt idx="148">
                  <c:v>655.88000499999998</c:v>
                </c:pt>
                <c:pt idx="149">
                  <c:v>655.85998500000005</c:v>
                </c:pt>
                <c:pt idx="150">
                  <c:v>644.23999000000003</c:v>
                </c:pt>
                <c:pt idx="151">
                  <c:v>642.19000200000005</c:v>
                </c:pt>
                <c:pt idx="152">
                  <c:v>633.5</c:v>
                </c:pt>
                <c:pt idx="153">
                  <c:v>631.17999299999997</c:v>
                </c:pt>
                <c:pt idx="154">
                  <c:v>636.71002199999998</c:v>
                </c:pt>
                <c:pt idx="155">
                  <c:v>642.48999000000003</c:v>
                </c:pt>
                <c:pt idx="156">
                  <c:v>645</c:v>
                </c:pt>
                <c:pt idx="157">
                  <c:v>641.60998500000005</c:v>
                </c:pt>
                <c:pt idx="158">
                  <c:v>643.60998500000005</c:v>
                </c:pt>
                <c:pt idx="159">
                  <c:v>645.07000700000003</c:v>
                </c:pt>
                <c:pt idx="160">
                  <c:v>647.89001499999995</c:v>
                </c:pt>
                <c:pt idx="161">
                  <c:v>651.580017</c:v>
                </c:pt>
                <c:pt idx="162">
                  <c:v>650.169983</c:v>
                </c:pt>
                <c:pt idx="163">
                  <c:v>652.86999500000002</c:v>
                </c:pt>
                <c:pt idx="164">
                  <c:v>653.46002199999998</c:v>
                </c:pt>
                <c:pt idx="165">
                  <c:v>654.15997300000004</c:v>
                </c:pt>
                <c:pt idx="166">
                  <c:v>654.169983</c:v>
                </c:pt>
                <c:pt idx="167">
                  <c:v>654.580017</c:v>
                </c:pt>
                <c:pt idx="168">
                  <c:v>643.38000499999998</c:v>
                </c:pt>
                <c:pt idx="169">
                  <c:v>641.63000499999998</c:v>
                </c:pt>
                <c:pt idx="170">
                  <c:v>640.80999799999995</c:v>
                </c:pt>
                <c:pt idx="171">
                  <c:v>638.26000999999997</c:v>
                </c:pt>
                <c:pt idx="172">
                  <c:v>644.77002000000005</c:v>
                </c:pt>
                <c:pt idx="173">
                  <c:v>645.44000200000005</c:v>
                </c:pt>
                <c:pt idx="174">
                  <c:v>652.09002699999996</c:v>
                </c:pt>
                <c:pt idx="175">
                  <c:v>661.51000999999997</c:v>
                </c:pt>
                <c:pt idx="176">
                  <c:v>665.59997599999997</c:v>
                </c:pt>
                <c:pt idx="177">
                  <c:v>665.419983</c:v>
                </c:pt>
                <c:pt idx="178">
                  <c:v>664.84997599999997</c:v>
                </c:pt>
                <c:pt idx="179">
                  <c:v>668.90997300000004</c:v>
                </c:pt>
                <c:pt idx="180">
                  <c:v>673.15002400000003</c:v>
                </c:pt>
                <c:pt idx="181">
                  <c:v>672.76000999999997</c:v>
                </c:pt>
                <c:pt idx="182">
                  <c:v>678.419983</c:v>
                </c:pt>
                <c:pt idx="183">
                  <c:v>676</c:v>
                </c:pt>
                <c:pt idx="184">
                  <c:v>678.51000999999997</c:v>
                </c:pt>
                <c:pt idx="185">
                  <c:v>672.22997999999995</c:v>
                </c:pt>
                <c:pt idx="186">
                  <c:v>667.92999299999997</c:v>
                </c:pt>
                <c:pt idx="187">
                  <c:v>671.70001200000002</c:v>
                </c:pt>
                <c:pt idx="188">
                  <c:v>669.11999500000002</c:v>
                </c:pt>
                <c:pt idx="189">
                  <c:v>667.67999299999997</c:v>
                </c:pt>
                <c:pt idx="190">
                  <c:v>672.55999799999995</c:v>
                </c:pt>
                <c:pt idx="191">
                  <c:v>678.44000200000005</c:v>
                </c:pt>
                <c:pt idx="192">
                  <c:v>673.03002900000001</c:v>
                </c:pt>
                <c:pt idx="193">
                  <c:v>673.30999799999995</c:v>
                </c:pt>
                <c:pt idx="194">
                  <c:v>672.15997300000004</c:v>
                </c:pt>
                <c:pt idx="195">
                  <c:v>670.96997099999999</c:v>
                </c:pt>
                <c:pt idx="196">
                  <c:v>669.03997800000002</c:v>
                </c:pt>
                <c:pt idx="197">
                  <c:v>667.919983</c:v>
                </c:pt>
                <c:pt idx="198">
                  <c:v>665.84997599999997</c:v>
                </c:pt>
                <c:pt idx="199">
                  <c:v>665.15997300000004</c:v>
                </c:pt>
                <c:pt idx="200">
                  <c:v>662.05999799999995</c:v>
                </c:pt>
                <c:pt idx="201">
                  <c:v>661.96002199999998</c:v>
                </c:pt>
                <c:pt idx="202">
                  <c:v>662.09997599999997</c:v>
                </c:pt>
                <c:pt idx="203">
                  <c:v>666.84002699999996</c:v>
                </c:pt>
                <c:pt idx="204">
                  <c:v>668.84997599999997</c:v>
                </c:pt>
                <c:pt idx="205">
                  <c:v>668.47997999999995</c:v>
                </c:pt>
                <c:pt idx="206">
                  <c:v>664.39001499999995</c:v>
                </c:pt>
                <c:pt idx="207">
                  <c:v>668.54998799999998</c:v>
                </c:pt>
                <c:pt idx="208">
                  <c:v>670.63000499999998</c:v>
                </c:pt>
                <c:pt idx="209">
                  <c:v>675.88000499999998</c:v>
                </c:pt>
                <c:pt idx="210">
                  <c:v>673.60998500000005</c:v>
                </c:pt>
                <c:pt idx="211">
                  <c:v>672.40002400000003</c:v>
                </c:pt>
                <c:pt idx="212">
                  <c:v>657.44000200000005</c:v>
                </c:pt>
                <c:pt idx="213">
                  <c:v>652.53997800000002</c:v>
                </c:pt>
                <c:pt idx="214">
                  <c:v>654.75</c:v>
                </c:pt>
                <c:pt idx="215">
                  <c:v>656.05999799999995</c:v>
                </c:pt>
                <c:pt idx="216">
                  <c:v>645.669983</c:v>
                </c:pt>
                <c:pt idx="217">
                  <c:v>646.19000200000005</c:v>
                </c:pt>
                <c:pt idx="218">
                  <c:v>629.79998799999998</c:v>
                </c:pt>
                <c:pt idx="219">
                  <c:v>628.36999500000002</c:v>
                </c:pt>
                <c:pt idx="220">
                  <c:v>634.07000700000003</c:v>
                </c:pt>
                <c:pt idx="221">
                  <c:v>643.55999799999995</c:v>
                </c:pt>
                <c:pt idx="222">
                  <c:v>638.72997999999995</c:v>
                </c:pt>
                <c:pt idx="223">
                  <c:v>633.77002000000005</c:v>
                </c:pt>
                <c:pt idx="224">
                  <c:v>626.86999500000002</c:v>
                </c:pt>
                <c:pt idx="225">
                  <c:v>626.65002400000003</c:v>
                </c:pt>
                <c:pt idx="226">
                  <c:v>631.169983</c:v>
                </c:pt>
                <c:pt idx="227">
                  <c:v>635.90002400000003</c:v>
                </c:pt>
                <c:pt idx="228">
                  <c:v>630.90997300000004</c:v>
                </c:pt>
                <c:pt idx="229">
                  <c:v>635.26000999999997</c:v>
                </c:pt>
                <c:pt idx="230">
                  <c:v>639.95001200000002</c:v>
                </c:pt>
                <c:pt idx="231">
                  <c:v>650.02002000000005</c:v>
                </c:pt>
                <c:pt idx="232">
                  <c:v>662.48999000000003</c:v>
                </c:pt>
                <c:pt idx="233">
                  <c:v>660.22997999999995</c:v>
                </c:pt>
                <c:pt idx="234">
                  <c:v>662.38000499999998</c:v>
                </c:pt>
                <c:pt idx="235">
                  <c:v>664.15997300000004</c:v>
                </c:pt>
                <c:pt idx="236">
                  <c:v>662.59002699999996</c:v>
                </c:pt>
                <c:pt idx="237">
                  <c:v>662.09997599999997</c:v>
                </c:pt>
                <c:pt idx="238">
                  <c:v>665.77002000000005</c:v>
                </c:pt>
                <c:pt idx="239">
                  <c:v>660.20001200000002</c:v>
                </c:pt>
                <c:pt idx="240">
                  <c:v>662.04998799999998</c:v>
                </c:pt>
                <c:pt idx="241">
                  <c:v>662.28002900000001</c:v>
                </c:pt>
                <c:pt idx="242">
                  <c:v>665.21002199999998</c:v>
                </c:pt>
                <c:pt idx="243">
                  <c:v>666.580017</c:v>
                </c:pt>
                <c:pt idx="244">
                  <c:v>665.69000200000005</c:v>
                </c:pt>
                <c:pt idx="245">
                  <c:v>665.07000700000003</c:v>
                </c:pt>
                <c:pt idx="246">
                  <c:v>670.67999299999997</c:v>
                </c:pt>
                <c:pt idx="247">
                  <c:v>667.03002900000001</c:v>
                </c:pt>
                <c:pt idx="248">
                  <c:v>663.88000499999998</c:v>
                </c:pt>
                <c:pt idx="249">
                  <c:v>666.40002400000003</c:v>
                </c:pt>
                <c:pt idx="250">
                  <c:v>664.80999799999995</c:v>
                </c:pt>
                <c:pt idx="251">
                  <c:v>657.40002400000003</c:v>
                </c:pt>
                <c:pt idx="252">
                  <c:v>651.98999000000003</c:v>
                </c:pt>
                <c:pt idx="253">
                  <c:v>654.71997099999999</c:v>
                </c:pt>
                <c:pt idx="254">
                  <c:v>655.60998500000005</c:v>
                </c:pt>
                <c:pt idx="255">
                  <c:v>649.44000200000005</c:v>
                </c:pt>
                <c:pt idx="256">
                  <c:v>655.67999299999997</c:v>
                </c:pt>
                <c:pt idx="257">
                  <c:v>663.76000999999997</c:v>
                </c:pt>
                <c:pt idx="258">
                  <c:v>663.80999799999995</c:v>
                </c:pt>
                <c:pt idx="259">
                  <c:v>667.28002900000001</c:v>
                </c:pt>
                <c:pt idx="260">
                  <c:v>671.15002400000003</c:v>
                </c:pt>
                <c:pt idx="261">
                  <c:v>680.53997800000002</c:v>
                </c:pt>
                <c:pt idx="262">
                  <c:v>683.97997999999995</c:v>
                </c:pt>
                <c:pt idx="263">
                  <c:v>682.94000200000005</c:v>
                </c:pt>
                <c:pt idx="264">
                  <c:v>681.46997099999999</c:v>
                </c:pt>
                <c:pt idx="265">
                  <c:v>683</c:v>
                </c:pt>
                <c:pt idx="266">
                  <c:v>687.03002900000001</c:v>
                </c:pt>
                <c:pt idx="267">
                  <c:v>686.47997999999995</c:v>
                </c:pt>
                <c:pt idx="268">
                  <c:v>685.60998500000005</c:v>
                </c:pt>
                <c:pt idx="269">
                  <c:v>685.830017</c:v>
                </c:pt>
                <c:pt idx="270">
                  <c:v>685.85998500000005</c:v>
                </c:pt>
                <c:pt idx="271">
                  <c:v>686.19000200000005</c:v>
                </c:pt>
                <c:pt idx="272">
                  <c:v>687.330017</c:v>
                </c:pt>
                <c:pt idx="273">
                  <c:v>689.080017</c:v>
                </c:pt>
                <c:pt idx="274">
                  <c:v>694.01000999999997</c:v>
                </c:pt>
                <c:pt idx="275">
                  <c:v>692.78002900000001</c:v>
                </c:pt>
                <c:pt idx="276">
                  <c:v>701.46002199999998</c:v>
                </c:pt>
                <c:pt idx="277">
                  <c:v>703.34002699999996</c:v>
                </c:pt>
                <c:pt idx="278">
                  <c:v>700.64001499999995</c:v>
                </c:pt>
                <c:pt idx="279">
                  <c:v>696.73999000000003</c:v>
                </c:pt>
                <c:pt idx="280">
                  <c:v>694.60998500000005</c:v>
                </c:pt>
                <c:pt idx="281">
                  <c:v>700.65997300000004</c:v>
                </c:pt>
                <c:pt idx="282">
                  <c:v>703.53997800000002</c:v>
                </c:pt>
                <c:pt idx="283">
                  <c:v>702.57000700000003</c:v>
                </c:pt>
                <c:pt idx="284">
                  <c:v>704.40997300000004</c:v>
                </c:pt>
                <c:pt idx="285">
                  <c:v>706.98999000000003</c:v>
                </c:pt>
                <c:pt idx="286">
                  <c:v>710.82000700000003</c:v>
                </c:pt>
                <c:pt idx="287">
                  <c:v>709.84997599999997</c:v>
                </c:pt>
                <c:pt idx="288">
                  <c:v>706.57000700000003</c:v>
                </c:pt>
                <c:pt idx="289">
                  <c:v>707.27002000000005</c:v>
                </c:pt>
                <c:pt idx="290">
                  <c:v>702.28997800000002</c:v>
                </c:pt>
                <c:pt idx="291">
                  <c:v>700.919983</c:v>
                </c:pt>
                <c:pt idx="292">
                  <c:v>697.26000999999997</c:v>
                </c:pt>
                <c:pt idx="293">
                  <c:v>701.5</c:v>
                </c:pt>
                <c:pt idx="294">
                  <c:v>700.90002400000003</c:v>
                </c:pt>
                <c:pt idx="295">
                  <c:v>705.27002000000005</c:v>
                </c:pt>
                <c:pt idx="296">
                  <c:v>703.77002000000005</c:v>
                </c:pt>
                <c:pt idx="297">
                  <c:v>706.72997999999995</c:v>
                </c:pt>
                <c:pt idx="298">
                  <c:v>714.14001499999995</c:v>
                </c:pt>
                <c:pt idx="299">
                  <c:v>724.59002699999996</c:v>
                </c:pt>
                <c:pt idx="300">
                  <c:v>727.65002400000003</c:v>
                </c:pt>
                <c:pt idx="301">
                  <c:v>730.82000700000003</c:v>
                </c:pt>
                <c:pt idx="302">
                  <c:v>731.86999500000002</c:v>
                </c:pt>
                <c:pt idx="303">
                  <c:v>729.55999799999995</c:v>
                </c:pt>
                <c:pt idx="304">
                  <c:v>731.13000499999998</c:v>
                </c:pt>
                <c:pt idx="305">
                  <c:v>735.88000499999998</c:v>
                </c:pt>
                <c:pt idx="306">
                  <c:v>737.61999500000002</c:v>
                </c:pt>
                <c:pt idx="307">
                  <c:v>737.02002000000005</c:v>
                </c:pt>
                <c:pt idx="308">
                  <c:v>742.15997300000004</c:v>
                </c:pt>
                <c:pt idx="309">
                  <c:v>743.95001200000002</c:v>
                </c:pt>
                <c:pt idx="310">
                  <c:v>742.75</c:v>
                </c:pt>
                <c:pt idx="311">
                  <c:v>748.72997999999995</c:v>
                </c:pt>
                <c:pt idx="312">
                  <c:v>757.03002900000001</c:v>
                </c:pt>
                <c:pt idx="313">
                  <c:v>755.96002199999998</c:v>
                </c:pt>
                <c:pt idx="314">
                  <c:v>755</c:v>
                </c:pt>
                <c:pt idx="315">
                  <c:v>757.02002000000005</c:v>
                </c:pt>
                <c:pt idx="316">
                  <c:v>756.55999799999995</c:v>
                </c:pt>
                <c:pt idx="317">
                  <c:v>748.28002900000001</c:v>
                </c:pt>
                <c:pt idx="318">
                  <c:v>745.09997599999997</c:v>
                </c:pt>
                <c:pt idx="319">
                  <c:v>744.38000499999998</c:v>
                </c:pt>
                <c:pt idx="320">
                  <c:v>739.59997599999997</c:v>
                </c:pt>
                <c:pt idx="321">
                  <c:v>749.76000999999997</c:v>
                </c:pt>
                <c:pt idx="322">
                  <c:v>747.53997800000002</c:v>
                </c:pt>
                <c:pt idx="323">
                  <c:v>740.72997999999995</c:v>
                </c:pt>
                <c:pt idx="324">
                  <c:v>729.29998799999998</c:v>
                </c:pt>
                <c:pt idx="325">
                  <c:v>728.64001499999995</c:v>
                </c:pt>
                <c:pt idx="326">
                  <c:v>720.97997999999995</c:v>
                </c:pt>
                <c:pt idx="327">
                  <c:v>726.03997800000002</c:v>
                </c:pt>
                <c:pt idx="328">
                  <c:v>731.53997800000002</c:v>
                </c:pt>
                <c:pt idx="329">
                  <c:v>745.76000999999997</c:v>
                </c:pt>
                <c:pt idx="330">
                  <c:v>748.86999500000002</c:v>
                </c:pt>
                <c:pt idx="331">
                  <c:v>746.919983</c:v>
                </c:pt>
                <c:pt idx="332">
                  <c:v>751.03002900000001</c:v>
                </c:pt>
                <c:pt idx="333">
                  <c:v>755.82000700000003</c:v>
                </c:pt>
                <c:pt idx="334">
                  <c:v>756.78997800000002</c:v>
                </c:pt>
                <c:pt idx="335">
                  <c:v>753.84997599999997</c:v>
                </c:pt>
                <c:pt idx="336">
                  <c:v>740.73999000000003</c:v>
                </c:pt>
                <c:pt idx="337">
                  <c:v>737.01000999999997</c:v>
                </c:pt>
                <c:pt idx="338">
                  <c:v>748.03002900000001</c:v>
                </c:pt>
                <c:pt idx="339">
                  <c:v>747.65002400000003</c:v>
                </c:pt>
                <c:pt idx="340">
                  <c:v>753.22997999999995</c:v>
                </c:pt>
                <c:pt idx="341">
                  <c:v>748.40997300000004</c:v>
                </c:pt>
                <c:pt idx="342">
                  <c:v>754.84997599999997</c:v>
                </c:pt>
                <c:pt idx="343">
                  <c:v>759.5</c:v>
                </c:pt>
                <c:pt idx="344">
                  <c:v>759.51000999999997</c:v>
                </c:pt>
                <c:pt idx="345">
                  <c:v>768.85998500000005</c:v>
                </c:pt>
                <c:pt idx="346">
                  <c:v>767.20001200000002</c:v>
                </c:pt>
                <c:pt idx="347">
                  <c:v>769.75</c:v>
                </c:pt>
                <c:pt idx="348">
                  <c:v>776.169983</c:v>
                </c:pt>
                <c:pt idx="349">
                  <c:v>776.70001200000002</c:v>
                </c:pt>
                <c:pt idx="350">
                  <c:v>782.71997099999999</c:v>
                </c:pt>
                <c:pt idx="351">
                  <c:v>786.22997999999995</c:v>
                </c:pt>
                <c:pt idx="352">
                  <c:v>777.55999799999995</c:v>
                </c:pt>
                <c:pt idx="353">
                  <c:v>770.52002000000005</c:v>
                </c:pt>
                <c:pt idx="354">
                  <c:v>765.02002000000005</c:v>
                </c:pt>
                <c:pt idx="355">
                  <c:v>765.02002000000005</c:v>
                </c:pt>
                <c:pt idx="356">
                  <c:v>772.5</c:v>
                </c:pt>
                <c:pt idx="357">
                  <c:v>784.169983</c:v>
                </c:pt>
                <c:pt idx="358">
                  <c:v>786.15997300000004</c:v>
                </c:pt>
                <c:pt idx="359">
                  <c:v>786.72997999999995</c:v>
                </c:pt>
                <c:pt idx="360">
                  <c:v>789.26000999999997</c:v>
                </c:pt>
                <c:pt idx="361">
                  <c:v>778.28002900000001</c:v>
                </c:pt>
                <c:pt idx="362">
                  <c:v>780.15002400000003</c:v>
                </c:pt>
                <c:pt idx="363">
                  <c:v>789.55999799999995</c:v>
                </c:pt>
                <c:pt idx="364">
                  <c:v>785.42999299999997</c:v>
                </c:pt>
                <c:pt idx="365">
                  <c:v>789.59002699999996</c:v>
                </c:pt>
                <c:pt idx="366">
                  <c:v>802.77002000000005</c:v>
                </c:pt>
                <c:pt idx="367">
                  <c:v>811.82000700000003</c:v>
                </c:pt>
                <c:pt idx="368">
                  <c:v>808.47997999999995</c:v>
                </c:pt>
                <c:pt idx="369">
                  <c:v>816.28997800000002</c:v>
                </c:pt>
                <c:pt idx="370">
                  <c:v>812.48999000000003</c:v>
                </c:pt>
                <c:pt idx="371">
                  <c:v>802.79998799999998</c:v>
                </c:pt>
                <c:pt idx="372">
                  <c:v>801.77002000000005</c:v>
                </c:pt>
                <c:pt idx="373">
                  <c:v>810.28002900000001</c:v>
                </c:pt>
                <c:pt idx="374">
                  <c:v>812.03002900000001</c:v>
                </c:pt>
                <c:pt idx="375">
                  <c:v>805.67999299999997</c:v>
                </c:pt>
                <c:pt idx="376">
                  <c:v>795.07000700000003</c:v>
                </c:pt>
                <c:pt idx="377">
                  <c:v>790.82000700000003</c:v>
                </c:pt>
                <c:pt idx="378">
                  <c:v>795.30999799999995</c:v>
                </c:pt>
                <c:pt idx="379">
                  <c:v>790.95001200000002</c:v>
                </c:pt>
                <c:pt idx="380">
                  <c:v>801.98999000000003</c:v>
                </c:pt>
                <c:pt idx="381">
                  <c:v>798.55999799999995</c:v>
                </c:pt>
                <c:pt idx="382">
                  <c:v>804.96997099999999</c:v>
                </c:pt>
                <c:pt idx="383">
                  <c:v>813.65002400000003</c:v>
                </c:pt>
                <c:pt idx="384">
                  <c:v>811.34002699999996</c:v>
                </c:pt>
                <c:pt idx="385">
                  <c:v>804.26000999999997</c:v>
                </c:pt>
                <c:pt idx="386">
                  <c:v>789.55999799999995</c:v>
                </c:pt>
                <c:pt idx="387">
                  <c:v>793.169983</c:v>
                </c:pt>
                <c:pt idx="388">
                  <c:v>795.71002199999998</c:v>
                </c:pt>
                <c:pt idx="389">
                  <c:v>789.65997300000004</c:v>
                </c:pt>
                <c:pt idx="390">
                  <c:v>785.77002000000005</c:v>
                </c:pt>
                <c:pt idx="391">
                  <c:v>782.65002400000003</c:v>
                </c:pt>
                <c:pt idx="392">
                  <c:v>784.09997599999997</c:v>
                </c:pt>
                <c:pt idx="393">
                  <c:v>790.89001499999995</c:v>
                </c:pt>
                <c:pt idx="394">
                  <c:v>789.07000700000003</c:v>
                </c:pt>
                <c:pt idx="395">
                  <c:v>790.5</c:v>
                </c:pt>
                <c:pt idx="396">
                  <c:v>773.88000499999998</c:v>
                </c:pt>
                <c:pt idx="397">
                  <c:v>757.11999500000002</c:v>
                </c:pt>
                <c:pt idx="398">
                  <c:v>759.64001499999995</c:v>
                </c:pt>
                <c:pt idx="399">
                  <c:v>750.10998500000005</c:v>
                </c:pt>
                <c:pt idx="400">
                  <c:v>750.32000700000003</c:v>
                </c:pt>
                <c:pt idx="401">
                  <c:v>757.90002400000003</c:v>
                </c:pt>
                <c:pt idx="402">
                  <c:v>762.13000499999998</c:v>
                </c:pt>
                <c:pt idx="403">
                  <c:v>766.11999500000002</c:v>
                </c:pt>
                <c:pt idx="404">
                  <c:v>760.59997599999997</c:v>
                </c:pt>
                <c:pt idx="405">
                  <c:v>758.34002699999996</c:v>
                </c:pt>
                <c:pt idx="406">
                  <c:v>737.65002400000003</c:v>
                </c:pt>
                <c:pt idx="407">
                  <c:v>743.72997999999995</c:v>
                </c:pt>
                <c:pt idx="408">
                  <c:v>754.71997099999999</c:v>
                </c:pt>
                <c:pt idx="409">
                  <c:v>763.53002900000001</c:v>
                </c:pt>
                <c:pt idx="410">
                  <c:v>761.77002000000005</c:v>
                </c:pt>
                <c:pt idx="411">
                  <c:v>766.34002699999996</c:v>
                </c:pt>
                <c:pt idx="412">
                  <c:v>760.36999500000002</c:v>
                </c:pt>
                <c:pt idx="413">
                  <c:v>774.60998500000005</c:v>
                </c:pt>
                <c:pt idx="414">
                  <c:v>773.64001499999995</c:v>
                </c:pt>
                <c:pt idx="415">
                  <c:v>771.17999299999997</c:v>
                </c:pt>
                <c:pt idx="416">
                  <c:v>765.36999500000002</c:v>
                </c:pt>
                <c:pt idx="417">
                  <c:v>772.96002199999998</c:v>
                </c:pt>
                <c:pt idx="418">
                  <c:v>794.04998799999998</c:v>
                </c:pt>
                <c:pt idx="419">
                  <c:v>801.34002699999996</c:v>
                </c:pt>
                <c:pt idx="420">
                  <c:v>798.53002900000001</c:v>
                </c:pt>
                <c:pt idx="421">
                  <c:v>812.96997099999999</c:v>
                </c:pt>
                <c:pt idx="422">
                  <c:v>830.28997800000002</c:v>
                </c:pt>
                <c:pt idx="423">
                  <c:v>827.76000999999997</c:v>
                </c:pt>
                <c:pt idx="424">
                  <c:v>815.61999500000002</c:v>
                </c:pt>
                <c:pt idx="425">
                  <c:v>820.26000999999997</c:v>
                </c:pt>
                <c:pt idx="426">
                  <c:v>824.78002900000001</c:v>
                </c:pt>
                <c:pt idx="427">
                  <c:v>837.65997300000004</c:v>
                </c:pt>
                <c:pt idx="428">
                  <c:v>833.13000499999998</c:v>
                </c:pt>
                <c:pt idx="429">
                  <c:v>836.03997800000002</c:v>
                </c:pt>
                <c:pt idx="430">
                  <c:v>841.88000499999998</c:v>
                </c:pt>
                <c:pt idx="431">
                  <c:v>829.75</c:v>
                </c:pt>
                <c:pt idx="432">
                  <c:v>833.27002000000005</c:v>
                </c:pt>
                <c:pt idx="433">
                  <c:v>841.65997300000004</c:v>
                </c:pt>
                <c:pt idx="434">
                  <c:v>839.34997599999997</c:v>
                </c:pt>
                <c:pt idx="435">
                  <c:v>835.65997300000004</c:v>
                </c:pt>
                <c:pt idx="436">
                  <c:v>847.03002900000001</c:v>
                </c:pt>
                <c:pt idx="437">
                  <c:v>849.71002199999998</c:v>
                </c:pt>
                <c:pt idx="438">
                  <c:v>847.21002199999998</c:v>
                </c:pt>
                <c:pt idx="439">
                  <c:v>844.080017</c:v>
                </c:pt>
                <c:pt idx="440">
                  <c:v>848.28002900000001</c:v>
                </c:pt>
                <c:pt idx="441">
                  <c:v>846.35998500000005</c:v>
                </c:pt>
                <c:pt idx="442">
                  <c:v>845.47997999999995</c:v>
                </c:pt>
                <c:pt idx="443">
                  <c:v>840.10998500000005</c:v>
                </c:pt>
                <c:pt idx="444">
                  <c:v>843.42999299999997</c:v>
                </c:pt>
                <c:pt idx="445">
                  <c:v>858.01000999999997</c:v>
                </c:pt>
                <c:pt idx="446">
                  <c:v>862.90997300000004</c:v>
                </c:pt>
                <c:pt idx="447">
                  <c:v>865.27002000000005</c:v>
                </c:pt>
                <c:pt idx="448">
                  <c:v>869.57000700000003</c:v>
                </c:pt>
                <c:pt idx="449">
                  <c:v>883.46002199999998</c:v>
                </c:pt>
                <c:pt idx="450">
                  <c:v>893.27002000000005</c:v>
                </c:pt>
                <c:pt idx="451">
                  <c:v>893.90002400000003</c:v>
                </c:pt>
                <c:pt idx="452">
                  <c:v>894.419983</c:v>
                </c:pt>
                <c:pt idx="453">
                  <c:v>889.05999799999995</c:v>
                </c:pt>
                <c:pt idx="454">
                  <c:v>897.98999000000003</c:v>
                </c:pt>
                <c:pt idx="455">
                  <c:v>898.70001200000002</c:v>
                </c:pt>
                <c:pt idx="456">
                  <c:v>878.61999500000002</c:v>
                </c:pt>
                <c:pt idx="457">
                  <c:v>896.34002699999996</c:v>
                </c:pt>
                <c:pt idx="458">
                  <c:v>888.98999000000003</c:v>
                </c:pt>
                <c:pt idx="459">
                  <c:v>883.67999299999997</c:v>
                </c:pt>
                <c:pt idx="460">
                  <c:v>887.29998799999998</c:v>
                </c:pt>
                <c:pt idx="461">
                  <c:v>885.14001499999995</c:v>
                </c:pt>
                <c:pt idx="462">
                  <c:v>891.03002900000001</c:v>
                </c:pt>
                <c:pt idx="463">
                  <c:v>904.03002900000001</c:v>
                </c:pt>
                <c:pt idx="464">
                  <c:v>916.919983</c:v>
                </c:pt>
                <c:pt idx="465">
                  <c:v>912.20001200000002</c:v>
                </c:pt>
                <c:pt idx="466">
                  <c:v>918.75</c:v>
                </c:pt>
                <c:pt idx="467">
                  <c:v>907.53997800000002</c:v>
                </c:pt>
                <c:pt idx="468">
                  <c:v>913.78002900000001</c:v>
                </c:pt>
                <c:pt idx="469">
                  <c:v>916.67999299999997</c:v>
                </c:pt>
                <c:pt idx="470">
                  <c:v>918.38000499999998</c:v>
                </c:pt>
                <c:pt idx="471">
                  <c:v>925.76000999999997</c:v>
                </c:pt>
                <c:pt idx="472">
                  <c:v>936.59002699999996</c:v>
                </c:pt>
                <c:pt idx="473">
                  <c:v>931.60998500000005</c:v>
                </c:pt>
                <c:pt idx="474">
                  <c:v>915.29998799999998</c:v>
                </c:pt>
                <c:pt idx="475">
                  <c:v>912.94000200000005</c:v>
                </c:pt>
                <c:pt idx="476">
                  <c:v>933.97997999999995</c:v>
                </c:pt>
                <c:pt idx="477">
                  <c:v>936.55999799999995</c:v>
                </c:pt>
                <c:pt idx="478">
                  <c:v>940.29998799999998</c:v>
                </c:pt>
                <c:pt idx="479">
                  <c:v>938.78997800000002</c:v>
                </c:pt>
                <c:pt idx="480">
                  <c:v>936.45001200000002</c:v>
                </c:pt>
                <c:pt idx="481">
                  <c:v>942.28997800000002</c:v>
                </c:pt>
                <c:pt idx="482">
                  <c:v>952.28997800000002</c:v>
                </c:pt>
                <c:pt idx="483">
                  <c:v>954.30999799999995</c:v>
                </c:pt>
                <c:pt idx="484">
                  <c:v>947.14001499999995</c:v>
                </c:pt>
                <c:pt idx="485">
                  <c:v>950.29998799999998</c:v>
                </c:pt>
                <c:pt idx="486">
                  <c:v>952.36999500000002</c:v>
                </c:pt>
                <c:pt idx="487">
                  <c:v>960.32000700000003</c:v>
                </c:pt>
                <c:pt idx="488">
                  <c:v>951.19000200000005</c:v>
                </c:pt>
                <c:pt idx="489">
                  <c:v>933.53997800000002</c:v>
                </c:pt>
                <c:pt idx="490">
                  <c:v>937</c:v>
                </c:pt>
                <c:pt idx="491">
                  <c:v>926.53002900000001</c:v>
                </c:pt>
                <c:pt idx="492">
                  <c:v>922.02002000000005</c:v>
                </c:pt>
                <c:pt idx="493">
                  <c:v>924.77002000000005</c:v>
                </c:pt>
                <c:pt idx="494">
                  <c:v>900.80999799999995</c:v>
                </c:pt>
                <c:pt idx="495">
                  <c:v>912.48999000000003</c:v>
                </c:pt>
                <c:pt idx="496">
                  <c:v>926.01000999999997</c:v>
                </c:pt>
                <c:pt idx="497">
                  <c:v>939.34997599999997</c:v>
                </c:pt>
                <c:pt idx="498">
                  <c:v>925.04998799999998</c:v>
                </c:pt>
                <c:pt idx="499">
                  <c:v>923.53997800000002</c:v>
                </c:pt>
                <c:pt idx="500">
                  <c:v>920.15997300000004</c:v>
                </c:pt>
                <c:pt idx="501">
                  <c:v>913.02002000000005</c:v>
                </c:pt>
                <c:pt idx="502">
                  <c:v>913.70001200000002</c:v>
                </c:pt>
                <c:pt idx="503">
                  <c:v>903.669983</c:v>
                </c:pt>
                <c:pt idx="504">
                  <c:v>899.46997099999999</c:v>
                </c:pt>
                <c:pt idx="505">
                  <c:v>927.580017</c:v>
                </c:pt>
                <c:pt idx="506">
                  <c:v>927.85998500000005</c:v>
                </c:pt>
                <c:pt idx="507">
                  <c:v>930.86999500000002</c:v>
                </c:pt>
                <c:pt idx="508">
                  <c:v>929.04998799999998</c:v>
                </c:pt>
                <c:pt idx="509">
                  <c:v>931.20001200000002</c:v>
                </c:pt>
                <c:pt idx="510">
                  <c:v>933.61999500000002</c:v>
                </c:pt>
                <c:pt idx="511">
                  <c:v>919.03002900000001</c:v>
                </c:pt>
                <c:pt idx="512">
                  <c:v>912.59002699999996</c:v>
                </c:pt>
                <c:pt idx="513">
                  <c:v>923.90997300000004</c:v>
                </c:pt>
                <c:pt idx="514">
                  <c:v>919.77002000000005</c:v>
                </c:pt>
                <c:pt idx="515">
                  <c:v>945.64001499999995</c:v>
                </c:pt>
                <c:pt idx="516">
                  <c:v>943</c:v>
                </c:pt>
                <c:pt idx="517">
                  <c:v>947.28997800000002</c:v>
                </c:pt>
                <c:pt idx="518">
                  <c:v>950.51000999999997</c:v>
                </c:pt>
                <c:pt idx="519">
                  <c:v>955.42999299999997</c:v>
                </c:pt>
                <c:pt idx="520">
                  <c:v>951.92999299999997</c:v>
                </c:pt>
                <c:pt idx="521">
                  <c:v>944.47997999999995</c:v>
                </c:pt>
                <c:pt idx="522">
                  <c:v>937.90997300000004</c:v>
                </c:pt>
                <c:pt idx="523">
                  <c:v>945.21997099999999</c:v>
                </c:pt>
                <c:pt idx="524">
                  <c:v>953.34002699999996</c:v>
                </c:pt>
                <c:pt idx="525">
                  <c:v>947.28002900000001</c:v>
                </c:pt>
                <c:pt idx="526">
                  <c:v>955.40997300000004</c:v>
                </c:pt>
                <c:pt idx="527">
                  <c:v>960.46002199999998</c:v>
                </c:pt>
                <c:pt idx="528">
                  <c:v>965.03002900000001</c:v>
                </c:pt>
                <c:pt idx="529">
                  <c:v>972.69000200000005</c:v>
                </c:pt>
                <c:pt idx="530">
                  <c:v>983.11999500000002</c:v>
                </c:pt>
                <c:pt idx="531">
                  <c:v>973.84002699999996</c:v>
                </c:pt>
                <c:pt idx="532">
                  <c:v>970.61999500000002</c:v>
                </c:pt>
                <c:pt idx="533">
                  <c:v>966.97997999999995</c:v>
                </c:pt>
                <c:pt idx="534">
                  <c:v>968.09997599999997</c:v>
                </c:pt>
                <c:pt idx="535">
                  <c:v>970.28002900000001</c:v>
                </c:pt>
                <c:pt idx="536">
                  <c:v>965.71997099999999</c:v>
                </c:pt>
                <c:pt idx="537">
                  <c:v>955.25</c:v>
                </c:pt>
                <c:pt idx="538">
                  <c:v>944.15997300000004</c:v>
                </c:pt>
                <c:pt idx="539">
                  <c:v>955.60998500000005</c:v>
                </c:pt>
                <c:pt idx="540">
                  <c:v>972.28002900000001</c:v>
                </c:pt>
                <c:pt idx="541">
                  <c:v>968.48999000000003</c:v>
                </c:pt>
                <c:pt idx="542">
                  <c:v>950.69000200000005</c:v>
                </c:pt>
                <c:pt idx="543">
                  <c:v>941.64001499999995</c:v>
                </c:pt>
                <c:pt idx="544">
                  <c:v>876.98999000000003</c:v>
                </c:pt>
                <c:pt idx="545">
                  <c:v>921.84997599999997</c:v>
                </c:pt>
                <c:pt idx="546">
                  <c:v>919.15997300000004</c:v>
                </c:pt>
                <c:pt idx="547">
                  <c:v>903.67999299999997</c:v>
                </c:pt>
                <c:pt idx="548">
                  <c:v>914.61999500000002</c:v>
                </c:pt>
                <c:pt idx="549">
                  <c:v>938.98999000000003</c:v>
                </c:pt>
                <c:pt idx="550">
                  <c:v>940.76000999999997</c:v>
                </c:pt>
                <c:pt idx="551">
                  <c:v>942.76000999999997</c:v>
                </c:pt>
                <c:pt idx="552">
                  <c:v>938.03002900000001</c:v>
                </c:pt>
                <c:pt idx="553">
                  <c:v>927.51000999999997</c:v>
                </c:pt>
                <c:pt idx="554">
                  <c:v>921.13000499999998</c:v>
                </c:pt>
                <c:pt idx="555">
                  <c:v>923.78002900000001</c:v>
                </c:pt>
                <c:pt idx="556">
                  <c:v>905.96002199999998</c:v>
                </c:pt>
                <c:pt idx="557">
                  <c:v>916.65997300000004</c:v>
                </c:pt>
                <c:pt idx="558">
                  <c:v>928.34997599999997</c:v>
                </c:pt>
                <c:pt idx="559">
                  <c:v>946.20001200000002</c:v>
                </c:pt>
                <c:pt idx="560">
                  <c:v>938.22997999999995</c:v>
                </c:pt>
                <c:pt idx="561">
                  <c:v>944.59002699999996</c:v>
                </c:pt>
                <c:pt idx="562">
                  <c:v>958.97997999999995</c:v>
                </c:pt>
                <c:pt idx="563">
                  <c:v>963.09002699999996</c:v>
                </c:pt>
                <c:pt idx="564">
                  <c:v>946.669983</c:v>
                </c:pt>
                <c:pt idx="565">
                  <c:v>950.82000700000003</c:v>
                </c:pt>
                <c:pt idx="566">
                  <c:v>951.64001499999995</c:v>
                </c:pt>
                <c:pt idx="567">
                  <c:v>955.40002400000003</c:v>
                </c:pt>
                <c:pt idx="568">
                  <c:v>974.77002000000005</c:v>
                </c:pt>
                <c:pt idx="569">
                  <c:v>971.67999299999997</c:v>
                </c:pt>
                <c:pt idx="570">
                  <c:v>976.77002000000005</c:v>
                </c:pt>
                <c:pt idx="571">
                  <c:v>973.09997599999997</c:v>
                </c:pt>
                <c:pt idx="572">
                  <c:v>983.78997800000002</c:v>
                </c:pt>
                <c:pt idx="573">
                  <c:v>982.36999500000002</c:v>
                </c:pt>
                <c:pt idx="574">
                  <c:v>975.78002900000001</c:v>
                </c:pt>
                <c:pt idx="575">
                  <c:v>969.78997800000002</c:v>
                </c:pt>
                <c:pt idx="576">
                  <c:v>954.94000200000005</c:v>
                </c:pt>
                <c:pt idx="577">
                  <c:v>953.39001499999995</c:v>
                </c:pt>
                <c:pt idx="578">
                  <c:v>963.39001499999995</c:v>
                </c:pt>
                <c:pt idx="579">
                  <c:v>968.03997800000002</c:v>
                </c:pt>
                <c:pt idx="580">
                  <c:v>965.53997800000002</c:v>
                </c:pt>
                <c:pt idx="581">
                  <c:v>955.29998799999998</c:v>
                </c:pt>
                <c:pt idx="582">
                  <c:v>946.78002900000001</c:v>
                </c:pt>
                <c:pt idx="583">
                  <c:v>953.70001200000002</c:v>
                </c:pt>
                <c:pt idx="584">
                  <c:v>939.13000499999998</c:v>
                </c:pt>
                <c:pt idx="585">
                  <c:v>932.70001200000002</c:v>
                </c:pt>
                <c:pt idx="586">
                  <c:v>936.46002199999998</c:v>
                </c:pt>
                <c:pt idx="587">
                  <c:v>953.34997599999997</c:v>
                </c:pt>
                <c:pt idx="588">
                  <c:v>970.84002699999996</c:v>
                </c:pt>
                <c:pt idx="589">
                  <c:v>970.42999299999997</c:v>
                </c:pt>
                <c:pt idx="590">
                  <c:v>975.03997800000002</c:v>
                </c:pt>
                <c:pt idx="591">
                  <c:v>977.07000700000003</c:v>
                </c:pt>
                <c:pt idx="592">
                  <c:v>966.580017</c:v>
                </c:pt>
                <c:pt idx="593">
                  <c:v>964</c:v>
                </c:pt>
                <c:pt idx="594">
                  <c:v>956.04998799999998</c:v>
                </c:pt>
                <c:pt idx="595">
                  <c:v>927.69000200000005</c:v>
                </c:pt>
                <c:pt idx="596">
                  <c:v>939.21002199999998</c:v>
                </c:pt>
                <c:pt idx="597">
                  <c:v>952.11999500000002</c:v>
                </c:pt>
                <c:pt idx="598">
                  <c:v>957.94000200000005</c:v>
                </c:pt>
                <c:pt idx="599">
                  <c:v>950.72997999999995</c:v>
                </c:pt>
                <c:pt idx="600">
                  <c:v>961.51000999999997</c:v>
                </c:pt>
                <c:pt idx="601">
                  <c:v>978.59997599999997</c:v>
                </c:pt>
                <c:pt idx="602">
                  <c:v>970.80999799999995</c:v>
                </c:pt>
                <c:pt idx="603">
                  <c:v>963.03997800000002</c:v>
                </c:pt>
                <c:pt idx="604">
                  <c:v>957.59002699999996</c:v>
                </c:pt>
                <c:pt idx="605">
                  <c:v>956.95001200000002</c:v>
                </c:pt>
                <c:pt idx="606">
                  <c:v>969.02002000000005</c:v>
                </c:pt>
                <c:pt idx="607">
                  <c:v>977.46002199999998</c:v>
                </c:pt>
                <c:pt idx="608">
                  <c:v>985.48999000000003</c:v>
                </c:pt>
                <c:pt idx="609">
                  <c:v>980.28002900000001</c:v>
                </c:pt>
                <c:pt idx="610">
                  <c:v>1001.27002</c:v>
                </c:pt>
                <c:pt idx="611">
                  <c:v>1006</c:v>
                </c:pt>
                <c:pt idx="612">
                  <c:v>1006.900024</c:v>
                </c:pt>
                <c:pt idx="613">
                  <c:v>1003.539978</c:v>
                </c:pt>
                <c:pt idx="614">
                  <c:v>1012.460022</c:v>
                </c:pt>
                <c:pt idx="615">
                  <c:v>1010.73999</c:v>
                </c:pt>
                <c:pt idx="616">
                  <c:v>1019.01001</c:v>
                </c:pt>
                <c:pt idx="617">
                  <c:v>1020.01001</c:v>
                </c:pt>
                <c:pt idx="618">
                  <c:v>1024.1400149999999</c:v>
                </c:pt>
                <c:pt idx="619">
                  <c:v>1020.090027</c:v>
                </c:pt>
                <c:pt idx="620">
                  <c:v>1022.76001</c:v>
                </c:pt>
                <c:pt idx="621">
                  <c:v>1032.079956</c:v>
                </c:pt>
                <c:pt idx="622">
                  <c:v>1028.280029</c:v>
                </c:pt>
                <c:pt idx="623">
                  <c:v>1034.209961</c:v>
                </c:pt>
                <c:pt idx="624">
                  <c:v>1038.1400149999999</c:v>
                </c:pt>
                <c:pt idx="625">
                  <c:v>1030.5600589999999</c:v>
                </c:pt>
                <c:pt idx="626">
                  <c:v>1042.900024</c:v>
                </c:pt>
                <c:pt idx="627">
                  <c:v>1048.670044</c:v>
                </c:pt>
                <c:pt idx="628">
                  <c:v>1049.339966</c:v>
                </c:pt>
                <c:pt idx="629">
                  <c:v>1047.6999510000001</c:v>
                </c:pt>
                <c:pt idx="630">
                  <c:v>1052.0200199999999</c:v>
                </c:pt>
                <c:pt idx="631">
                  <c:v>1047.329956</c:v>
                </c:pt>
                <c:pt idx="632">
                  <c:v>1035.0500489999999</c:v>
                </c:pt>
                <c:pt idx="633">
                  <c:v>1055.6899410000001</c:v>
                </c:pt>
                <c:pt idx="634">
                  <c:v>1052.3100589999999</c:v>
                </c:pt>
                <c:pt idx="635">
                  <c:v>1064.25</c:v>
                </c:pt>
                <c:pt idx="636">
                  <c:v>1068.469971</c:v>
                </c:pt>
                <c:pt idx="637">
                  <c:v>1069.920044</c:v>
                </c:pt>
                <c:pt idx="638">
                  <c:v>1068.6099850000001</c:v>
                </c:pt>
                <c:pt idx="639">
                  <c:v>1079.2700199999999</c:v>
                </c:pt>
                <c:pt idx="640">
                  <c:v>1080.4499510000001</c:v>
                </c:pt>
                <c:pt idx="641">
                  <c:v>1085.5200199999999</c:v>
                </c:pt>
                <c:pt idx="642">
                  <c:v>1089.73999</c:v>
                </c:pt>
                <c:pt idx="643">
                  <c:v>1099.160034</c:v>
                </c:pt>
                <c:pt idx="644">
                  <c:v>1095.5500489999999</c:v>
                </c:pt>
                <c:pt idx="645">
                  <c:v>1105.650024</c:v>
                </c:pt>
                <c:pt idx="646">
                  <c:v>1101.9300539999999</c:v>
                </c:pt>
                <c:pt idx="647">
                  <c:v>1100.8000489999999</c:v>
                </c:pt>
                <c:pt idx="648">
                  <c:v>1095.4399410000001</c:v>
                </c:pt>
                <c:pt idx="649">
                  <c:v>1093.599976</c:v>
                </c:pt>
                <c:pt idx="650">
                  <c:v>1101.75</c:v>
                </c:pt>
                <c:pt idx="651">
                  <c:v>1108.150024</c:v>
                </c:pt>
                <c:pt idx="652">
                  <c:v>1120.01001</c:v>
                </c:pt>
                <c:pt idx="653">
                  <c:v>1122.6999510000001</c:v>
                </c:pt>
                <c:pt idx="654">
                  <c:v>1121.380005</c:v>
                </c:pt>
                <c:pt idx="655">
                  <c:v>1109.5500489999999</c:v>
                </c:pt>
                <c:pt idx="656">
                  <c:v>1101.650024</c:v>
                </c:pt>
                <c:pt idx="657">
                  <c:v>1110.670044</c:v>
                </c:pt>
                <c:pt idx="658">
                  <c:v>1109.6899410000001</c:v>
                </c:pt>
                <c:pt idx="659">
                  <c:v>1115.75</c:v>
                </c:pt>
                <c:pt idx="660">
                  <c:v>1119.3199460000001</c:v>
                </c:pt>
                <c:pt idx="661">
                  <c:v>1108.170044</c:v>
                </c:pt>
                <c:pt idx="662">
                  <c:v>1122.719971</c:v>
                </c:pt>
                <c:pt idx="663">
                  <c:v>1123.650024</c:v>
                </c:pt>
                <c:pt idx="664">
                  <c:v>1126.670044</c:v>
                </c:pt>
                <c:pt idx="665">
                  <c:v>1130.540039</c:v>
                </c:pt>
                <c:pt idx="666">
                  <c:v>1119.579956</c:v>
                </c:pt>
                <c:pt idx="667">
                  <c:v>1107.900024</c:v>
                </c:pt>
                <c:pt idx="668">
                  <c:v>1086.540039</c:v>
                </c:pt>
                <c:pt idx="669">
                  <c:v>1085.1099850000001</c:v>
                </c:pt>
                <c:pt idx="670">
                  <c:v>1094.619995</c:v>
                </c:pt>
                <c:pt idx="671">
                  <c:v>1111.75</c:v>
                </c:pt>
                <c:pt idx="672">
                  <c:v>1121</c:v>
                </c:pt>
                <c:pt idx="673">
                  <c:v>1122.0699460000001</c:v>
                </c:pt>
                <c:pt idx="674">
                  <c:v>1115.5</c:v>
                </c:pt>
                <c:pt idx="675">
                  <c:v>1104.920044</c:v>
                </c:pt>
                <c:pt idx="676">
                  <c:v>1095.1400149999999</c:v>
                </c:pt>
                <c:pt idx="677">
                  <c:v>1108.1400149999999</c:v>
                </c:pt>
                <c:pt idx="678">
                  <c:v>1106.6400149999999</c:v>
                </c:pt>
                <c:pt idx="679">
                  <c:v>1115.790039</c:v>
                </c:pt>
                <c:pt idx="680">
                  <c:v>1118.8599850000001</c:v>
                </c:pt>
                <c:pt idx="681">
                  <c:v>1117.369995</c:v>
                </c:pt>
                <c:pt idx="682">
                  <c:v>1108.7299800000001</c:v>
                </c:pt>
                <c:pt idx="683">
                  <c:v>1105.8199460000001</c:v>
                </c:pt>
                <c:pt idx="684">
                  <c:v>1109.5200199999999</c:v>
                </c:pt>
                <c:pt idx="685">
                  <c:v>1119.0600589999999</c:v>
                </c:pt>
                <c:pt idx="686">
                  <c:v>1114.6400149999999</c:v>
                </c:pt>
                <c:pt idx="687">
                  <c:v>1110.469971</c:v>
                </c:pt>
                <c:pt idx="688">
                  <c:v>1094.0200199999999</c:v>
                </c:pt>
                <c:pt idx="689">
                  <c:v>1092.2299800000001</c:v>
                </c:pt>
                <c:pt idx="690">
                  <c:v>1097.599976</c:v>
                </c:pt>
                <c:pt idx="691">
                  <c:v>1090.8199460000001</c:v>
                </c:pt>
                <c:pt idx="692">
                  <c:v>1090.9799800000001</c:v>
                </c:pt>
                <c:pt idx="693">
                  <c:v>1093.219971</c:v>
                </c:pt>
                <c:pt idx="694">
                  <c:v>1082.7299800000001</c:v>
                </c:pt>
                <c:pt idx="695">
                  <c:v>1094.829956</c:v>
                </c:pt>
                <c:pt idx="696">
                  <c:v>1113.8599850000001</c:v>
                </c:pt>
                <c:pt idx="697">
                  <c:v>1115.719971</c:v>
                </c:pt>
                <c:pt idx="698">
                  <c:v>1118.410034</c:v>
                </c:pt>
                <c:pt idx="699">
                  <c:v>1112.280029</c:v>
                </c:pt>
                <c:pt idx="700">
                  <c:v>1094.579956</c:v>
                </c:pt>
                <c:pt idx="701">
                  <c:v>1098.839966</c:v>
                </c:pt>
                <c:pt idx="702">
                  <c:v>1077.01001</c:v>
                </c:pt>
                <c:pt idx="703">
                  <c:v>1087.589966</c:v>
                </c:pt>
                <c:pt idx="704">
                  <c:v>1107.1099850000001</c:v>
                </c:pt>
                <c:pt idx="705">
                  <c:v>1106.369995</c:v>
                </c:pt>
                <c:pt idx="706">
                  <c:v>1100.650024</c:v>
                </c:pt>
                <c:pt idx="707">
                  <c:v>1103.209961</c:v>
                </c:pt>
                <c:pt idx="708">
                  <c:v>1119.48999</c:v>
                </c:pt>
                <c:pt idx="709">
                  <c:v>1132.880005</c:v>
                </c:pt>
                <c:pt idx="710">
                  <c:v>1129.280029</c:v>
                </c:pt>
                <c:pt idx="711">
                  <c:v>1133.1999510000001</c:v>
                </c:pt>
                <c:pt idx="712">
                  <c:v>1138.48999</c:v>
                </c:pt>
                <c:pt idx="713">
                  <c:v>1133.839966</c:v>
                </c:pt>
                <c:pt idx="714">
                  <c:v>1148.5600589999999</c:v>
                </c:pt>
                <c:pt idx="715">
                  <c:v>1146.420044</c:v>
                </c:pt>
                <c:pt idx="716">
                  <c:v>1157.329956</c:v>
                </c:pt>
                <c:pt idx="717">
                  <c:v>1154.660034</c:v>
                </c:pt>
                <c:pt idx="718">
                  <c:v>1166.380005</c:v>
                </c:pt>
                <c:pt idx="719">
                  <c:v>1158.5600589999999</c:v>
                </c:pt>
                <c:pt idx="720">
                  <c:v>1164.329956</c:v>
                </c:pt>
                <c:pt idx="721">
                  <c:v>1165.1899410000001</c:v>
                </c:pt>
                <c:pt idx="722">
                  <c:v>1177.579956</c:v>
                </c:pt>
                <c:pt idx="723">
                  <c:v>1174.8100589999999</c:v>
                </c:pt>
                <c:pt idx="724">
                  <c:v>1183.98999</c:v>
                </c:pt>
                <c:pt idx="725">
                  <c:v>1186.75</c:v>
                </c:pt>
                <c:pt idx="726">
                  <c:v>1184.099976</c:v>
                </c:pt>
                <c:pt idx="727">
                  <c:v>1165.0699460000001</c:v>
                </c:pt>
                <c:pt idx="728">
                  <c:v>1164.079956</c:v>
                </c:pt>
                <c:pt idx="729">
                  <c:v>1139.75</c:v>
                </c:pt>
                <c:pt idx="730">
                  <c:v>1140.8000489999999</c:v>
                </c:pt>
                <c:pt idx="731">
                  <c:v>1147.2700199999999</c:v>
                </c:pt>
                <c:pt idx="732">
                  <c:v>1130.23999</c:v>
                </c:pt>
                <c:pt idx="733">
                  <c:v>1125.209961</c:v>
                </c:pt>
                <c:pt idx="734">
                  <c:v>1142.9499510000001</c:v>
                </c:pt>
                <c:pt idx="735">
                  <c:v>1120.670044</c:v>
                </c:pt>
                <c:pt idx="736">
                  <c:v>1112.4399410000001</c:v>
                </c:pt>
                <c:pt idx="737">
                  <c:v>1072.119995</c:v>
                </c:pt>
                <c:pt idx="738">
                  <c:v>1081.4300539999999</c:v>
                </c:pt>
                <c:pt idx="739">
                  <c:v>1089.630005</c:v>
                </c:pt>
                <c:pt idx="740">
                  <c:v>1089.4499510000001</c:v>
                </c:pt>
                <c:pt idx="741">
                  <c:v>1083.1400149999999</c:v>
                </c:pt>
                <c:pt idx="742">
                  <c:v>1068.9799800000001</c:v>
                </c:pt>
                <c:pt idx="743">
                  <c:v>1084.219971</c:v>
                </c:pt>
                <c:pt idx="744">
                  <c:v>1074.910034</c:v>
                </c:pt>
                <c:pt idx="745">
                  <c:v>1062.75</c:v>
                </c:pt>
                <c:pt idx="746">
                  <c:v>1083.670044</c:v>
                </c:pt>
                <c:pt idx="747">
                  <c:v>1101.1999510000001</c:v>
                </c:pt>
                <c:pt idx="748">
                  <c:v>1098.0600589999999</c:v>
                </c:pt>
                <c:pt idx="749">
                  <c:v>1091.599976</c:v>
                </c:pt>
                <c:pt idx="750">
                  <c:v>1081.23999</c:v>
                </c:pt>
                <c:pt idx="751">
                  <c:v>1088.1400149999999</c:v>
                </c:pt>
                <c:pt idx="752">
                  <c:v>1092.849976</c:v>
                </c:pt>
                <c:pt idx="753">
                  <c:v>1084.1899410000001</c:v>
                </c:pt>
                <c:pt idx="754">
                  <c:v>1042.589966</c:v>
                </c:pt>
                <c:pt idx="755">
                  <c:v>1027.1400149999999</c:v>
                </c:pt>
                <c:pt idx="756">
                  <c:v>957.28002900000001</c:v>
                </c:pt>
                <c:pt idx="757">
                  <c:v>994.26000999999997</c:v>
                </c:pt>
                <c:pt idx="758">
                  <c:v>990.47997999999995</c:v>
                </c:pt>
                <c:pt idx="759">
                  <c:v>982.26000999999997</c:v>
                </c:pt>
                <c:pt idx="760">
                  <c:v>973.89001499999995</c:v>
                </c:pt>
                <c:pt idx="761">
                  <c:v>1023.460022</c:v>
                </c:pt>
                <c:pt idx="762">
                  <c:v>1006.200012</c:v>
                </c:pt>
                <c:pt idx="763">
                  <c:v>980.19000200000005</c:v>
                </c:pt>
                <c:pt idx="764">
                  <c:v>1009.059998</c:v>
                </c:pt>
                <c:pt idx="765">
                  <c:v>1029.719971</c:v>
                </c:pt>
                <c:pt idx="766">
                  <c:v>1037.6800539999999</c:v>
                </c:pt>
                <c:pt idx="767">
                  <c:v>1045.4799800000001</c:v>
                </c:pt>
                <c:pt idx="768">
                  <c:v>1018.869995</c:v>
                </c:pt>
                <c:pt idx="769">
                  <c:v>1020.090027</c:v>
                </c:pt>
                <c:pt idx="770">
                  <c:v>1023.8900149999999</c:v>
                </c:pt>
                <c:pt idx="771">
                  <c:v>1029.630005</c:v>
                </c:pt>
                <c:pt idx="772">
                  <c:v>1066.089966</c:v>
                </c:pt>
                <c:pt idx="773">
                  <c:v>1042.719971</c:v>
                </c:pt>
                <c:pt idx="774">
                  <c:v>1044.75</c:v>
                </c:pt>
                <c:pt idx="775">
                  <c:v>1048.6899410000001</c:v>
                </c:pt>
                <c:pt idx="776">
                  <c:v>1049.0200199999999</c:v>
                </c:pt>
                <c:pt idx="777">
                  <c:v>1017.01001</c:v>
                </c:pt>
                <c:pt idx="778">
                  <c:v>986.39001499999995</c:v>
                </c:pt>
                <c:pt idx="779">
                  <c:v>1002.599976</c:v>
                </c:pt>
                <c:pt idx="780">
                  <c:v>988.55999799999995</c:v>
                </c:pt>
                <c:pt idx="781">
                  <c:v>984.59002699999996</c:v>
                </c:pt>
                <c:pt idx="782">
                  <c:v>970.67999299999997</c:v>
                </c:pt>
                <c:pt idx="783">
                  <c:v>959.44000200000005</c:v>
                </c:pt>
                <c:pt idx="784">
                  <c:v>984.39001499999995</c:v>
                </c:pt>
                <c:pt idx="785">
                  <c:v>997.71002199999998</c:v>
                </c:pt>
                <c:pt idx="786">
                  <c:v>994.79998799999998</c:v>
                </c:pt>
                <c:pt idx="787">
                  <c:v>1005.530029</c:v>
                </c:pt>
                <c:pt idx="788">
                  <c:v>1047.48999</c:v>
                </c:pt>
                <c:pt idx="789">
                  <c:v>1056.420044</c:v>
                </c:pt>
                <c:pt idx="790">
                  <c:v>1062.3900149999999</c:v>
                </c:pt>
                <c:pt idx="791">
                  <c:v>1063.9300539999999</c:v>
                </c:pt>
                <c:pt idx="792">
                  <c:v>1069.920044</c:v>
                </c:pt>
                <c:pt idx="793">
                  <c:v>1078.4799800000001</c:v>
                </c:pt>
                <c:pt idx="794">
                  <c:v>1070.670044</c:v>
                </c:pt>
                <c:pt idx="795">
                  <c:v>1072.3199460000001</c:v>
                </c:pt>
                <c:pt idx="796">
                  <c:v>1065.339966</c:v>
                </c:pt>
                <c:pt idx="797">
                  <c:v>1068.089966</c:v>
                </c:pt>
                <c:pt idx="798">
                  <c:v>1085.9300539999999</c:v>
                </c:pt>
                <c:pt idx="799">
                  <c:v>1098.670044</c:v>
                </c:pt>
                <c:pt idx="800">
                  <c:v>1111.599976</c:v>
                </c:pt>
                <c:pt idx="801">
                  <c:v>1110.839966</c:v>
                </c:pt>
                <c:pt idx="802">
                  <c:v>1118.670044</c:v>
                </c:pt>
                <c:pt idx="803">
                  <c:v>1133.849976</c:v>
                </c:pt>
                <c:pt idx="804">
                  <c:v>1141.01001</c:v>
                </c:pt>
                <c:pt idx="805">
                  <c:v>1130.1999510000001</c:v>
                </c:pt>
                <c:pt idx="806">
                  <c:v>1128.26001</c:v>
                </c:pt>
                <c:pt idx="807">
                  <c:v>1120.969971</c:v>
                </c:pt>
                <c:pt idx="808">
                  <c:v>1117.6899410000001</c:v>
                </c:pt>
                <c:pt idx="809">
                  <c:v>1125.719971</c:v>
                </c:pt>
                <c:pt idx="810">
                  <c:v>1135.869995</c:v>
                </c:pt>
                <c:pt idx="811">
                  <c:v>1139.3199460000001</c:v>
                </c:pt>
                <c:pt idx="812">
                  <c:v>1144.4799800000001</c:v>
                </c:pt>
                <c:pt idx="813">
                  <c:v>1152.6099850000001</c:v>
                </c:pt>
                <c:pt idx="814">
                  <c:v>1163.5500489999999</c:v>
                </c:pt>
                <c:pt idx="815">
                  <c:v>1188.209961</c:v>
                </c:pt>
                <c:pt idx="816">
                  <c:v>1182.98999</c:v>
                </c:pt>
                <c:pt idx="817">
                  <c:v>1186.869995</c:v>
                </c:pt>
                <c:pt idx="818">
                  <c:v>1192.329956</c:v>
                </c:pt>
                <c:pt idx="819">
                  <c:v>1163.630005</c:v>
                </c:pt>
                <c:pt idx="820">
                  <c:v>1175.280029</c:v>
                </c:pt>
                <c:pt idx="821">
                  <c:v>1171.25</c:v>
                </c:pt>
                <c:pt idx="822">
                  <c:v>1150.1400149999999</c:v>
                </c:pt>
                <c:pt idx="823">
                  <c:v>1176.73999</c:v>
                </c:pt>
                <c:pt idx="824">
                  <c:v>1187.6999510000001</c:v>
                </c:pt>
                <c:pt idx="825">
                  <c:v>1181.380005</c:v>
                </c:pt>
                <c:pt idx="826">
                  <c:v>1183.48999</c:v>
                </c:pt>
                <c:pt idx="827">
                  <c:v>1165.0200199999999</c:v>
                </c:pt>
                <c:pt idx="828">
                  <c:v>1166.459961</c:v>
                </c:pt>
                <c:pt idx="829">
                  <c:v>1141.1999510000001</c:v>
                </c:pt>
                <c:pt idx="830">
                  <c:v>1162.829956</c:v>
                </c:pt>
                <c:pt idx="831">
                  <c:v>1161.9399410000001</c:v>
                </c:pt>
                <c:pt idx="832">
                  <c:v>1179.9799800000001</c:v>
                </c:pt>
                <c:pt idx="833">
                  <c:v>1188.030029</c:v>
                </c:pt>
                <c:pt idx="834">
                  <c:v>1202.839966</c:v>
                </c:pt>
                <c:pt idx="835">
                  <c:v>1203.5699460000001</c:v>
                </c:pt>
                <c:pt idx="836">
                  <c:v>1228.540039</c:v>
                </c:pt>
                <c:pt idx="837">
                  <c:v>1226.2700199999999</c:v>
                </c:pt>
                <c:pt idx="838">
                  <c:v>1225.48999</c:v>
                </c:pt>
                <c:pt idx="839">
                  <c:v>1241.8100589999999</c:v>
                </c:pt>
                <c:pt idx="840">
                  <c:v>1231.9300539999999</c:v>
                </c:pt>
                <c:pt idx="841">
                  <c:v>1229.2299800000001</c:v>
                </c:pt>
                <c:pt idx="842">
                  <c:v>1228.099976</c:v>
                </c:pt>
                <c:pt idx="843">
                  <c:v>1244.780029</c:v>
                </c:pt>
                <c:pt idx="844">
                  <c:v>1272.339966</c:v>
                </c:pt>
                <c:pt idx="845">
                  <c:v>1269.7299800000001</c:v>
                </c:pt>
                <c:pt idx="846">
                  <c:v>1275.089966</c:v>
                </c:pt>
                <c:pt idx="847">
                  <c:v>1263.880005</c:v>
                </c:pt>
                <c:pt idx="848">
                  <c:v>1239.51001</c:v>
                </c:pt>
                <c:pt idx="849">
                  <c:v>1234.400024</c:v>
                </c:pt>
                <c:pt idx="850">
                  <c:v>1212.1899410000001</c:v>
                </c:pt>
                <c:pt idx="851">
                  <c:v>1243.26001</c:v>
                </c:pt>
                <c:pt idx="852">
                  <c:v>1252</c:v>
                </c:pt>
                <c:pt idx="853">
                  <c:v>1256.619995</c:v>
                </c:pt>
                <c:pt idx="854">
                  <c:v>1235.160034</c:v>
                </c:pt>
                <c:pt idx="855">
                  <c:v>1225.1899410000001</c:v>
                </c:pt>
                <c:pt idx="856">
                  <c:v>1233.9799800000001</c:v>
                </c:pt>
                <c:pt idx="857">
                  <c:v>1252.3100589999999</c:v>
                </c:pt>
                <c:pt idx="858">
                  <c:v>1243.170044</c:v>
                </c:pt>
                <c:pt idx="859">
                  <c:v>1265.369995</c:v>
                </c:pt>
                <c:pt idx="860">
                  <c:v>1279.6400149999999</c:v>
                </c:pt>
                <c:pt idx="861">
                  <c:v>1273</c:v>
                </c:pt>
                <c:pt idx="862">
                  <c:v>1261.98999</c:v>
                </c:pt>
                <c:pt idx="863">
                  <c:v>1272.0699460000001</c:v>
                </c:pt>
                <c:pt idx="864">
                  <c:v>1248.48999</c:v>
                </c:pt>
                <c:pt idx="865">
                  <c:v>1239.400024</c:v>
                </c:pt>
                <c:pt idx="866">
                  <c:v>1243.7700199999999</c:v>
                </c:pt>
                <c:pt idx="867">
                  <c:v>1216.1400149999999</c:v>
                </c:pt>
                <c:pt idx="868">
                  <c:v>1223.5500489999999</c:v>
                </c:pt>
                <c:pt idx="869">
                  <c:v>1254.040039</c:v>
                </c:pt>
                <c:pt idx="870">
                  <c:v>1230.130005</c:v>
                </c:pt>
                <c:pt idx="871">
                  <c:v>1241.869995</c:v>
                </c:pt>
                <c:pt idx="872">
                  <c:v>1224.030029</c:v>
                </c:pt>
                <c:pt idx="873">
                  <c:v>1237.280029</c:v>
                </c:pt>
                <c:pt idx="874">
                  <c:v>1239.219971</c:v>
                </c:pt>
                <c:pt idx="875">
                  <c:v>1272.1400149999999</c:v>
                </c:pt>
                <c:pt idx="876">
                  <c:v>1271.1800539999999</c:v>
                </c:pt>
                <c:pt idx="877">
                  <c:v>1253.410034</c:v>
                </c:pt>
                <c:pt idx="878">
                  <c:v>1245.0200199999999</c:v>
                </c:pt>
                <c:pt idx="879">
                  <c:v>1238.329956</c:v>
                </c:pt>
                <c:pt idx="880">
                  <c:v>1236.160034</c:v>
                </c:pt>
                <c:pt idx="881">
                  <c:v>1225.5</c:v>
                </c:pt>
                <c:pt idx="882">
                  <c:v>1227.6999510000001</c:v>
                </c:pt>
                <c:pt idx="883">
                  <c:v>1246.6400149999999</c:v>
                </c:pt>
                <c:pt idx="884">
                  <c:v>1275.469971</c:v>
                </c:pt>
                <c:pt idx="885">
                  <c:v>1282.7299800000001</c:v>
                </c:pt>
                <c:pt idx="886">
                  <c:v>1279.839966</c:v>
                </c:pt>
                <c:pt idx="887">
                  <c:v>1286.839966</c:v>
                </c:pt>
                <c:pt idx="888">
                  <c:v>1297.6800539999999</c:v>
                </c:pt>
                <c:pt idx="889">
                  <c:v>1294.589966</c:v>
                </c:pt>
                <c:pt idx="890">
                  <c:v>1307.26001</c:v>
                </c:pt>
                <c:pt idx="891">
                  <c:v>1306.380005</c:v>
                </c:pt>
                <c:pt idx="892">
                  <c:v>1297.8199460000001</c:v>
                </c:pt>
                <c:pt idx="893">
                  <c:v>1316.5500489999999</c:v>
                </c:pt>
                <c:pt idx="894">
                  <c:v>1299.290039</c:v>
                </c:pt>
                <c:pt idx="895">
                  <c:v>1297.01001</c:v>
                </c:pt>
                <c:pt idx="896">
                  <c:v>1262.1400149999999</c:v>
                </c:pt>
                <c:pt idx="897">
                  <c:v>1268.589966</c:v>
                </c:pt>
                <c:pt idx="898">
                  <c:v>1289.98999</c:v>
                </c:pt>
                <c:pt idx="899">
                  <c:v>1282.8000489999999</c:v>
                </c:pt>
                <c:pt idx="900">
                  <c:v>1310.170044</c:v>
                </c:pt>
                <c:pt idx="901">
                  <c:v>1300.75</c:v>
                </c:pt>
                <c:pt idx="902">
                  <c:v>1286.369995</c:v>
                </c:pt>
                <c:pt idx="903">
                  <c:v>1293.719971</c:v>
                </c:pt>
                <c:pt idx="904">
                  <c:v>1321.119995</c:v>
                </c:pt>
                <c:pt idx="905">
                  <c:v>1317.8900149999999</c:v>
                </c:pt>
                <c:pt idx="906">
                  <c:v>1326.8900149999999</c:v>
                </c:pt>
                <c:pt idx="907">
                  <c:v>1343.9799800000001</c:v>
                </c:pt>
                <c:pt idx="908">
                  <c:v>1348.349976</c:v>
                </c:pt>
                <c:pt idx="909">
                  <c:v>1358.630005</c:v>
                </c:pt>
                <c:pt idx="910">
                  <c:v>1349.8199460000001</c:v>
                </c:pt>
                <c:pt idx="911">
                  <c:v>1328.4399410000001</c:v>
                </c:pt>
                <c:pt idx="912">
                  <c:v>1322.849976</c:v>
                </c:pt>
                <c:pt idx="913">
                  <c:v>1319</c:v>
                </c:pt>
                <c:pt idx="914">
                  <c:v>1289.4799800000001</c:v>
                </c:pt>
                <c:pt idx="915">
                  <c:v>1306.170044</c:v>
                </c:pt>
                <c:pt idx="916">
                  <c:v>1336.119995</c:v>
                </c:pt>
                <c:pt idx="917">
                  <c:v>1358.8199460000001</c:v>
                </c:pt>
                <c:pt idx="918">
                  <c:v>1356.849976</c:v>
                </c:pt>
                <c:pt idx="919">
                  <c:v>1360.040039</c:v>
                </c:pt>
                <c:pt idx="920">
                  <c:v>1362.8000489999999</c:v>
                </c:pt>
                <c:pt idx="921">
                  <c:v>1350.910034</c:v>
                </c:pt>
                <c:pt idx="922">
                  <c:v>1342.829956</c:v>
                </c:pt>
                <c:pt idx="923">
                  <c:v>1335.1800539999999</c:v>
                </c:pt>
                <c:pt idx="924">
                  <c:v>1354.630005</c:v>
                </c:pt>
                <c:pt idx="925">
                  <c:v>1332</c:v>
                </c:pt>
                <c:pt idx="926">
                  <c:v>1347.3100589999999</c:v>
                </c:pt>
                <c:pt idx="927">
                  <c:v>1332.0500489999999</c:v>
                </c:pt>
                <c:pt idx="928">
                  <c:v>1345</c:v>
                </c:pt>
                <c:pt idx="929">
                  <c:v>1340.3000489999999</c:v>
                </c:pt>
                <c:pt idx="930">
                  <c:v>1355.6099850000001</c:v>
                </c:pt>
                <c:pt idx="931">
                  <c:v>1364</c:v>
                </c:pt>
                <c:pt idx="932">
                  <c:v>1367.5600589999999</c:v>
                </c:pt>
                <c:pt idx="933">
                  <c:v>1337.8000489999999</c:v>
                </c:pt>
                <c:pt idx="934">
                  <c:v>1339.48999</c:v>
                </c:pt>
                <c:pt idx="935">
                  <c:v>1333.3199460000001</c:v>
                </c:pt>
                <c:pt idx="936">
                  <c:v>1344.2299800000001</c:v>
                </c:pt>
                <c:pt idx="937">
                  <c:v>1338.829956</c:v>
                </c:pt>
                <c:pt idx="938">
                  <c:v>1330.290039</c:v>
                </c:pt>
                <c:pt idx="939">
                  <c:v>1306.650024</c:v>
                </c:pt>
                <c:pt idx="940">
                  <c:v>1284.400024</c:v>
                </c:pt>
                <c:pt idx="941">
                  <c:v>1304.76001</c:v>
                </c:pt>
                <c:pt idx="942">
                  <c:v>1281.410034</c:v>
                </c:pt>
                <c:pt idx="943">
                  <c:v>1301.839966</c:v>
                </c:pt>
                <c:pt idx="944">
                  <c:v>1294.26001</c:v>
                </c:pt>
                <c:pt idx="945">
                  <c:v>1294.8100589999999</c:v>
                </c:pt>
                <c:pt idx="946">
                  <c:v>1299.540039</c:v>
                </c:pt>
                <c:pt idx="947">
                  <c:v>1327.75</c:v>
                </c:pt>
                <c:pt idx="948">
                  <c:v>1334.5200199999999</c:v>
                </c:pt>
                <c:pt idx="949">
                  <c:v>1317.329956</c:v>
                </c:pt>
                <c:pt idx="950">
                  <c:v>1318.6400149999999</c:v>
                </c:pt>
                <c:pt idx="951">
                  <c:v>1302.8199460000001</c:v>
                </c:pt>
                <c:pt idx="952">
                  <c:v>1293.6400149999999</c:v>
                </c:pt>
                <c:pt idx="953">
                  <c:v>1294</c:v>
                </c:pt>
                <c:pt idx="954">
                  <c:v>1301.160034</c:v>
                </c:pt>
                <c:pt idx="955">
                  <c:v>1330.410034</c:v>
                </c:pt>
                <c:pt idx="956">
                  <c:v>1339.900024</c:v>
                </c:pt>
                <c:pt idx="957">
                  <c:v>1342.839966</c:v>
                </c:pt>
                <c:pt idx="958">
                  <c:v>1349</c:v>
                </c:pt>
                <c:pt idx="959">
                  <c:v>1335.880005</c:v>
                </c:pt>
                <c:pt idx="960">
                  <c:v>1333.0600589999999</c:v>
                </c:pt>
                <c:pt idx="961">
                  <c:v>1315.780029</c:v>
                </c:pt>
                <c:pt idx="962">
                  <c:v>1315.3100589999999</c:v>
                </c:pt>
                <c:pt idx="963">
                  <c:v>1331.349976</c:v>
                </c:pt>
                <c:pt idx="964">
                  <c:v>1351.4499510000001</c:v>
                </c:pt>
                <c:pt idx="965">
                  <c:v>1372.709961</c:v>
                </c:pt>
                <c:pt idx="966">
                  <c:v>1380.959961</c:v>
                </c:pt>
                <c:pt idx="967">
                  <c:v>1391.219971</c:v>
                </c:pt>
                <c:pt idx="968">
                  <c:v>1388.119995</c:v>
                </c:pt>
                <c:pt idx="969">
                  <c:v>1395.8599850000001</c:v>
                </c:pt>
                <c:pt idx="970">
                  <c:v>1394.420044</c:v>
                </c:pt>
                <c:pt idx="971">
                  <c:v>1403.280029</c:v>
                </c:pt>
                <c:pt idx="972">
                  <c:v>1399.099976</c:v>
                </c:pt>
                <c:pt idx="973">
                  <c:v>1393.5600589999999</c:v>
                </c:pt>
                <c:pt idx="974">
                  <c:v>1398.170044</c:v>
                </c:pt>
                <c:pt idx="975">
                  <c:v>1409.619995</c:v>
                </c:pt>
                <c:pt idx="976">
                  <c:v>1418.780029</c:v>
                </c:pt>
                <c:pt idx="977">
                  <c:v>1407.650024</c:v>
                </c:pt>
                <c:pt idx="978">
                  <c:v>1377.099976</c:v>
                </c:pt>
                <c:pt idx="979">
                  <c:v>1379.290039</c:v>
                </c:pt>
                <c:pt idx="980">
                  <c:v>1360.969971</c:v>
                </c:pt>
                <c:pt idx="981">
                  <c:v>1356.9399410000001</c:v>
                </c:pt>
                <c:pt idx="982">
                  <c:v>1347.76001</c:v>
                </c:pt>
                <c:pt idx="983">
                  <c:v>1362.839966</c:v>
                </c:pt>
                <c:pt idx="984">
                  <c:v>1365.400024</c:v>
                </c:pt>
                <c:pt idx="985">
                  <c:v>1341.030029</c:v>
                </c:pt>
                <c:pt idx="986">
                  <c:v>1328.719971</c:v>
                </c:pt>
                <c:pt idx="987">
                  <c:v>1328.0500489999999</c:v>
                </c:pt>
                <c:pt idx="988">
                  <c:v>1322.1800539999999</c:v>
                </c:pt>
                <c:pt idx="989">
                  <c:v>1305.329956</c:v>
                </c:pt>
                <c:pt idx="990">
                  <c:v>1313.709961</c:v>
                </c:pt>
                <c:pt idx="991">
                  <c:v>1300.290039</c:v>
                </c:pt>
                <c:pt idx="992">
                  <c:v>1297.8000489999999</c:v>
                </c:pt>
                <c:pt idx="993">
                  <c:v>1281.4300539999999</c:v>
                </c:pt>
                <c:pt idx="994">
                  <c:v>1301.9300539999999</c:v>
                </c:pt>
                <c:pt idx="995">
                  <c:v>1298.160034</c:v>
                </c:pt>
                <c:pt idx="996">
                  <c:v>1327.6800539999999</c:v>
                </c:pt>
                <c:pt idx="997">
                  <c:v>1330.7700199999999</c:v>
                </c:pt>
                <c:pt idx="998">
                  <c:v>1344.160034</c:v>
                </c:pt>
                <c:pt idx="999">
                  <c:v>1332.839966</c:v>
                </c:pt>
                <c:pt idx="1000">
                  <c:v>1323.589966</c:v>
                </c:pt>
                <c:pt idx="1001">
                  <c:v>1336.6099850000001</c:v>
                </c:pt>
                <c:pt idx="1002">
                  <c:v>1360.219971</c:v>
                </c:pt>
                <c:pt idx="1003">
                  <c:v>1363.5</c:v>
                </c:pt>
                <c:pt idx="1004">
                  <c:v>1381.790039</c:v>
                </c:pt>
                <c:pt idx="1005">
                  <c:v>1362.01001</c:v>
                </c:pt>
                <c:pt idx="1006">
                  <c:v>1348.2700199999999</c:v>
                </c:pt>
                <c:pt idx="1007">
                  <c:v>1324.0200199999999</c:v>
                </c:pt>
                <c:pt idx="1008">
                  <c:v>1320.410034</c:v>
                </c:pt>
                <c:pt idx="1009">
                  <c:v>1331.0699460000001</c:v>
                </c:pt>
                <c:pt idx="1010">
                  <c:v>1319.1099850000001</c:v>
                </c:pt>
                <c:pt idx="1011">
                  <c:v>1357.23999</c:v>
                </c:pt>
                <c:pt idx="1012">
                  <c:v>1350.4499510000001</c:v>
                </c:pt>
                <c:pt idx="1013">
                  <c:v>1344.150024</c:v>
                </c:pt>
                <c:pt idx="1014">
                  <c:v>1347.660034</c:v>
                </c:pt>
                <c:pt idx="1015">
                  <c:v>1351.660034</c:v>
                </c:pt>
                <c:pt idx="1016">
                  <c:v>1344.130005</c:v>
                </c:pt>
                <c:pt idx="1017">
                  <c:v>1336.290039</c:v>
                </c:pt>
                <c:pt idx="1018">
                  <c:v>1317.969971</c:v>
                </c:pt>
                <c:pt idx="1019">
                  <c:v>1318.4799800000001</c:v>
                </c:pt>
                <c:pt idx="1020">
                  <c:v>1335.420044</c:v>
                </c:pt>
                <c:pt idx="1021">
                  <c:v>1335.530029</c:v>
                </c:pt>
                <c:pt idx="1022">
                  <c:v>1307.579956</c:v>
                </c:pt>
                <c:pt idx="1023">
                  <c:v>1310.51001</c:v>
                </c:pt>
                <c:pt idx="1024">
                  <c:v>1280.410034</c:v>
                </c:pt>
                <c:pt idx="1025">
                  <c:v>1277.3599850000001</c:v>
                </c:pt>
                <c:pt idx="1026">
                  <c:v>1283.3100589999999</c:v>
                </c:pt>
                <c:pt idx="1027">
                  <c:v>1282.1999510000001</c:v>
                </c:pt>
                <c:pt idx="1028">
                  <c:v>1268.369995</c:v>
                </c:pt>
                <c:pt idx="1029">
                  <c:v>1282.709961</c:v>
                </c:pt>
                <c:pt idx="1030">
                  <c:v>1282.8100589999999</c:v>
                </c:pt>
                <c:pt idx="1031">
                  <c:v>1304.599976</c:v>
                </c:pt>
                <c:pt idx="1032">
                  <c:v>1301.349976</c:v>
                </c:pt>
                <c:pt idx="1033">
                  <c:v>1325.400024</c:v>
                </c:pt>
                <c:pt idx="1034">
                  <c:v>1317.6400149999999</c:v>
                </c:pt>
                <c:pt idx="1035">
                  <c:v>1336.0200199999999</c:v>
                </c:pt>
                <c:pt idx="1036">
                  <c:v>1335.209961</c:v>
                </c:pt>
                <c:pt idx="1037">
                  <c:v>1313.040039</c:v>
                </c:pt>
                <c:pt idx="1038">
                  <c:v>1285.5500489999999</c:v>
                </c:pt>
                <c:pt idx="1039">
                  <c:v>1283.420044</c:v>
                </c:pt>
                <c:pt idx="1040">
                  <c:v>1247.410034</c:v>
                </c:pt>
                <c:pt idx="1041">
                  <c:v>1254.130005</c:v>
                </c:pt>
                <c:pt idx="1042">
                  <c:v>1261.3199460000001</c:v>
                </c:pt>
                <c:pt idx="1043">
                  <c:v>1289.4300539999999</c:v>
                </c:pt>
                <c:pt idx="1044">
                  <c:v>1283.6099850000001</c:v>
                </c:pt>
                <c:pt idx="1045">
                  <c:v>1301.650024</c:v>
                </c:pt>
                <c:pt idx="1046">
                  <c:v>1293.630005</c:v>
                </c:pt>
                <c:pt idx="1047">
                  <c:v>1281.910034</c:v>
                </c:pt>
                <c:pt idx="1048">
                  <c:v>1296.709961</c:v>
                </c:pt>
                <c:pt idx="1049">
                  <c:v>1342.4399410000001</c:v>
                </c:pt>
                <c:pt idx="1050">
                  <c:v>1362.9300539999999</c:v>
                </c:pt>
                <c:pt idx="1051">
                  <c:v>1354.119995</c:v>
                </c:pt>
                <c:pt idx="1052">
                  <c:v>1347.73999</c:v>
                </c:pt>
                <c:pt idx="1053">
                  <c:v>1354.9300539999999</c:v>
                </c:pt>
                <c:pt idx="1054">
                  <c:v>1362.6400149999999</c:v>
                </c:pt>
                <c:pt idx="1055">
                  <c:v>1370.2299800000001</c:v>
                </c:pt>
                <c:pt idx="1056">
                  <c:v>1377.01001</c:v>
                </c:pt>
                <c:pt idx="1057">
                  <c:v>1365.280029</c:v>
                </c:pt>
                <c:pt idx="1058">
                  <c:v>1373.459961</c:v>
                </c:pt>
                <c:pt idx="1059">
                  <c:v>1381.459961</c:v>
                </c:pt>
                <c:pt idx="1060">
                  <c:v>1396.0600589999999</c:v>
                </c:pt>
                <c:pt idx="1061">
                  <c:v>1394.3900149999999</c:v>
                </c:pt>
                <c:pt idx="1062">
                  <c:v>1420.0699460000001</c:v>
                </c:pt>
                <c:pt idx="1063">
                  <c:v>1410.709961</c:v>
                </c:pt>
                <c:pt idx="1064">
                  <c:v>1424.9399410000001</c:v>
                </c:pt>
                <c:pt idx="1065">
                  <c:v>1422</c:v>
                </c:pt>
                <c:pt idx="1066">
                  <c:v>1420.9399410000001</c:v>
                </c:pt>
                <c:pt idx="1067">
                  <c:v>1404.6400149999999</c:v>
                </c:pt>
                <c:pt idx="1068">
                  <c:v>1417.079956</c:v>
                </c:pt>
                <c:pt idx="1069">
                  <c:v>1416.619995</c:v>
                </c:pt>
                <c:pt idx="1070">
                  <c:v>1407.829956</c:v>
                </c:pt>
                <c:pt idx="1071">
                  <c:v>1388.910034</c:v>
                </c:pt>
                <c:pt idx="1072">
                  <c:v>1397.719971</c:v>
                </c:pt>
                <c:pt idx="1073">
                  <c:v>1409.040039</c:v>
                </c:pt>
                <c:pt idx="1074">
                  <c:v>1433.3000489999999</c:v>
                </c:pt>
                <c:pt idx="1075">
                  <c:v>1423.329956</c:v>
                </c:pt>
                <c:pt idx="1076">
                  <c:v>1409.170044</c:v>
                </c:pt>
                <c:pt idx="1077">
                  <c:v>1403.880005</c:v>
                </c:pt>
                <c:pt idx="1078">
                  <c:v>1408.1099850000001</c:v>
                </c:pt>
                <c:pt idx="1079">
                  <c:v>1417.040039</c:v>
                </c:pt>
                <c:pt idx="1080">
                  <c:v>1415.219971</c:v>
                </c:pt>
                <c:pt idx="1081">
                  <c:v>1403.170044</c:v>
                </c:pt>
                <c:pt idx="1082">
                  <c:v>1413.329956</c:v>
                </c:pt>
                <c:pt idx="1083">
                  <c:v>1418.780029</c:v>
                </c:pt>
                <c:pt idx="1084">
                  <c:v>1421.030029</c:v>
                </c:pt>
                <c:pt idx="1085">
                  <c:v>1418.089966</c:v>
                </c:pt>
                <c:pt idx="1086">
                  <c:v>1433.4300539999999</c:v>
                </c:pt>
                <c:pt idx="1087">
                  <c:v>1436.130005</c:v>
                </c:pt>
                <c:pt idx="1088">
                  <c:v>1458.339966</c:v>
                </c:pt>
                <c:pt idx="1089">
                  <c:v>1457.099976</c:v>
                </c:pt>
                <c:pt idx="1090">
                  <c:v>1457.660034</c:v>
                </c:pt>
                <c:pt idx="1091">
                  <c:v>1463.459961</c:v>
                </c:pt>
                <c:pt idx="1092">
                  <c:v>1464.469971</c:v>
                </c:pt>
                <c:pt idx="1093">
                  <c:v>1455.219971</c:v>
                </c:pt>
                <c:pt idx="1094">
                  <c:v>1399.420044</c:v>
                </c:pt>
                <c:pt idx="1095">
                  <c:v>1402.1099850000001</c:v>
                </c:pt>
                <c:pt idx="1096">
                  <c:v>1403.4499510000001</c:v>
                </c:pt>
                <c:pt idx="1097">
                  <c:v>1441.469971</c:v>
                </c:pt>
                <c:pt idx="1098">
                  <c:v>1457.599976</c:v>
                </c:pt>
                <c:pt idx="1099">
                  <c:v>1438.5600589999999</c:v>
                </c:pt>
                <c:pt idx="1100">
                  <c:v>1432.25</c:v>
                </c:pt>
                <c:pt idx="1101">
                  <c:v>1449.6800539999999</c:v>
                </c:pt>
                <c:pt idx="1102">
                  <c:v>1465.150024</c:v>
                </c:pt>
                <c:pt idx="1103">
                  <c:v>1455.1400149999999</c:v>
                </c:pt>
                <c:pt idx="1104">
                  <c:v>1455.900024</c:v>
                </c:pt>
                <c:pt idx="1105">
                  <c:v>1445.5699460000001</c:v>
                </c:pt>
                <c:pt idx="1106">
                  <c:v>1441.3599850000001</c:v>
                </c:pt>
                <c:pt idx="1107">
                  <c:v>1401.530029</c:v>
                </c:pt>
                <c:pt idx="1108">
                  <c:v>1410.030029</c:v>
                </c:pt>
                <c:pt idx="1109">
                  <c:v>1404.089966</c:v>
                </c:pt>
                <c:pt idx="1110">
                  <c:v>1398.5600589999999</c:v>
                </c:pt>
                <c:pt idx="1111">
                  <c:v>1360.160034</c:v>
                </c:pt>
                <c:pt idx="1112">
                  <c:v>1394.459961</c:v>
                </c:pt>
                <c:pt idx="1113">
                  <c:v>1409.280029</c:v>
                </c:pt>
                <c:pt idx="1114">
                  <c:v>1409.119995</c:v>
                </c:pt>
                <c:pt idx="1115">
                  <c:v>1424.969971</c:v>
                </c:pt>
                <c:pt idx="1116">
                  <c:v>1424.369995</c:v>
                </c:pt>
                <c:pt idx="1117">
                  <c:v>1424.23999</c:v>
                </c:pt>
                <c:pt idx="1118">
                  <c:v>1441.719971</c:v>
                </c:pt>
                <c:pt idx="1119">
                  <c:v>1411.709961</c:v>
                </c:pt>
                <c:pt idx="1120">
                  <c:v>1416.829956</c:v>
                </c:pt>
                <c:pt idx="1121">
                  <c:v>1387.119995</c:v>
                </c:pt>
                <c:pt idx="1122">
                  <c:v>1389.9399410000001</c:v>
                </c:pt>
                <c:pt idx="1123">
                  <c:v>1402.0500489999999</c:v>
                </c:pt>
                <c:pt idx="1124">
                  <c:v>1387.670044</c:v>
                </c:pt>
                <c:pt idx="1125">
                  <c:v>1388.26001</c:v>
                </c:pt>
                <c:pt idx="1126">
                  <c:v>1346.089966</c:v>
                </c:pt>
                <c:pt idx="1127">
                  <c:v>1352.170044</c:v>
                </c:pt>
                <c:pt idx="1128">
                  <c:v>1360.6899410000001</c:v>
                </c:pt>
                <c:pt idx="1129">
                  <c:v>1353.4300539999999</c:v>
                </c:pt>
                <c:pt idx="1130">
                  <c:v>1333.3599850000001</c:v>
                </c:pt>
                <c:pt idx="1131">
                  <c:v>1348.0500489999999</c:v>
                </c:pt>
                <c:pt idx="1132">
                  <c:v>1366.420044</c:v>
                </c:pt>
                <c:pt idx="1133">
                  <c:v>1379.1899410000001</c:v>
                </c:pt>
                <c:pt idx="1134">
                  <c:v>1381.76001</c:v>
                </c:pt>
                <c:pt idx="1135">
                  <c:v>1409.170044</c:v>
                </c:pt>
                <c:pt idx="1136">
                  <c:v>1391.280029</c:v>
                </c:pt>
                <c:pt idx="1137">
                  <c:v>1355.619995</c:v>
                </c:pt>
                <c:pt idx="1138">
                  <c:v>1366.6999510000001</c:v>
                </c:pt>
                <c:pt idx="1139">
                  <c:v>1401.6899410000001</c:v>
                </c:pt>
                <c:pt idx="1140">
                  <c:v>1395.0699460000001</c:v>
                </c:pt>
                <c:pt idx="1141">
                  <c:v>1383.619995</c:v>
                </c:pt>
                <c:pt idx="1142">
                  <c:v>1359.150024</c:v>
                </c:pt>
                <c:pt idx="1143">
                  <c:v>1392.1400149999999</c:v>
                </c:pt>
                <c:pt idx="1144">
                  <c:v>1458.469971</c:v>
                </c:pt>
                <c:pt idx="1145">
                  <c:v>1464.469971</c:v>
                </c:pt>
                <c:pt idx="1146">
                  <c:v>1456.630005</c:v>
                </c:pt>
                <c:pt idx="1147">
                  <c:v>1493.869995</c:v>
                </c:pt>
                <c:pt idx="1148">
                  <c:v>1500.6400149999999</c:v>
                </c:pt>
                <c:pt idx="1149">
                  <c:v>1527.349976</c:v>
                </c:pt>
                <c:pt idx="1150">
                  <c:v>1527.459961</c:v>
                </c:pt>
                <c:pt idx="1151">
                  <c:v>1523.8599850000001</c:v>
                </c:pt>
                <c:pt idx="1152">
                  <c:v>1507.7299800000001</c:v>
                </c:pt>
                <c:pt idx="1153">
                  <c:v>1508.5200199999999</c:v>
                </c:pt>
                <c:pt idx="1154">
                  <c:v>1487.920044</c:v>
                </c:pt>
                <c:pt idx="1155">
                  <c:v>1498.579956</c:v>
                </c:pt>
                <c:pt idx="1156">
                  <c:v>1505.969971</c:v>
                </c:pt>
                <c:pt idx="1157">
                  <c:v>1494.7299800000001</c:v>
                </c:pt>
                <c:pt idx="1158">
                  <c:v>1487.369995</c:v>
                </c:pt>
                <c:pt idx="1159">
                  <c:v>1501.339966</c:v>
                </c:pt>
                <c:pt idx="1160">
                  <c:v>1516.349976</c:v>
                </c:pt>
                <c:pt idx="1161">
                  <c:v>1504.459961</c:v>
                </c:pt>
                <c:pt idx="1162">
                  <c:v>1500.589966</c:v>
                </c:pt>
                <c:pt idx="1163">
                  <c:v>1467.170044</c:v>
                </c:pt>
                <c:pt idx="1164">
                  <c:v>1440.51001</c:v>
                </c:pt>
                <c:pt idx="1165">
                  <c:v>1356.5600589999999</c:v>
                </c:pt>
                <c:pt idx="1166">
                  <c:v>1401.4399410000001</c:v>
                </c:pt>
                <c:pt idx="1167">
                  <c:v>1441.6099850000001</c:v>
                </c:pt>
                <c:pt idx="1168">
                  <c:v>1427.469971</c:v>
                </c:pt>
                <c:pt idx="1169">
                  <c:v>1434.540039</c:v>
                </c:pt>
                <c:pt idx="1170">
                  <c:v>1429.8599850000001</c:v>
                </c:pt>
                <c:pt idx="1171">
                  <c:v>1477.4399410000001</c:v>
                </c:pt>
                <c:pt idx="1172">
                  <c:v>1460.98999</c:v>
                </c:pt>
                <c:pt idx="1173">
                  <c:v>1464.920044</c:v>
                </c:pt>
                <c:pt idx="1174">
                  <c:v>1452.4300539999999</c:v>
                </c:pt>
                <c:pt idx="1175">
                  <c:v>1468.25</c:v>
                </c:pt>
                <c:pt idx="1176">
                  <c:v>1446.290039</c:v>
                </c:pt>
                <c:pt idx="1177">
                  <c:v>1415.099976</c:v>
                </c:pt>
                <c:pt idx="1178">
                  <c:v>1409.5699460000001</c:v>
                </c:pt>
                <c:pt idx="1179">
                  <c:v>1432.630005</c:v>
                </c:pt>
                <c:pt idx="1180">
                  <c:v>1424.170044</c:v>
                </c:pt>
                <c:pt idx="1181">
                  <c:v>1412.1400149999999</c:v>
                </c:pt>
                <c:pt idx="1182">
                  <c:v>1383.0500489999999</c:v>
                </c:pt>
                <c:pt idx="1183">
                  <c:v>1407.8100589999999</c:v>
                </c:pt>
                <c:pt idx="1184">
                  <c:v>1420.959961</c:v>
                </c:pt>
                <c:pt idx="1185">
                  <c:v>1452.3599850000001</c:v>
                </c:pt>
                <c:pt idx="1186">
                  <c:v>1466.040039</c:v>
                </c:pt>
                <c:pt idx="1187">
                  <c:v>1447.8000489999999</c:v>
                </c:pt>
                <c:pt idx="1188">
                  <c:v>1437.209961</c:v>
                </c:pt>
                <c:pt idx="1189">
                  <c:v>1406.9499510000001</c:v>
                </c:pt>
                <c:pt idx="1190">
                  <c:v>1400.719971</c:v>
                </c:pt>
                <c:pt idx="1191">
                  <c:v>1373.8599850000001</c:v>
                </c:pt>
                <c:pt idx="1192">
                  <c:v>1399.0500489999999</c:v>
                </c:pt>
                <c:pt idx="1193">
                  <c:v>1381.5200199999999</c:v>
                </c:pt>
                <c:pt idx="1194">
                  <c:v>1378.0200199999999</c:v>
                </c:pt>
                <c:pt idx="1195">
                  <c:v>1422.4499510000001</c:v>
                </c:pt>
                <c:pt idx="1196">
                  <c:v>1420.599976</c:v>
                </c:pt>
                <c:pt idx="1197">
                  <c:v>1448.8100589999999</c:v>
                </c:pt>
                <c:pt idx="1198">
                  <c:v>1477.26001</c:v>
                </c:pt>
                <c:pt idx="1199">
                  <c:v>1467.630005</c:v>
                </c:pt>
                <c:pt idx="1200">
                  <c:v>1457.839966</c:v>
                </c:pt>
                <c:pt idx="1201">
                  <c:v>1471.3599850000001</c:v>
                </c:pt>
                <c:pt idx="1202">
                  <c:v>1461.670044</c:v>
                </c:pt>
                <c:pt idx="1203">
                  <c:v>1456.9499510000001</c:v>
                </c:pt>
                <c:pt idx="1204">
                  <c:v>1446</c:v>
                </c:pt>
                <c:pt idx="1205">
                  <c:v>1469.4399410000001</c:v>
                </c:pt>
                <c:pt idx="1206">
                  <c:v>1470.540039</c:v>
                </c:pt>
                <c:pt idx="1207">
                  <c:v>1478.7299800000001</c:v>
                </c:pt>
                <c:pt idx="1208">
                  <c:v>1464.459961</c:v>
                </c:pt>
                <c:pt idx="1209">
                  <c:v>1486</c:v>
                </c:pt>
                <c:pt idx="1210">
                  <c:v>1475.9499510000001</c:v>
                </c:pt>
                <c:pt idx="1211">
                  <c:v>1479.130005</c:v>
                </c:pt>
                <c:pt idx="1212">
                  <c:v>1452.1800539999999</c:v>
                </c:pt>
                <c:pt idx="1213">
                  <c:v>1441.4799800000001</c:v>
                </c:pt>
                <c:pt idx="1214">
                  <c:v>1455.3100589999999</c:v>
                </c:pt>
                <c:pt idx="1215">
                  <c:v>1450.5500489999999</c:v>
                </c:pt>
                <c:pt idx="1216">
                  <c:v>1454.8199460000001</c:v>
                </c:pt>
                <c:pt idx="1217">
                  <c:v>1442.3900149999999</c:v>
                </c:pt>
                <c:pt idx="1218">
                  <c:v>1454.599976</c:v>
                </c:pt>
                <c:pt idx="1219">
                  <c:v>1469.540039</c:v>
                </c:pt>
                <c:pt idx="1220">
                  <c:v>1446.2299800000001</c:v>
                </c:pt>
                <c:pt idx="1221">
                  <c:v>1456.670044</c:v>
                </c:pt>
                <c:pt idx="1222">
                  <c:v>1478.900024</c:v>
                </c:pt>
                <c:pt idx="1223">
                  <c:v>1475.619995</c:v>
                </c:pt>
                <c:pt idx="1224">
                  <c:v>1480.880005</c:v>
                </c:pt>
                <c:pt idx="1225">
                  <c:v>1492.920044</c:v>
                </c:pt>
                <c:pt idx="1226">
                  <c:v>1495.839966</c:v>
                </c:pt>
                <c:pt idx="1227">
                  <c:v>1509.9799800000001</c:v>
                </c:pt>
                <c:pt idx="1228">
                  <c:v>1510.48999</c:v>
                </c:pt>
                <c:pt idx="1229">
                  <c:v>1493.73999</c:v>
                </c:pt>
                <c:pt idx="1230">
                  <c:v>1481.959961</c:v>
                </c:pt>
                <c:pt idx="1231">
                  <c:v>1495.5699460000001</c:v>
                </c:pt>
                <c:pt idx="1232">
                  <c:v>1480.1899410000001</c:v>
                </c:pt>
                <c:pt idx="1233">
                  <c:v>1464.290039</c:v>
                </c:pt>
                <c:pt idx="1234">
                  <c:v>1474.469971</c:v>
                </c:pt>
                <c:pt idx="1235">
                  <c:v>1452.420044</c:v>
                </c:pt>
                <c:pt idx="1236">
                  <c:v>1449.619995</c:v>
                </c:pt>
                <c:pt idx="1237">
                  <c:v>1419.8900149999999</c:v>
                </c:pt>
                <c:pt idx="1238">
                  <c:v>1430.829956</c:v>
                </c:pt>
                <c:pt idx="1239">
                  <c:v>1438.099976</c:v>
                </c:pt>
                <c:pt idx="1240">
                  <c:v>1438.6999510000001</c:v>
                </c:pt>
                <c:pt idx="1241">
                  <c:v>1452.5600589999999</c:v>
                </c:pt>
                <c:pt idx="1242">
                  <c:v>1462.9300539999999</c:v>
                </c:pt>
                <c:pt idx="1243">
                  <c:v>1479.3199460000001</c:v>
                </c:pt>
                <c:pt idx="1244">
                  <c:v>1482.8000489999999</c:v>
                </c:pt>
                <c:pt idx="1245">
                  <c:v>1472.869995</c:v>
                </c:pt>
                <c:pt idx="1246">
                  <c:v>1460.25</c:v>
                </c:pt>
                <c:pt idx="1247">
                  <c:v>1471.839966</c:v>
                </c:pt>
                <c:pt idx="1248">
                  <c:v>1491.5600589999999</c:v>
                </c:pt>
                <c:pt idx="1249">
                  <c:v>1484.4300539999999</c:v>
                </c:pt>
                <c:pt idx="1250">
                  <c:v>1479.849976</c:v>
                </c:pt>
                <c:pt idx="1251">
                  <c:v>1496.0699460000001</c:v>
                </c:pt>
                <c:pt idx="1252">
                  <c:v>1491.719971</c:v>
                </c:pt>
                <c:pt idx="1253">
                  <c:v>1499.4799800000001</c:v>
                </c:pt>
                <c:pt idx="1254">
                  <c:v>1498.130005</c:v>
                </c:pt>
                <c:pt idx="1255">
                  <c:v>1505.969971</c:v>
                </c:pt>
                <c:pt idx="1256">
                  <c:v>1508.3100589999999</c:v>
                </c:pt>
                <c:pt idx="1257">
                  <c:v>1506.4499510000001</c:v>
                </c:pt>
                <c:pt idx="1258">
                  <c:v>1514.089966</c:v>
                </c:pt>
                <c:pt idx="1259">
                  <c:v>1509.839966</c:v>
                </c:pt>
                <c:pt idx="1260">
                  <c:v>1502.589966</c:v>
                </c:pt>
                <c:pt idx="1261">
                  <c:v>1517.6800539999999</c:v>
                </c:pt>
                <c:pt idx="1262">
                  <c:v>1520.7700199999999</c:v>
                </c:pt>
                <c:pt idx="1263">
                  <c:v>1507.079956</c:v>
                </c:pt>
                <c:pt idx="1264">
                  <c:v>1492.25</c:v>
                </c:pt>
                <c:pt idx="1265">
                  <c:v>1502.51001</c:v>
                </c:pt>
                <c:pt idx="1266">
                  <c:v>1494.5</c:v>
                </c:pt>
                <c:pt idx="1267">
                  <c:v>1489.26001</c:v>
                </c:pt>
                <c:pt idx="1268">
                  <c:v>1481.98999</c:v>
                </c:pt>
                <c:pt idx="1269">
                  <c:v>1484.910034</c:v>
                </c:pt>
                <c:pt idx="1270">
                  <c:v>1480.869995</c:v>
                </c:pt>
                <c:pt idx="1271">
                  <c:v>1465.8100589999999</c:v>
                </c:pt>
                <c:pt idx="1272">
                  <c:v>1444.51001</c:v>
                </c:pt>
                <c:pt idx="1273">
                  <c:v>1459.900024</c:v>
                </c:pt>
                <c:pt idx="1274">
                  <c:v>1451.339966</c:v>
                </c:pt>
                <c:pt idx="1275">
                  <c:v>1449.0500489999999</c:v>
                </c:pt>
                <c:pt idx="1276">
                  <c:v>1448.719971</c:v>
                </c:pt>
                <c:pt idx="1277">
                  <c:v>1439.030029</c:v>
                </c:pt>
                <c:pt idx="1278">
                  <c:v>1427.209961</c:v>
                </c:pt>
                <c:pt idx="1279">
                  <c:v>1426.5699460000001</c:v>
                </c:pt>
                <c:pt idx="1280">
                  <c:v>1458.290039</c:v>
                </c:pt>
                <c:pt idx="1281">
                  <c:v>1436.51001</c:v>
                </c:pt>
                <c:pt idx="1282">
                  <c:v>1436.2299800000001</c:v>
                </c:pt>
                <c:pt idx="1283">
                  <c:v>1426.459961</c:v>
                </c:pt>
                <c:pt idx="1284">
                  <c:v>1434.3199460000001</c:v>
                </c:pt>
                <c:pt idx="1285">
                  <c:v>1436.280029</c:v>
                </c:pt>
                <c:pt idx="1286">
                  <c:v>1408.98999</c:v>
                </c:pt>
                <c:pt idx="1287">
                  <c:v>1402.030029</c:v>
                </c:pt>
                <c:pt idx="1288">
                  <c:v>1387.0200199999999</c:v>
                </c:pt>
                <c:pt idx="1289">
                  <c:v>1364.589966</c:v>
                </c:pt>
                <c:pt idx="1290">
                  <c:v>1329.780029</c:v>
                </c:pt>
                <c:pt idx="1291">
                  <c:v>1374.170044</c:v>
                </c:pt>
                <c:pt idx="1292">
                  <c:v>1374.619995</c:v>
                </c:pt>
                <c:pt idx="1293">
                  <c:v>1349.969971</c:v>
                </c:pt>
                <c:pt idx="1294">
                  <c:v>1342.130005</c:v>
                </c:pt>
                <c:pt idx="1295">
                  <c:v>1388.76001</c:v>
                </c:pt>
                <c:pt idx="1296">
                  <c:v>1396.9300539999999</c:v>
                </c:pt>
                <c:pt idx="1297">
                  <c:v>1395.780029</c:v>
                </c:pt>
                <c:pt idx="1298">
                  <c:v>1398.130005</c:v>
                </c:pt>
                <c:pt idx="1299">
                  <c:v>1364.900024</c:v>
                </c:pt>
                <c:pt idx="1300">
                  <c:v>1364.4399410000001</c:v>
                </c:pt>
                <c:pt idx="1301">
                  <c:v>1379.579956</c:v>
                </c:pt>
                <c:pt idx="1302">
                  <c:v>1398.660034</c:v>
                </c:pt>
                <c:pt idx="1303">
                  <c:v>1429.400024</c:v>
                </c:pt>
                <c:pt idx="1304">
                  <c:v>1421.219971</c:v>
                </c:pt>
                <c:pt idx="1305">
                  <c:v>1428.3199460000001</c:v>
                </c:pt>
                <c:pt idx="1306">
                  <c:v>1426.6899410000001</c:v>
                </c:pt>
                <c:pt idx="1307">
                  <c:v>1432.1899410000001</c:v>
                </c:pt>
                <c:pt idx="1308">
                  <c:v>1431.869995</c:v>
                </c:pt>
                <c:pt idx="1309">
                  <c:v>1409.280029</c:v>
                </c:pt>
                <c:pt idx="1310">
                  <c:v>1400.1400149999999</c:v>
                </c:pt>
                <c:pt idx="1311">
                  <c:v>1365.9799800000001</c:v>
                </c:pt>
                <c:pt idx="1312">
                  <c:v>1351.26001</c:v>
                </c:pt>
                <c:pt idx="1313">
                  <c:v>1382.9499510000001</c:v>
                </c:pt>
                <c:pt idx="1314">
                  <c:v>1389.8100589999999</c:v>
                </c:pt>
                <c:pt idx="1315">
                  <c:v>1372.3199460000001</c:v>
                </c:pt>
                <c:pt idx="1316">
                  <c:v>1367.719971</c:v>
                </c:pt>
                <c:pt idx="1317">
                  <c:v>1342.619995</c:v>
                </c:pt>
                <c:pt idx="1318">
                  <c:v>1347.349976</c:v>
                </c:pt>
                <c:pt idx="1319">
                  <c:v>1322.3599850000001</c:v>
                </c:pt>
                <c:pt idx="1320">
                  <c:v>1341.7700199999999</c:v>
                </c:pt>
                <c:pt idx="1321">
                  <c:v>1348.969971</c:v>
                </c:pt>
                <c:pt idx="1322">
                  <c:v>1336.089966</c:v>
                </c:pt>
                <c:pt idx="1323">
                  <c:v>1341.9300539999999</c:v>
                </c:pt>
                <c:pt idx="1324">
                  <c:v>1314.9499510000001</c:v>
                </c:pt>
                <c:pt idx="1325">
                  <c:v>1315.2299800000001</c:v>
                </c:pt>
                <c:pt idx="1326">
                  <c:v>1324.969971</c:v>
                </c:pt>
                <c:pt idx="1327">
                  <c:v>1376.540039</c:v>
                </c:pt>
                <c:pt idx="1328">
                  <c:v>1351.459961</c:v>
                </c:pt>
                <c:pt idx="1329">
                  <c:v>1343.5500489999999</c:v>
                </c:pt>
                <c:pt idx="1330">
                  <c:v>1369.8900149999999</c:v>
                </c:pt>
                <c:pt idx="1331">
                  <c:v>1380.1999510000001</c:v>
                </c:pt>
                <c:pt idx="1332">
                  <c:v>1371.1800539999999</c:v>
                </c:pt>
                <c:pt idx="1333">
                  <c:v>1359.98999</c:v>
                </c:pt>
                <c:pt idx="1334">
                  <c:v>1340.9300539999999</c:v>
                </c:pt>
                <c:pt idx="1335">
                  <c:v>1312.150024</c:v>
                </c:pt>
                <c:pt idx="1336">
                  <c:v>1322.73999</c:v>
                </c:pt>
                <c:pt idx="1337">
                  <c:v>1305.599976</c:v>
                </c:pt>
                <c:pt idx="1338">
                  <c:v>1264.73999</c:v>
                </c:pt>
                <c:pt idx="1339">
                  <c:v>1274.8599850000001</c:v>
                </c:pt>
                <c:pt idx="1340">
                  <c:v>1305.9499510000001</c:v>
                </c:pt>
                <c:pt idx="1341">
                  <c:v>1315.1899410000001</c:v>
                </c:pt>
                <c:pt idx="1342">
                  <c:v>1328.920044</c:v>
                </c:pt>
                <c:pt idx="1343">
                  <c:v>1334.219971</c:v>
                </c:pt>
                <c:pt idx="1344">
                  <c:v>1320.280029</c:v>
                </c:pt>
                <c:pt idx="1345">
                  <c:v>1320.28</c:v>
                </c:pt>
                <c:pt idx="1346">
                  <c:v>1283.27</c:v>
                </c:pt>
                <c:pt idx="1347">
                  <c:v>1347.56</c:v>
                </c:pt>
                <c:pt idx="1348">
                  <c:v>1333.34</c:v>
                </c:pt>
                <c:pt idx="1349">
                  <c:v>1298.3499999999999</c:v>
                </c:pt>
                <c:pt idx="1350">
                  <c:v>1295.8599999999999</c:v>
                </c:pt>
                <c:pt idx="1351">
                  <c:v>1300.8</c:v>
                </c:pt>
                <c:pt idx="1352">
                  <c:v>1313.27</c:v>
                </c:pt>
                <c:pt idx="1353">
                  <c:v>1326.82</c:v>
                </c:pt>
                <c:pt idx="1354">
                  <c:v>1318.32</c:v>
                </c:pt>
                <c:pt idx="1355">
                  <c:v>1318.32</c:v>
                </c:pt>
                <c:pt idx="1356">
                  <c:v>1326.65</c:v>
                </c:pt>
                <c:pt idx="1357">
                  <c:v>1329.47</c:v>
                </c:pt>
                <c:pt idx="1358">
                  <c:v>1347.97</c:v>
                </c:pt>
                <c:pt idx="1359">
                  <c:v>1342.54</c:v>
                </c:pt>
                <c:pt idx="1360">
                  <c:v>1342.9</c:v>
                </c:pt>
                <c:pt idx="1361">
                  <c:v>1360.4</c:v>
                </c:pt>
                <c:pt idx="1362">
                  <c:v>1364.3</c:v>
                </c:pt>
                <c:pt idx="1363">
                  <c:v>1357.51</c:v>
                </c:pt>
                <c:pt idx="1364">
                  <c:v>1354.95</c:v>
                </c:pt>
                <c:pt idx="1365">
                  <c:v>1364.17</c:v>
                </c:pt>
                <c:pt idx="1366">
                  <c:v>1373.73</c:v>
                </c:pt>
                <c:pt idx="1367">
                  <c:v>1366.01</c:v>
                </c:pt>
                <c:pt idx="1368">
                  <c:v>1373.47</c:v>
                </c:pt>
                <c:pt idx="1369">
                  <c:v>1349.47</c:v>
                </c:pt>
                <c:pt idx="1370">
                  <c:v>1354.31</c:v>
                </c:pt>
                <c:pt idx="1371">
                  <c:v>1352.26</c:v>
                </c:pt>
                <c:pt idx="1372">
                  <c:v>1340.89</c:v>
                </c:pt>
                <c:pt idx="1373">
                  <c:v>1332.53</c:v>
                </c:pt>
                <c:pt idx="1374">
                  <c:v>1314.76</c:v>
                </c:pt>
                <c:pt idx="1375">
                  <c:v>1330.31</c:v>
                </c:pt>
                <c:pt idx="1376">
                  <c:v>1318.8</c:v>
                </c:pt>
                <c:pt idx="1377">
                  <c:v>1315.92</c:v>
                </c:pt>
                <c:pt idx="1378">
                  <c:v>1326.61</c:v>
                </c:pt>
                <c:pt idx="1379">
                  <c:v>1301.53</c:v>
                </c:pt>
                <c:pt idx="1380">
                  <c:v>1301.53</c:v>
                </c:pt>
                <c:pt idx="1381">
                  <c:v>1278.94</c:v>
                </c:pt>
                <c:pt idx="1382">
                  <c:v>1255.27</c:v>
                </c:pt>
                <c:pt idx="1383">
                  <c:v>1252.82</c:v>
                </c:pt>
                <c:pt idx="1384">
                  <c:v>1245.8599999999999</c:v>
                </c:pt>
                <c:pt idx="1385">
                  <c:v>1267.6500000000001</c:v>
                </c:pt>
                <c:pt idx="1386">
                  <c:v>1257.94</c:v>
                </c:pt>
                <c:pt idx="1387">
                  <c:v>1239.94</c:v>
                </c:pt>
                <c:pt idx="1388">
                  <c:v>1241.23</c:v>
                </c:pt>
                <c:pt idx="1389">
                  <c:v>1234.18</c:v>
                </c:pt>
                <c:pt idx="1390">
                  <c:v>1241.4100000000001</c:v>
                </c:pt>
                <c:pt idx="1391">
                  <c:v>1253.8</c:v>
                </c:pt>
                <c:pt idx="1392">
                  <c:v>1261.8900000000001</c:v>
                </c:pt>
                <c:pt idx="1393">
                  <c:v>1264.74</c:v>
                </c:pt>
                <c:pt idx="1394">
                  <c:v>1233.42</c:v>
                </c:pt>
                <c:pt idx="1395">
                  <c:v>1180.1600000000001</c:v>
                </c:pt>
                <c:pt idx="1396">
                  <c:v>1197.6600000000001</c:v>
                </c:pt>
                <c:pt idx="1397">
                  <c:v>1166.71</c:v>
                </c:pt>
                <c:pt idx="1398">
                  <c:v>1173.56</c:v>
                </c:pt>
                <c:pt idx="1399">
                  <c:v>1150.53</c:v>
                </c:pt>
                <c:pt idx="1400">
                  <c:v>1170.81</c:v>
                </c:pt>
                <c:pt idx="1401">
                  <c:v>1142.6199999999999</c:v>
                </c:pt>
                <c:pt idx="1402">
                  <c:v>1122.1400000000001</c:v>
                </c:pt>
                <c:pt idx="1403">
                  <c:v>1117.58</c:v>
                </c:pt>
                <c:pt idx="1404">
                  <c:v>1139.83</c:v>
                </c:pt>
                <c:pt idx="1405">
                  <c:v>1152.69</c:v>
                </c:pt>
                <c:pt idx="1406">
                  <c:v>1182.17</c:v>
                </c:pt>
                <c:pt idx="1407">
                  <c:v>1153.29</c:v>
                </c:pt>
                <c:pt idx="1408">
                  <c:v>1147.95</c:v>
                </c:pt>
                <c:pt idx="1409">
                  <c:v>1160.33</c:v>
                </c:pt>
                <c:pt idx="1410">
                  <c:v>1145.8699999999999</c:v>
                </c:pt>
                <c:pt idx="1411">
                  <c:v>1106.46</c:v>
                </c:pt>
                <c:pt idx="1412">
                  <c:v>1103.25</c:v>
                </c:pt>
                <c:pt idx="1413">
                  <c:v>1151.44</c:v>
                </c:pt>
                <c:pt idx="1414">
                  <c:v>1128.43</c:v>
                </c:pt>
                <c:pt idx="1415">
                  <c:v>1137.5899999999999</c:v>
                </c:pt>
                <c:pt idx="1416">
                  <c:v>1168.3800000000001</c:v>
                </c:pt>
                <c:pt idx="1417">
                  <c:v>1165.8900000000001</c:v>
                </c:pt>
                <c:pt idx="1418">
                  <c:v>1183.5</c:v>
                </c:pt>
                <c:pt idx="1419">
                  <c:v>1183.5</c:v>
                </c:pt>
                <c:pt idx="1420">
                  <c:v>1179.68</c:v>
                </c:pt>
                <c:pt idx="1421">
                  <c:v>1191.81</c:v>
                </c:pt>
                <c:pt idx="1422">
                  <c:v>1238.1600000000001</c:v>
                </c:pt>
                <c:pt idx="1423">
                  <c:v>1253.7</c:v>
                </c:pt>
                <c:pt idx="1424">
                  <c:v>1242.98</c:v>
                </c:pt>
                <c:pt idx="1425">
                  <c:v>1224.3599999999999</c:v>
                </c:pt>
                <c:pt idx="1426">
                  <c:v>1209.47</c:v>
                </c:pt>
                <c:pt idx="1427">
                  <c:v>1228.75</c:v>
                </c:pt>
                <c:pt idx="1428">
                  <c:v>1234.52</c:v>
                </c:pt>
                <c:pt idx="1429">
                  <c:v>1253.05</c:v>
                </c:pt>
                <c:pt idx="1430">
                  <c:v>1249.46</c:v>
                </c:pt>
                <c:pt idx="1431">
                  <c:v>1266.44</c:v>
                </c:pt>
                <c:pt idx="1432">
                  <c:v>1267.43</c:v>
                </c:pt>
                <c:pt idx="1433">
                  <c:v>1248.58</c:v>
                </c:pt>
                <c:pt idx="1434">
                  <c:v>1266.6099999999999</c:v>
                </c:pt>
                <c:pt idx="1435">
                  <c:v>1263.51</c:v>
                </c:pt>
                <c:pt idx="1436">
                  <c:v>1261.2</c:v>
                </c:pt>
                <c:pt idx="1437">
                  <c:v>1255.54</c:v>
                </c:pt>
                <c:pt idx="1438">
                  <c:v>1255.18</c:v>
                </c:pt>
                <c:pt idx="1439">
                  <c:v>1245.67</c:v>
                </c:pt>
                <c:pt idx="1440">
                  <c:v>1248.92</c:v>
                </c:pt>
                <c:pt idx="1441">
                  <c:v>1249.44</c:v>
                </c:pt>
                <c:pt idx="1442">
                  <c:v>1284.99</c:v>
                </c:pt>
                <c:pt idx="1443">
                  <c:v>1288.49</c:v>
                </c:pt>
                <c:pt idx="1444">
                  <c:v>1291.96</c:v>
                </c:pt>
                <c:pt idx="1445">
                  <c:v>1312.83</c:v>
                </c:pt>
                <c:pt idx="1446">
                  <c:v>1309.3800000000001</c:v>
                </c:pt>
                <c:pt idx="1447">
                  <c:v>1289.05</c:v>
                </c:pt>
                <c:pt idx="1448">
                  <c:v>1293.17</c:v>
                </c:pt>
                <c:pt idx="1449">
                  <c:v>1277.8900000000001</c:v>
                </c:pt>
                <c:pt idx="1450">
                  <c:v>1277.8900000000001</c:v>
                </c:pt>
                <c:pt idx="1451">
                  <c:v>1267.93</c:v>
                </c:pt>
                <c:pt idx="1452">
                  <c:v>1248.08</c:v>
                </c:pt>
                <c:pt idx="1453">
                  <c:v>1255.82</c:v>
                </c:pt>
                <c:pt idx="1454">
                  <c:v>1260.67</c:v>
                </c:pt>
                <c:pt idx="1455">
                  <c:v>1267.1099999999999</c:v>
                </c:pt>
                <c:pt idx="1456">
                  <c:v>1283.57</c:v>
                </c:pt>
                <c:pt idx="1457">
                  <c:v>1270.03</c:v>
                </c:pt>
                <c:pt idx="1458">
                  <c:v>1276.96</c:v>
                </c:pt>
                <c:pt idx="1459">
                  <c:v>1264.96</c:v>
                </c:pt>
                <c:pt idx="1460">
                  <c:v>1254.3900000000001</c:v>
                </c:pt>
                <c:pt idx="1461">
                  <c:v>1255.8499999999999</c:v>
                </c:pt>
                <c:pt idx="1462">
                  <c:v>1241.5999999999999</c:v>
                </c:pt>
                <c:pt idx="1463">
                  <c:v>1219.8699999999999</c:v>
                </c:pt>
                <c:pt idx="1464">
                  <c:v>1214.3599999999999</c:v>
                </c:pt>
                <c:pt idx="1465">
                  <c:v>1208.43</c:v>
                </c:pt>
                <c:pt idx="1466">
                  <c:v>1212.58</c:v>
                </c:pt>
                <c:pt idx="1467">
                  <c:v>1223.1400000000001</c:v>
                </c:pt>
                <c:pt idx="1468">
                  <c:v>1237.04</c:v>
                </c:pt>
                <c:pt idx="1469">
                  <c:v>1225.3499999999999</c:v>
                </c:pt>
                <c:pt idx="1470">
                  <c:v>1218.5999999999999</c:v>
                </c:pt>
                <c:pt idx="1471">
                  <c:v>1216.76</c:v>
                </c:pt>
                <c:pt idx="1472">
                  <c:v>1211.07</c:v>
                </c:pt>
                <c:pt idx="1473">
                  <c:v>1226.2</c:v>
                </c:pt>
                <c:pt idx="1474">
                  <c:v>1224.42</c:v>
                </c:pt>
                <c:pt idx="1475">
                  <c:v>1236.71</c:v>
                </c:pt>
                <c:pt idx="1476">
                  <c:v>1234.45</c:v>
                </c:pt>
                <c:pt idx="1477">
                  <c:v>1234.45</c:v>
                </c:pt>
                <c:pt idx="1478">
                  <c:v>1219.24</c:v>
                </c:pt>
                <c:pt idx="1479">
                  <c:v>1190.5899999999999</c:v>
                </c:pt>
                <c:pt idx="1480">
                  <c:v>1198.78</c:v>
                </c:pt>
                <c:pt idx="1481">
                  <c:v>1181.52</c:v>
                </c:pt>
                <c:pt idx="1482">
                  <c:v>1180.18</c:v>
                </c:pt>
                <c:pt idx="1483">
                  <c:v>1208.1400000000001</c:v>
                </c:pt>
                <c:pt idx="1484">
                  <c:v>1215.68</c:v>
                </c:pt>
                <c:pt idx="1485">
                  <c:v>1202.45</c:v>
                </c:pt>
                <c:pt idx="1486">
                  <c:v>1214.44</c:v>
                </c:pt>
                <c:pt idx="1487">
                  <c:v>1207.71</c:v>
                </c:pt>
                <c:pt idx="1488">
                  <c:v>1215.02</c:v>
                </c:pt>
                <c:pt idx="1489">
                  <c:v>1210.8499999999999</c:v>
                </c:pt>
                <c:pt idx="1490">
                  <c:v>1191.03</c:v>
                </c:pt>
                <c:pt idx="1491">
                  <c:v>1171.6500000000001</c:v>
                </c:pt>
                <c:pt idx="1492">
                  <c:v>1190.49</c:v>
                </c:pt>
                <c:pt idx="1493">
                  <c:v>1202.93</c:v>
                </c:pt>
                <c:pt idx="1494">
                  <c:v>1205.82</c:v>
                </c:pt>
                <c:pt idx="1495">
                  <c:v>1204.52</c:v>
                </c:pt>
                <c:pt idx="1496">
                  <c:v>1211.23</c:v>
                </c:pt>
                <c:pt idx="1497">
                  <c:v>1215.93</c:v>
                </c:pt>
                <c:pt idx="1498">
                  <c:v>1220.75</c:v>
                </c:pt>
                <c:pt idx="1499">
                  <c:v>1214.3499999999999</c:v>
                </c:pt>
                <c:pt idx="1500">
                  <c:v>1200.48</c:v>
                </c:pt>
                <c:pt idx="1501">
                  <c:v>1204.4000000000001</c:v>
                </c:pt>
                <c:pt idx="1502">
                  <c:v>1183.53</c:v>
                </c:pt>
                <c:pt idx="1503">
                  <c:v>1183.43</c:v>
                </c:pt>
                <c:pt idx="1504">
                  <c:v>1190.1600000000001</c:v>
                </c:pt>
                <c:pt idx="1505">
                  <c:v>1191.29</c:v>
                </c:pt>
                <c:pt idx="1506">
                  <c:v>1186.73</c:v>
                </c:pt>
                <c:pt idx="1507">
                  <c:v>1178.02</c:v>
                </c:pt>
                <c:pt idx="1508">
                  <c:v>1181.6600000000001</c:v>
                </c:pt>
                <c:pt idx="1509">
                  <c:v>1161.97</c:v>
                </c:pt>
                <c:pt idx="1510">
                  <c:v>1171.4100000000001</c:v>
                </c:pt>
                <c:pt idx="1511">
                  <c:v>1157.26</c:v>
                </c:pt>
                <c:pt idx="1512">
                  <c:v>1165.31</c:v>
                </c:pt>
                <c:pt idx="1513">
                  <c:v>1162.0899999999999</c:v>
                </c:pt>
                <c:pt idx="1514">
                  <c:v>1184.93</c:v>
                </c:pt>
                <c:pt idx="1515">
                  <c:v>1179.21</c:v>
                </c:pt>
                <c:pt idx="1516">
                  <c:v>1161.51</c:v>
                </c:pt>
                <c:pt idx="1517">
                  <c:v>1148.5999999999999</c:v>
                </c:pt>
                <c:pt idx="1518">
                  <c:v>1129.03</c:v>
                </c:pt>
                <c:pt idx="1519">
                  <c:v>1133.58</c:v>
                </c:pt>
                <c:pt idx="1520">
                  <c:v>1133.58</c:v>
                </c:pt>
                <c:pt idx="1521">
                  <c:v>1132.94</c:v>
                </c:pt>
                <c:pt idx="1522">
                  <c:v>1131.74</c:v>
                </c:pt>
                <c:pt idx="1523">
                  <c:v>1106.4000000000001</c:v>
                </c:pt>
                <c:pt idx="1524">
                  <c:v>1085.78</c:v>
                </c:pt>
                <c:pt idx="1525">
                  <c:v>1092.54</c:v>
                </c:pt>
                <c:pt idx="1526">
                  <c:v>1092.54</c:v>
                </c:pt>
                <c:pt idx="1527">
                  <c:v>1092.54</c:v>
                </c:pt>
                <c:pt idx="1528">
                  <c:v>1092.54</c:v>
                </c:pt>
                <c:pt idx="1529">
                  <c:v>1092.54</c:v>
                </c:pt>
                <c:pt idx="1530">
                  <c:v>1038.77</c:v>
                </c:pt>
                <c:pt idx="1531">
                  <c:v>1032.74</c:v>
                </c:pt>
                <c:pt idx="1532">
                  <c:v>1016.1</c:v>
                </c:pt>
                <c:pt idx="1533">
                  <c:v>984.54</c:v>
                </c:pt>
                <c:pt idx="1534">
                  <c:v>965.8</c:v>
                </c:pt>
                <c:pt idx="1535">
                  <c:v>1003.45</c:v>
                </c:pt>
                <c:pt idx="1536">
                  <c:v>1012.27</c:v>
                </c:pt>
                <c:pt idx="1537">
                  <c:v>1007.04</c:v>
                </c:pt>
                <c:pt idx="1538">
                  <c:v>1018.61</c:v>
                </c:pt>
                <c:pt idx="1539">
                  <c:v>1040.94</c:v>
                </c:pt>
                <c:pt idx="1540">
                  <c:v>1038.55</c:v>
                </c:pt>
                <c:pt idx="1541">
                  <c:v>1051.33</c:v>
                </c:pt>
                <c:pt idx="1542">
                  <c:v>1072.28</c:v>
                </c:pt>
                <c:pt idx="1543">
                  <c:v>1069.6300000000001</c:v>
                </c:pt>
                <c:pt idx="1544">
                  <c:v>1071.3800000000001</c:v>
                </c:pt>
                <c:pt idx="1545">
                  <c:v>1062.44</c:v>
                </c:pt>
                <c:pt idx="1546">
                  <c:v>1056.75</c:v>
                </c:pt>
                <c:pt idx="1547">
                  <c:v>1080.99</c:v>
                </c:pt>
                <c:pt idx="1548">
                  <c:v>1097.43</c:v>
                </c:pt>
                <c:pt idx="1549">
                  <c:v>1091.6500000000001</c:v>
                </c:pt>
                <c:pt idx="1550">
                  <c:v>1089.98</c:v>
                </c:pt>
                <c:pt idx="1551">
                  <c:v>1097.54</c:v>
                </c:pt>
                <c:pt idx="1552">
                  <c:v>1077.0899999999999</c:v>
                </c:pt>
                <c:pt idx="1553">
                  <c:v>1068.6099999999999</c:v>
                </c:pt>
                <c:pt idx="1554">
                  <c:v>1073.48</c:v>
                </c:pt>
                <c:pt idx="1555">
                  <c:v>1089.9000000000001</c:v>
                </c:pt>
                <c:pt idx="1556">
                  <c:v>1084.78</c:v>
                </c:pt>
                <c:pt idx="1557">
                  <c:v>1085.2</c:v>
                </c:pt>
                <c:pt idx="1558">
                  <c:v>1100.0899999999999</c:v>
                </c:pt>
                <c:pt idx="1559">
                  <c:v>1104.6099999999999</c:v>
                </c:pt>
                <c:pt idx="1560">
                  <c:v>1078.3</c:v>
                </c:pt>
                <c:pt idx="1561">
                  <c:v>1059.79</c:v>
                </c:pt>
                <c:pt idx="1562">
                  <c:v>1059.78</c:v>
                </c:pt>
                <c:pt idx="1563">
                  <c:v>1084.0999999999999</c:v>
                </c:pt>
                <c:pt idx="1564">
                  <c:v>1087.2</c:v>
                </c:pt>
                <c:pt idx="1565">
                  <c:v>1102.8399999999999</c:v>
                </c:pt>
                <c:pt idx="1566">
                  <c:v>1118.8599999999999</c:v>
                </c:pt>
                <c:pt idx="1567">
                  <c:v>1115.8</c:v>
                </c:pt>
                <c:pt idx="1568">
                  <c:v>1118.54</c:v>
                </c:pt>
                <c:pt idx="1569">
                  <c:v>1120.31</c:v>
                </c:pt>
                <c:pt idx="1570">
                  <c:v>1118.33</c:v>
                </c:pt>
                <c:pt idx="1571">
                  <c:v>1139.0899999999999</c:v>
                </c:pt>
                <c:pt idx="1572">
                  <c:v>1141.21</c:v>
                </c:pt>
                <c:pt idx="1573">
                  <c:v>1142.24</c:v>
                </c:pt>
                <c:pt idx="1574">
                  <c:v>1138.6500000000001</c:v>
                </c:pt>
                <c:pt idx="1575">
                  <c:v>1151.06</c:v>
                </c:pt>
                <c:pt idx="1576">
                  <c:v>1142.6600000000001</c:v>
                </c:pt>
                <c:pt idx="1577">
                  <c:v>1137.03</c:v>
                </c:pt>
                <c:pt idx="1578">
                  <c:v>1137.03</c:v>
                </c:pt>
                <c:pt idx="1579">
                  <c:v>1150.3399999999999</c:v>
                </c:pt>
                <c:pt idx="1580">
                  <c:v>1157.42</c:v>
                </c:pt>
                <c:pt idx="1581">
                  <c:v>1149.5</c:v>
                </c:pt>
                <c:pt idx="1582">
                  <c:v>1128.52</c:v>
                </c:pt>
                <c:pt idx="1583">
                  <c:v>1140.2</c:v>
                </c:pt>
                <c:pt idx="1584">
                  <c:v>1139.45</c:v>
                </c:pt>
                <c:pt idx="1585">
                  <c:v>1129.9000000000001</c:v>
                </c:pt>
                <c:pt idx="1586">
                  <c:v>1144.8</c:v>
                </c:pt>
                <c:pt idx="1587">
                  <c:v>1170.3499999999999</c:v>
                </c:pt>
                <c:pt idx="1588">
                  <c:v>1167.0999999999999</c:v>
                </c:pt>
                <c:pt idx="1589">
                  <c:v>1158.31</c:v>
                </c:pt>
                <c:pt idx="1590">
                  <c:v>1139.93</c:v>
                </c:pt>
                <c:pt idx="1591">
                  <c:v>1136.76</c:v>
                </c:pt>
                <c:pt idx="1592">
                  <c:v>1137.07</c:v>
                </c:pt>
                <c:pt idx="1593">
                  <c:v>1119.3800000000001</c:v>
                </c:pt>
                <c:pt idx="1594">
                  <c:v>1123.0899999999999</c:v>
                </c:pt>
                <c:pt idx="1595">
                  <c:v>1134.3599999999999</c:v>
                </c:pt>
                <c:pt idx="1596">
                  <c:v>1142.92</c:v>
                </c:pt>
                <c:pt idx="1597">
                  <c:v>1149.56</c:v>
                </c:pt>
                <c:pt idx="1598">
                  <c:v>1139.93</c:v>
                </c:pt>
                <c:pt idx="1599">
                  <c:v>1144.8900000000001</c:v>
                </c:pt>
                <c:pt idx="1600">
                  <c:v>1144.6500000000001</c:v>
                </c:pt>
                <c:pt idx="1601">
                  <c:v>1144.6500000000001</c:v>
                </c:pt>
                <c:pt idx="1602">
                  <c:v>1149.3699999999999</c:v>
                </c:pt>
                <c:pt idx="1603">
                  <c:v>1157.1300000000001</c:v>
                </c:pt>
                <c:pt idx="1604">
                  <c:v>1161.02</c:v>
                </c:pt>
                <c:pt idx="1605">
                  <c:v>1148.08</c:v>
                </c:pt>
                <c:pt idx="1606">
                  <c:v>1148.08</c:v>
                </c:pt>
                <c:pt idx="1607">
                  <c:v>1154.67</c:v>
                </c:pt>
                <c:pt idx="1608">
                  <c:v>1165.27</c:v>
                </c:pt>
                <c:pt idx="1609">
                  <c:v>1172.51</c:v>
                </c:pt>
                <c:pt idx="1610">
                  <c:v>1164.8900000000001</c:v>
                </c:pt>
                <c:pt idx="1611">
                  <c:v>1160.71</c:v>
                </c:pt>
                <c:pt idx="1612">
                  <c:v>1155.1400000000001</c:v>
                </c:pt>
                <c:pt idx="1613">
                  <c:v>1156.55</c:v>
                </c:pt>
                <c:pt idx="1614">
                  <c:v>1145.5999999999999</c:v>
                </c:pt>
                <c:pt idx="1615">
                  <c:v>1138.4100000000001</c:v>
                </c:pt>
                <c:pt idx="1616">
                  <c:v>1146.19</c:v>
                </c:pt>
                <c:pt idx="1617">
                  <c:v>1127.57</c:v>
                </c:pt>
                <c:pt idx="1618">
                  <c:v>1138.8800000000001</c:v>
                </c:pt>
                <c:pt idx="1619">
                  <c:v>1127.58</c:v>
                </c:pt>
                <c:pt idx="1620">
                  <c:v>1127.58</c:v>
                </c:pt>
                <c:pt idx="1621">
                  <c:v>1119.31</c:v>
                </c:pt>
                <c:pt idx="1622">
                  <c:v>1128.19</c:v>
                </c:pt>
                <c:pt idx="1623">
                  <c:v>1132.1600000000001</c:v>
                </c:pt>
                <c:pt idx="1624">
                  <c:v>1133.28</c:v>
                </c:pt>
                <c:pt idx="1625">
                  <c:v>1133.06</c:v>
                </c:pt>
                <c:pt idx="1626">
                  <c:v>1100.6400000000001</c:v>
                </c:pt>
                <c:pt idx="1627">
                  <c:v>1113.57</c:v>
                </c:pt>
                <c:pt idx="1628">
                  <c:v>1130.21</c:v>
                </c:pt>
                <c:pt idx="1629">
                  <c:v>1122.2</c:v>
                </c:pt>
                <c:pt idx="1630">
                  <c:v>1094.44</c:v>
                </c:pt>
                <c:pt idx="1631">
                  <c:v>1090.02</c:v>
                </c:pt>
                <c:pt idx="1632">
                  <c:v>1083.51</c:v>
                </c:pt>
                <c:pt idx="1633">
                  <c:v>1080.17</c:v>
                </c:pt>
                <c:pt idx="1634">
                  <c:v>1096.22</c:v>
                </c:pt>
                <c:pt idx="1635">
                  <c:v>1111.94</c:v>
                </c:pt>
                <c:pt idx="1636">
                  <c:v>1107.5</c:v>
                </c:pt>
                <c:pt idx="1637">
                  <c:v>1118.51</c:v>
                </c:pt>
                <c:pt idx="1638">
                  <c:v>1116.48</c:v>
                </c:pt>
                <c:pt idx="1639">
                  <c:v>1104.18</c:v>
                </c:pt>
                <c:pt idx="1640">
                  <c:v>1104.18</c:v>
                </c:pt>
                <c:pt idx="1641">
                  <c:v>1083.3399999999999</c:v>
                </c:pt>
                <c:pt idx="1642">
                  <c:v>1097.98</c:v>
                </c:pt>
                <c:pt idx="1643">
                  <c:v>1080.95</c:v>
                </c:pt>
                <c:pt idx="1644">
                  <c:v>1089.8399999999999</c:v>
                </c:pt>
                <c:pt idx="1645">
                  <c:v>1109.44</c:v>
                </c:pt>
                <c:pt idx="1646">
                  <c:v>1109.3800000000001</c:v>
                </c:pt>
                <c:pt idx="1647">
                  <c:v>1109.8900000000001</c:v>
                </c:pt>
                <c:pt idx="1648">
                  <c:v>1106.73</c:v>
                </c:pt>
                <c:pt idx="1649">
                  <c:v>1131.78</c:v>
                </c:pt>
                <c:pt idx="1650">
                  <c:v>1153.8399999999999</c:v>
                </c:pt>
                <c:pt idx="1651">
                  <c:v>1146.1400000000001</c:v>
                </c:pt>
                <c:pt idx="1652">
                  <c:v>1162.77</c:v>
                </c:pt>
                <c:pt idx="1653">
                  <c:v>1157.54</c:v>
                </c:pt>
                <c:pt idx="1654">
                  <c:v>1164.31</c:v>
                </c:pt>
                <c:pt idx="1655">
                  <c:v>1168.26</c:v>
                </c:pt>
                <c:pt idx="1656">
                  <c:v>1165.58</c:v>
                </c:pt>
                <c:pt idx="1657">
                  <c:v>1154.0899999999999</c:v>
                </c:pt>
                <c:pt idx="1658">
                  <c:v>1153.04</c:v>
                </c:pt>
                <c:pt idx="1659">
                  <c:v>1166.1600000000001</c:v>
                </c:pt>
                <c:pt idx="1660">
                  <c:v>1165.55</c:v>
                </c:pt>
                <c:pt idx="1661">
                  <c:v>1170.29</c:v>
                </c:pt>
                <c:pt idx="1662">
                  <c:v>1151.8499999999999</c:v>
                </c:pt>
                <c:pt idx="1663">
                  <c:v>1153.5899999999999</c:v>
                </c:pt>
                <c:pt idx="1664">
                  <c:v>1148.7</c:v>
                </c:pt>
                <c:pt idx="1665">
                  <c:v>1131.8699999999999</c:v>
                </c:pt>
                <c:pt idx="1666">
                  <c:v>1138.49</c:v>
                </c:pt>
                <c:pt idx="1667">
                  <c:v>1144.58</c:v>
                </c:pt>
                <c:pt idx="1668">
                  <c:v>1147.3900000000001</c:v>
                </c:pt>
                <c:pt idx="1669">
                  <c:v>1147.3900000000001</c:v>
                </c:pt>
                <c:pt idx="1670">
                  <c:v>1146.55</c:v>
                </c:pt>
                <c:pt idx="1671">
                  <c:v>1136.77</c:v>
                </c:pt>
                <c:pt idx="1672">
                  <c:v>1125.4000000000001</c:v>
                </c:pt>
                <c:pt idx="1673">
                  <c:v>1126.3399999999999</c:v>
                </c:pt>
                <c:pt idx="1674">
                  <c:v>1122.73</c:v>
                </c:pt>
                <c:pt idx="1675">
                  <c:v>1125.29</c:v>
                </c:pt>
                <c:pt idx="1676">
                  <c:v>1117.8</c:v>
                </c:pt>
                <c:pt idx="1677">
                  <c:v>1130.46</c:v>
                </c:pt>
                <c:pt idx="1678">
                  <c:v>1103.69</c:v>
                </c:pt>
                <c:pt idx="1679">
                  <c:v>1111.01</c:v>
                </c:pt>
                <c:pt idx="1680">
                  <c:v>1102.55</c:v>
                </c:pt>
                <c:pt idx="1681">
                  <c:v>1128.3699999999999</c:v>
                </c:pt>
                <c:pt idx="1682">
                  <c:v>1126.07</c:v>
                </c:pt>
                <c:pt idx="1683">
                  <c:v>1124.47</c:v>
                </c:pt>
                <c:pt idx="1684">
                  <c:v>1125.17</c:v>
                </c:pt>
                <c:pt idx="1685">
                  <c:v>1107.83</c:v>
                </c:pt>
                <c:pt idx="1686">
                  <c:v>1100.96</c:v>
                </c:pt>
                <c:pt idx="1687">
                  <c:v>1093.1400000000001</c:v>
                </c:pt>
                <c:pt idx="1688">
                  <c:v>1091.48</c:v>
                </c:pt>
                <c:pt idx="1689">
                  <c:v>1076.32</c:v>
                </c:pt>
                <c:pt idx="1690">
                  <c:v>1065.46</c:v>
                </c:pt>
                <c:pt idx="1691">
                  <c:v>1076.92</c:v>
                </c:pt>
                <c:pt idx="1692">
                  <c:v>1086.46</c:v>
                </c:pt>
                <c:pt idx="1693">
                  <c:v>1084.56</c:v>
                </c:pt>
                <c:pt idx="1694">
                  <c:v>1073.43</c:v>
                </c:pt>
                <c:pt idx="1695">
                  <c:v>1052.67</c:v>
                </c:pt>
                <c:pt idx="1696">
                  <c:v>1049.49</c:v>
                </c:pt>
                <c:pt idx="1697">
                  <c:v>1088.8499999999999</c:v>
                </c:pt>
                <c:pt idx="1698">
                  <c:v>1073.01</c:v>
                </c:pt>
                <c:pt idx="1699">
                  <c:v>1054.99</c:v>
                </c:pt>
                <c:pt idx="1700">
                  <c:v>1074.56</c:v>
                </c:pt>
                <c:pt idx="1701">
                  <c:v>1097.28</c:v>
                </c:pt>
                <c:pt idx="1702">
                  <c:v>1091.07</c:v>
                </c:pt>
                <c:pt idx="1703">
                  <c:v>1098.23</c:v>
                </c:pt>
                <c:pt idx="1704">
                  <c:v>1106.5899999999999</c:v>
                </c:pt>
                <c:pt idx="1705">
                  <c:v>1091.8800000000001</c:v>
                </c:pt>
                <c:pt idx="1706">
                  <c:v>1079.8800000000001</c:v>
                </c:pt>
                <c:pt idx="1707">
                  <c:v>1086.02</c:v>
                </c:pt>
                <c:pt idx="1708">
                  <c:v>1097.08</c:v>
                </c:pt>
                <c:pt idx="1709">
                  <c:v>1083.82</c:v>
                </c:pt>
                <c:pt idx="1710">
                  <c:v>1083.82</c:v>
                </c:pt>
                <c:pt idx="1711">
                  <c:v>1074.55</c:v>
                </c:pt>
                <c:pt idx="1712">
                  <c:v>1067.6600000000001</c:v>
                </c:pt>
                <c:pt idx="1713">
                  <c:v>1064.6600000000001</c:v>
                </c:pt>
                <c:pt idx="1714">
                  <c:v>1067.1400000000001</c:v>
                </c:pt>
                <c:pt idx="1715">
                  <c:v>1040.68</c:v>
                </c:pt>
                <c:pt idx="1716">
                  <c:v>1040.69</c:v>
                </c:pt>
                <c:pt idx="1717">
                  <c:v>1049.9000000000001</c:v>
                </c:pt>
                <c:pt idx="1718">
                  <c:v>1029.1500000000001</c:v>
                </c:pt>
                <c:pt idx="1719">
                  <c:v>1027.53</c:v>
                </c:pt>
                <c:pt idx="1720">
                  <c:v>1030.74</c:v>
                </c:pt>
                <c:pt idx="1721">
                  <c:v>1013.6</c:v>
                </c:pt>
                <c:pt idx="1722">
                  <c:v>1020.26</c:v>
                </c:pt>
                <c:pt idx="1723">
                  <c:v>1009.56</c:v>
                </c:pt>
                <c:pt idx="1724">
                  <c:v>1007.28</c:v>
                </c:pt>
                <c:pt idx="1725">
                  <c:v>1036.17</c:v>
                </c:pt>
                <c:pt idx="1726">
                  <c:v>1037.1400000000001</c:v>
                </c:pt>
                <c:pt idx="1727">
                  <c:v>1019.99</c:v>
                </c:pt>
                <c:pt idx="1728">
                  <c:v>1006.29</c:v>
                </c:pt>
                <c:pt idx="1729">
                  <c:v>989.14</c:v>
                </c:pt>
                <c:pt idx="1730">
                  <c:v>992.72</c:v>
                </c:pt>
                <c:pt idx="1731">
                  <c:v>976.14</c:v>
                </c:pt>
                <c:pt idx="1732">
                  <c:v>973.53</c:v>
                </c:pt>
                <c:pt idx="1733">
                  <c:v>990.64</c:v>
                </c:pt>
                <c:pt idx="1734">
                  <c:v>989.81</c:v>
                </c:pt>
                <c:pt idx="1735">
                  <c:v>968.65</c:v>
                </c:pt>
                <c:pt idx="1736">
                  <c:v>948.09</c:v>
                </c:pt>
                <c:pt idx="1737">
                  <c:v>953.99</c:v>
                </c:pt>
                <c:pt idx="1738">
                  <c:v>953.99</c:v>
                </c:pt>
                <c:pt idx="1739">
                  <c:v>989.03</c:v>
                </c:pt>
                <c:pt idx="1740">
                  <c:v>976.98</c:v>
                </c:pt>
                <c:pt idx="1741">
                  <c:v>952.83</c:v>
                </c:pt>
                <c:pt idx="1742">
                  <c:v>920.47</c:v>
                </c:pt>
                <c:pt idx="1743">
                  <c:v>927.37</c:v>
                </c:pt>
                <c:pt idx="1744">
                  <c:v>921.39</c:v>
                </c:pt>
                <c:pt idx="1745">
                  <c:v>917.93</c:v>
                </c:pt>
                <c:pt idx="1746">
                  <c:v>901.05</c:v>
                </c:pt>
                <c:pt idx="1747">
                  <c:v>906.04</c:v>
                </c:pt>
                <c:pt idx="1748">
                  <c:v>881.56</c:v>
                </c:pt>
                <c:pt idx="1749">
                  <c:v>847.76</c:v>
                </c:pt>
                <c:pt idx="1750">
                  <c:v>819.85</c:v>
                </c:pt>
                <c:pt idx="1751">
                  <c:v>797.7</c:v>
                </c:pt>
                <c:pt idx="1752">
                  <c:v>843.42</c:v>
                </c:pt>
                <c:pt idx="1753">
                  <c:v>838.68</c:v>
                </c:pt>
                <c:pt idx="1754">
                  <c:v>852.84</c:v>
                </c:pt>
                <c:pt idx="1755">
                  <c:v>898.96</c:v>
                </c:pt>
                <c:pt idx="1756">
                  <c:v>902.78</c:v>
                </c:pt>
                <c:pt idx="1757">
                  <c:v>911.62</c:v>
                </c:pt>
                <c:pt idx="1758">
                  <c:v>884.66</c:v>
                </c:pt>
                <c:pt idx="1759">
                  <c:v>864.24</c:v>
                </c:pt>
                <c:pt idx="1760">
                  <c:v>834.6</c:v>
                </c:pt>
                <c:pt idx="1761">
                  <c:v>859.57</c:v>
                </c:pt>
                <c:pt idx="1762">
                  <c:v>876.77</c:v>
                </c:pt>
                <c:pt idx="1763">
                  <c:v>905.46</c:v>
                </c:pt>
                <c:pt idx="1764">
                  <c:v>908.64</c:v>
                </c:pt>
                <c:pt idx="1765">
                  <c:v>903.8</c:v>
                </c:pt>
                <c:pt idx="1766">
                  <c:v>884.21</c:v>
                </c:pt>
                <c:pt idx="1767">
                  <c:v>919.62</c:v>
                </c:pt>
                <c:pt idx="1768">
                  <c:v>930.25</c:v>
                </c:pt>
                <c:pt idx="1769">
                  <c:v>928.77</c:v>
                </c:pt>
                <c:pt idx="1770">
                  <c:v>950.72</c:v>
                </c:pt>
                <c:pt idx="1771">
                  <c:v>937.43</c:v>
                </c:pt>
                <c:pt idx="1772">
                  <c:v>949.36</c:v>
                </c:pt>
                <c:pt idx="1773">
                  <c:v>962.7</c:v>
                </c:pt>
                <c:pt idx="1774">
                  <c:v>940.86</c:v>
                </c:pt>
                <c:pt idx="1775">
                  <c:v>947.95</c:v>
                </c:pt>
                <c:pt idx="1776">
                  <c:v>934.82</c:v>
                </c:pt>
                <c:pt idx="1777">
                  <c:v>917.87</c:v>
                </c:pt>
                <c:pt idx="1778">
                  <c:v>917.8</c:v>
                </c:pt>
                <c:pt idx="1779">
                  <c:v>916.07</c:v>
                </c:pt>
                <c:pt idx="1780">
                  <c:v>916.07</c:v>
                </c:pt>
                <c:pt idx="1781">
                  <c:v>878.02</c:v>
                </c:pt>
                <c:pt idx="1782">
                  <c:v>893.41</c:v>
                </c:pt>
                <c:pt idx="1783">
                  <c:v>879.15</c:v>
                </c:pt>
                <c:pt idx="1784">
                  <c:v>893.92</c:v>
                </c:pt>
                <c:pt idx="1785">
                  <c:v>902.96</c:v>
                </c:pt>
                <c:pt idx="1786">
                  <c:v>909.58</c:v>
                </c:pt>
                <c:pt idx="1787">
                  <c:v>909.45</c:v>
                </c:pt>
                <c:pt idx="1788">
                  <c:v>886.91</c:v>
                </c:pt>
                <c:pt idx="1789">
                  <c:v>889.81</c:v>
                </c:pt>
                <c:pt idx="1790">
                  <c:v>891.1</c:v>
                </c:pt>
                <c:pt idx="1791">
                  <c:v>873.52</c:v>
                </c:pt>
                <c:pt idx="1792">
                  <c:v>869.46</c:v>
                </c:pt>
                <c:pt idx="1793">
                  <c:v>843.32</c:v>
                </c:pt>
                <c:pt idx="1794">
                  <c:v>845.39</c:v>
                </c:pt>
                <c:pt idx="1795">
                  <c:v>833.7</c:v>
                </c:pt>
                <c:pt idx="1796">
                  <c:v>819.29</c:v>
                </c:pt>
                <c:pt idx="1797">
                  <c:v>839.66</c:v>
                </c:pt>
                <c:pt idx="1798">
                  <c:v>854.95</c:v>
                </c:pt>
                <c:pt idx="1799">
                  <c:v>827.37</c:v>
                </c:pt>
                <c:pt idx="1800">
                  <c:v>815.28</c:v>
                </c:pt>
                <c:pt idx="1801">
                  <c:v>847.91</c:v>
                </c:pt>
                <c:pt idx="1802">
                  <c:v>827.91</c:v>
                </c:pt>
                <c:pt idx="1803">
                  <c:v>818.95</c:v>
                </c:pt>
                <c:pt idx="1804">
                  <c:v>800.58</c:v>
                </c:pt>
                <c:pt idx="1805">
                  <c:v>785.28</c:v>
                </c:pt>
                <c:pt idx="1806">
                  <c:v>798.55</c:v>
                </c:pt>
                <c:pt idx="1807">
                  <c:v>776.76</c:v>
                </c:pt>
                <c:pt idx="1808">
                  <c:v>803.92</c:v>
                </c:pt>
                <c:pt idx="1809">
                  <c:v>835.32</c:v>
                </c:pt>
                <c:pt idx="1810">
                  <c:v>841.44</c:v>
                </c:pt>
                <c:pt idx="1811">
                  <c:v>881.27</c:v>
                </c:pt>
                <c:pt idx="1812">
                  <c:v>860.02</c:v>
                </c:pt>
                <c:pt idx="1813">
                  <c:v>879.2</c:v>
                </c:pt>
                <c:pt idx="1814">
                  <c:v>884.39</c:v>
                </c:pt>
                <c:pt idx="1815">
                  <c:v>899.72</c:v>
                </c:pt>
                <c:pt idx="1816">
                  <c:v>890.16</c:v>
                </c:pt>
                <c:pt idx="1817">
                  <c:v>896.14</c:v>
                </c:pt>
                <c:pt idx="1818">
                  <c:v>882.5</c:v>
                </c:pt>
                <c:pt idx="1819">
                  <c:v>897.65</c:v>
                </c:pt>
                <c:pt idx="1820">
                  <c:v>890.23</c:v>
                </c:pt>
                <c:pt idx="1821">
                  <c:v>882.15</c:v>
                </c:pt>
                <c:pt idx="1822">
                  <c:v>890.71</c:v>
                </c:pt>
                <c:pt idx="1823">
                  <c:v>885.76</c:v>
                </c:pt>
                <c:pt idx="1824">
                  <c:v>900.96</c:v>
                </c:pt>
                <c:pt idx="1825">
                  <c:v>908.35</c:v>
                </c:pt>
                <c:pt idx="1826">
                  <c:v>915.39</c:v>
                </c:pt>
                <c:pt idx="1827">
                  <c:v>923.76</c:v>
                </c:pt>
                <c:pt idx="1828">
                  <c:v>902.65</c:v>
                </c:pt>
                <c:pt idx="1829">
                  <c:v>894.74</c:v>
                </c:pt>
                <c:pt idx="1830">
                  <c:v>876.19</c:v>
                </c:pt>
                <c:pt idx="1831">
                  <c:v>882.95</c:v>
                </c:pt>
                <c:pt idx="1832">
                  <c:v>882.53</c:v>
                </c:pt>
                <c:pt idx="1833">
                  <c:v>904.27</c:v>
                </c:pt>
                <c:pt idx="1834">
                  <c:v>909.83</c:v>
                </c:pt>
                <c:pt idx="1835">
                  <c:v>900.36</c:v>
                </c:pt>
                <c:pt idx="1836">
                  <c:v>896.74</c:v>
                </c:pt>
                <c:pt idx="1837">
                  <c:v>914.15</c:v>
                </c:pt>
                <c:pt idx="1838">
                  <c:v>933.76</c:v>
                </c:pt>
                <c:pt idx="1839">
                  <c:v>930.55</c:v>
                </c:pt>
                <c:pt idx="1840">
                  <c:v>932.88</c:v>
                </c:pt>
                <c:pt idx="1841">
                  <c:v>913.31</c:v>
                </c:pt>
                <c:pt idx="1842">
                  <c:v>938.87</c:v>
                </c:pt>
                <c:pt idx="1843">
                  <c:v>938.87</c:v>
                </c:pt>
                <c:pt idx="1844">
                  <c:v>936.31</c:v>
                </c:pt>
                <c:pt idx="1845">
                  <c:v>934.53</c:v>
                </c:pt>
                <c:pt idx="1846">
                  <c:v>920.75</c:v>
                </c:pt>
                <c:pt idx="1847">
                  <c:v>917.57</c:v>
                </c:pt>
                <c:pt idx="1848">
                  <c:v>906.55</c:v>
                </c:pt>
                <c:pt idx="1849">
                  <c:v>912.23</c:v>
                </c:pt>
                <c:pt idx="1850">
                  <c:v>892</c:v>
                </c:pt>
                <c:pt idx="1851">
                  <c:v>904.45</c:v>
                </c:pt>
                <c:pt idx="1852">
                  <c:v>904.96</c:v>
                </c:pt>
                <c:pt idx="1853">
                  <c:v>901.59</c:v>
                </c:pt>
                <c:pt idx="1854">
                  <c:v>889.48</c:v>
                </c:pt>
                <c:pt idx="1855">
                  <c:v>910.4</c:v>
                </c:pt>
                <c:pt idx="1856">
                  <c:v>902.99</c:v>
                </c:pt>
                <c:pt idx="1857">
                  <c:v>891.12</c:v>
                </c:pt>
                <c:pt idx="1858">
                  <c:v>884.25</c:v>
                </c:pt>
                <c:pt idx="1859">
                  <c:v>895.75</c:v>
                </c:pt>
                <c:pt idx="1860">
                  <c:v>897.38</c:v>
                </c:pt>
                <c:pt idx="1861">
                  <c:v>892.47</c:v>
                </c:pt>
                <c:pt idx="1862">
                  <c:v>892.47</c:v>
                </c:pt>
                <c:pt idx="1863">
                  <c:v>889.66</c:v>
                </c:pt>
                <c:pt idx="1864">
                  <c:v>875.4</c:v>
                </c:pt>
                <c:pt idx="1865">
                  <c:v>879.39</c:v>
                </c:pt>
                <c:pt idx="1866">
                  <c:v>879.82</c:v>
                </c:pt>
                <c:pt idx="1867">
                  <c:v>879.82</c:v>
                </c:pt>
                <c:pt idx="1868">
                  <c:v>909.03</c:v>
                </c:pt>
                <c:pt idx="1869">
                  <c:v>908.59</c:v>
                </c:pt>
                <c:pt idx="1870">
                  <c:v>929.01</c:v>
                </c:pt>
                <c:pt idx="1871">
                  <c:v>922.93</c:v>
                </c:pt>
                <c:pt idx="1872">
                  <c:v>909.93</c:v>
                </c:pt>
                <c:pt idx="1873">
                  <c:v>927.58</c:v>
                </c:pt>
                <c:pt idx="1874">
                  <c:v>927.57</c:v>
                </c:pt>
                <c:pt idx="1875">
                  <c:v>926.26</c:v>
                </c:pt>
                <c:pt idx="1876">
                  <c:v>931.66</c:v>
                </c:pt>
                <c:pt idx="1877">
                  <c:v>918.22</c:v>
                </c:pt>
                <c:pt idx="1878">
                  <c:v>914.6</c:v>
                </c:pt>
                <c:pt idx="1879">
                  <c:v>901.78</c:v>
                </c:pt>
                <c:pt idx="1880">
                  <c:v>901.78</c:v>
                </c:pt>
                <c:pt idx="1881">
                  <c:v>887.62</c:v>
                </c:pt>
                <c:pt idx="1882">
                  <c:v>878.36</c:v>
                </c:pt>
                <c:pt idx="1883">
                  <c:v>887.34</c:v>
                </c:pt>
                <c:pt idx="1884">
                  <c:v>861.4</c:v>
                </c:pt>
                <c:pt idx="1885">
                  <c:v>847.48</c:v>
                </c:pt>
                <c:pt idx="1886">
                  <c:v>858.54</c:v>
                </c:pt>
                <c:pt idx="1887">
                  <c:v>864.36</c:v>
                </c:pt>
                <c:pt idx="1888">
                  <c:v>844.61</c:v>
                </c:pt>
                <c:pt idx="1889">
                  <c:v>855.7</c:v>
                </c:pt>
                <c:pt idx="1890">
                  <c:v>860.32</c:v>
                </c:pt>
                <c:pt idx="1891">
                  <c:v>848.2</c:v>
                </c:pt>
                <c:pt idx="1892">
                  <c:v>843.59</c:v>
                </c:pt>
                <c:pt idx="1893">
                  <c:v>838.15</c:v>
                </c:pt>
                <c:pt idx="1894">
                  <c:v>829.69</c:v>
                </c:pt>
                <c:pt idx="1895">
                  <c:v>835.97</c:v>
                </c:pt>
                <c:pt idx="1896">
                  <c:v>829.2</c:v>
                </c:pt>
                <c:pt idx="1897">
                  <c:v>818.68</c:v>
                </c:pt>
                <c:pt idx="1898">
                  <c:v>817.37</c:v>
                </c:pt>
                <c:pt idx="1899">
                  <c:v>834.89</c:v>
                </c:pt>
                <c:pt idx="1900">
                  <c:v>834.89</c:v>
                </c:pt>
                <c:pt idx="1901">
                  <c:v>851.17</c:v>
                </c:pt>
                <c:pt idx="1902">
                  <c:v>845.13</c:v>
                </c:pt>
                <c:pt idx="1903">
                  <c:v>837.1</c:v>
                </c:pt>
                <c:pt idx="1904">
                  <c:v>848.17</c:v>
                </c:pt>
                <c:pt idx="1905">
                  <c:v>832.58</c:v>
                </c:pt>
                <c:pt idx="1906">
                  <c:v>838.57</c:v>
                </c:pt>
                <c:pt idx="1907">
                  <c:v>827.55</c:v>
                </c:pt>
                <c:pt idx="1908">
                  <c:v>837.28</c:v>
                </c:pt>
                <c:pt idx="1909">
                  <c:v>841.15</c:v>
                </c:pt>
                <c:pt idx="1910">
                  <c:v>834.81</c:v>
                </c:pt>
                <c:pt idx="1911">
                  <c:v>821.99</c:v>
                </c:pt>
                <c:pt idx="1912">
                  <c:v>829.85</c:v>
                </c:pt>
                <c:pt idx="1913">
                  <c:v>822.1</c:v>
                </c:pt>
                <c:pt idx="1914">
                  <c:v>828.89</c:v>
                </c:pt>
                <c:pt idx="1915">
                  <c:v>807.48</c:v>
                </c:pt>
                <c:pt idx="1916">
                  <c:v>800.73</c:v>
                </c:pt>
                <c:pt idx="1917">
                  <c:v>804.19</c:v>
                </c:pt>
                <c:pt idx="1918">
                  <c:v>831.9</c:v>
                </c:pt>
                <c:pt idx="1919">
                  <c:v>833.27</c:v>
                </c:pt>
                <c:pt idx="1920">
                  <c:v>862.79</c:v>
                </c:pt>
                <c:pt idx="1921">
                  <c:v>866.45</c:v>
                </c:pt>
                <c:pt idx="1922">
                  <c:v>874.02</c:v>
                </c:pt>
                <c:pt idx="1923">
                  <c:v>875.67</c:v>
                </c:pt>
                <c:pt idx="1924">
                  <c:v>895.79</c:v>
                </c:pt>
                <c:pt idx="1925">
                  <c:v>864.23</c:v>
                </c:pt>
                <c:pt idx="1926">
                  <c:v>874.74</c:v>
                </c:pt>
                <c:pt idx="1927">
                  <c:v>869.95</c:v>
                </c:pt>
                <c:pt idx="1928">
                  <c:v>868.52</c:v>
                </c:pt>
                <c:pt idx="1929">
                  <c:v>863.5</c:v>
                </c:pt>
                <c:pt idx="1930">
                  <c:v>848.18</c:v>
                </c:pt>
                <c:pt idx="1931">
                  <c:v>858.48</c:v>
                </c:pt>
                <c:pt idx="1932">
                  <c:v>880.9</c:v>
                </c:pt>
                <c:pt idx="1933">
                  <c:v>876.45</c:v>
                </c:pt>
                <c:pt idx="1934">
                  <c:v>878.85</c:v>
                </c:pt>
                <c:pt idx="1935">
                  <c:v>879.93</c:v>
                </c:pt>
                <c:pt idx="1936">
                  <c:v>878.29</c:v>
                </c:pt>
                <c:pt idx="1937">
                  <c:v>865.99</c:v>
                </c:pt>
                <c:pt idx="1938">
                  <c:v>871.58</c:v>
                </c:pt>
                <c:pt idx="1939">
                  <c:v>868.3</c:v>
                </c:pt>
                <c:pt idx="1940">
                  <c:v>885.23</c:v>
                </c:pt>
                <c:pt idx="1941">
                  <c:v>890.81</c:v>
                </c:pt>
                <c:pt idx="1942">
                  <c:v>879.91</c:v>
                </c:pt>
                <c:pt idx="1943">
                  <c:v>893.58</c:v>
                </c:pt>
                <c:pt idx="1944">
                  <c:v>893.58</c:v>
                </c:pt>
                <c:pt idx="1945">
                  <c:v>892.01</c:v>
                </c:pt>
                <c:pt idx="1946">
                  <c:v>911.37</c:v>
                </c:pt>
                <c:pt idx="1947">
                  <c:v>919.02</c:v>
                </c:pt>
                <c:pt idx="1948">
                  <c:v>911.43</c:v>
                </c:pt>
                <c:pt idx="1949">
                  <c:v>898.81</c:v>
                </c:pt>
                <c:pt idx="1950">
                  <c:v>914.84</c:v>
                </c:pt>
                <c:pt idx="1951">
                  <c:v>917.84</c:v>
                </c:pt>
                <c:pt idx="1952">
                  <c:v>916.92</c:v>
                </c:pt>
                <c:pt idx="1953">
                  <c:v>916.3</c:v>
                </c:pt>
                <c:pt idx="1954">
                  <c:v>930.08</c:v>
                </c:pt>
                <c:pt idx="1955">
                  <c:v>926.55</c:v>
                </c:pt>
                <c:pt idx="1956">
                  <c:v>934.39</c:v>
                </c:pt>
                <c:pt idx="1957">
                  <c:v>929.62</c:v>
                </c:pt>
                <c:pt idx="1958">
                  <c:v>920.27</c:v>
                </c:pt>
                <c:pt idx="1959">
                  <c:v>933.41</c:v>
                </c:pt>
                <c:pt idx="1960">
                  <c:v>945.11</c:v>
                </c:pt>
                <c:pt idx="1961">
                  <c:v>942.3</c:v>
                </c:pt>
                <c:pt idx="1962">
                  <c:v>939.28</c:v>
                </c:pt>
                <c:pt idx="1963">
                  <c:v>946.67</c:v>
                </c:pt>
                <c:pt idx="1964">
                  <c:v>944.3</c:v>
                </c:pt>
                <c:pt idx="1965">
                  <c:v>920.77</c:v>
                </c:pt>
                <c:pt idx="1966">
                  <c:v>919.73</c:v>
                </c:pt>
                <c:pt idx="1967">
                  <c:v>923.42</c:v>
                </c:pt>
                <c:pt idx="1968">
                  <c:v>931.87</c:v>
                </c:pt>
                <c:pt idx="1969">
                  <c:v>933.22</c:v>
                </c:pt>
                <c:pt idx="1970">
                  <c:v>933.22</c:v>
                </c:pt>
                <c:pt idx="1971">
                  <c:v>951.48</c:v>
                </c:pt>
                <c:pt idx="1972">
                  <c:v>953.22</c:v>
                </c:pt>
                <c:pt idx="1973">
                  <c:v>949.64</c:v>
                </c:pt>
                <c:pt idx="1974">
                  <c:v>963.59</c:v>
                </c:pt>
                <c:pt idx="1975">
                  <c:v>967</c:v>
                </c:pt>
                <c:pt idx="1976">
                  <c:v>971.56</c:v>
                </c:pt>
                <c:pt idx="1977">
                  <c:v>986.24</c:v>
                </c:pt>
                <c:pt idx="1978">
                  <c:v>990.14</c:v>
                </c:pt>
                <c:pt idx="1979">
                  <c:v>987.76</c:v>
                </c:pt>
                <c:pt idx="1980">
                  <c:v>975.93</c:v>
                </c:pt>
                <c:pt idx="1981">
                  <c:v>984.84</c:v>
                </c:pt>
                <c:pt idx="1982">
                  <c:v>997.48</c:v>
                </c:pt>
                <c:pt idx="1983">
                  <c:v>998.51</c:v>
                </c:pt>
                <c:pt idx="1984">
                  <c:v>988.61</c:v>
                </c:pt>
                <c:pt idx="1985">
                  <c:v>1010.74</c:v>
                </c:pt>
                <c:pt idx="1986">
                  <c:v>1011.66</c:v>
                </c:pt>
                <c:pt idx="1987">
                  <c:v>1010.09</c:v>
                </c:pt>
                <c:pt idx="1988">
                  <c:v>994.7</c:v>
                </c:pt>
                <c:pt idx="1989">
                  <c:v>995.69</c:v>
                </c:pt>
                <c:pt idx="1990">
                  <c:v>981.64</c:v>
                </c:pt>
                <c:pt idx="1991">
                  <c:v>983.45</c:v>
                </c:pt>
                <c:pt idx="1992">
                  <c:v>975.32</c:v>
                </c:pt>
                <c:pt idx="1993">
                  <c:v>985.82</c:v>
                </c:pt>
                <c:pt idx="1994">
                  <c:v>976.22</c:v>
                </c:pt>
                <c:pt idx="1995">
                  <c:v>974.5</c:v>
                </c:pt>
                <c:pt idx="1996">
                  <c:v>982.32</c:v>
                </c:pt>
                <c:pt idx="1997">
                  <c:v>993.75</c:v>
                </c:pt>
                <c:pt idx="1998">
                  <c:v>985.7</c:v>
                </c:pt>
                <c:pt idx="1999">
                  <c:v>985.7</c:v>
                </c:pt>
                <c:pt idx="2000">
                  <c:v>1004.42</c:v>
                </c:pt>
                <c:pt idx="2001">
                  <c:v>1007.84</c:v>
                </c:pt>
                <c:pt idx="2002">
                  <c:v>1002.21</c:v>
                </c:pt>
                <c:pt idx="2003">
                  <c:v>988.7</c:v>
                </c:pt>
                <c:pt idx="2004">
                  <c:v>998.14</c:v>
                </c:pt>
                <c:pt idx="2005">
                  <c:v>1003.86</c:v>
                </c:pt>
                <c:pt idx="2006">
                  <c:v>1000.42</c:v>
                </c:pt>
                <c:pt idx="2007">
                  <c:v>994</c:v>
                </c:pt>
                <c:pt idx="2008">
                  <c:v>981.73</c:v>
                </c:pt>
                <c:pt idx="2009">
                  <c:v>993.32</c:v>
                </c:pt>
                <c:pt idx="2010">
                  <c:v>978.8</c:v>
                </c:pt>
                <c:pt idx="2011">
                  <c:v>988.11</c:v>
                </c:pt>
                <c:pt idx="2012">
                  <c:v>988.61</c:v>
                </c:pt>
                <c:pt idx="2013">
                  <c:v>981.6</c:v>
                </c:pt>
                <c:pt idx="2014">
                  <c:v>998.68</c:v>
                </c:pt>
                <c:pt idx="2015">
                  <c:v>996.52</c:v>
                </c:pt>
                <c:pt idx="2016">
                  <c:v>989.28</c:v>
                </c:pt>
                <c:pt idx="2017">
                  <c:v>987.49</c:v>
                </c:pt>
                <c:pt idx="2018">
                  <c:v>990.31</c:v>
                </c:pt>
                <c:pt idx="2019">
                  <c:v>980.15</c:v>
                </c:pt>
                <c:pt idx="2020">
                  <c:v>982.82</c:v>
                </c:pt>
                <c:pt idx="2021">
                  <c:v>965.46</c:v>
                </c:pt>
                <c:pt idx="2022">
                  <c:v>967.08</c:v>
                </c:pt>
                <c:pt idx="2023">
                  <c:v>974.12</c:v>
                </c:pt>
                <c:pt idx="2024">
                  <c:v>977.59</c:v>
                </c:pt>
                <c:pt idx="2025">
                  <c:v>980.59</c:v>
                </c:pt>
                <c:pt idx="2026">
                  <c:v>990.35</c:v>
                </c:pt>
                <c:pt idx="2027">
                  <c:v>984.03</c:v>
                </c:pt>
                <c:pt idx="2028">
                  <c:v>990.51</c:v>
                </c:pt>
                <c:pt idx="2029">
                  <c:v>990.67</c:v>
                </c:pt>
                <c:pt idx="2030">
                  <c:v>999.74</c:v>
                </c:pt>
                <c:pt idx="2031">
                  <c:v>1002.35</c:v>
                </c:pt>
                <c:pt idx="2032">
                  <c:v>1000.3</c:v>
                </c:pt>
                <c:pt idx="2033">
                  <c:v>1003.28</c:v>
                </c:pt>
                <c:pt idx="2034">
                  <c:v>993.06</c:v>
                </c:pt>
                <c:pt idx="2035">
                  <c:v>993.71</c:v>
                </c:pt>
                <c:pt idx="2036">
                  <c:v>996.73</c:v>
                </c:pt>
                <c:pt idx="2037">
                  <c:v>996.79</c:v>
                </c:pt>
                <c:pt idx="2038">
                  <c:v>1002.84</c:v>
                </c:pt>
                <c:pt idx="2039">
                  <c:v>1008.01</c:v>
                </c:pt>
                <c:pt idx="2040">
                  <c:v>1008.01</c:v>
                </c:pt>
                <c:pt idx="2041">
                  <c:v>1021.99</c:v>
                </c:pt>
                <c:pt idx="2042">
                  <c:v>1026.27</c:v>
                </c:pt>
                <c:pt idx="2043">
                  <c:v>1027.97</c:v>
                </c:pt>
                <c:pt idx="2044">
                  <c:v>1021.39</c:v>
                </c:pt>
                <c:pt idx="2045">
                  <c:v>1031.6400000000001</c:v>
                </c:pt>
                <c:pt idx="2046">
                  <c:v>1023.17</c:v>
                </c:pt>
                <c:pt idx="2047">
                  <c:v>1010.92</c:v>
                </c:pt>
                <c:pt idx="2048">
                  <c:v>1016.42</c:v>
                </c:pt>
                <c:pt idx="2049">
                  <c:v>1018.63</c:v>
                </c:pt>
                <c:pt idx="2050">
                  <c:v>1014.81</c:v>
                </c:pt>
                <c:pt idx="2051">
                  <c:v>1029.32</c:v>
                </c:pt>
                <c:pt idx="2052">
                  <c:v>1025.97</c:v>
                </c:pt>
                <c:pt idx="2053">
                  <c:v>1039.58</c:v>
                </c:pt>
                <c:pt idx="2054">
                  <c:v>1036.3</c:v>
                </c:pt>
                <c:pt idx="2055">
                  <c:v>1022.82</c:v>
                </c:pt>
                <c:pt idx="2056">
                  <c:v>1029.03</c:v>
                </c:pt>
                <c:pt idx="2057">
                  <c:v>1009.38</c:v>
                </c:pt>
                <c:pt idx="2058">
                  <c:v>1003.27</c:v>
                </c:pt>
                <c:pt idx="2059">
                  <c:v>996.85</c:v>
                </c:pt>
                <c:pt idx="2060">
                  <c:v>1006.58</c:v>
                </c:pt>
                <c:pt idx="2061">
                  <c:v>995.97</c:v>
                </c:pt>
                <c:pt idx="2062">
                  <c:v>1018.22</c:v>
                </c:pt>
                <c:pt idx="2063">
                  <c:v>1020.24</c:v>
                </c:pt>
                <c:pt idx="2064">
                  <c:v>1029.8499999999999</c:v>
                </c:pt>
                <c:pt idx="2065">
                  <c:v>1034.3499999999999</c:v>
                </c:pt>
                <c:pt idx="2066">
                  <c:v>1039.25</c:v>
                </c:pt>
                <c:pt idx="2067">
                  <c:v>1033.78</c:v>
                </c:pt>
                <c:pt idx="2068">
                  <c:v>1038.73</c:v>
                </c:pt>
                <c:pt idx="2069">
                  <c:v>1038.06</c:v>
                </c:pt>
                <c:pt idx="2070">
                  <c:v>1045.3499999999999</c:v>
                </c:pt>
                <c:pt idx="2071">
                  <c:v>1049.48</c:v>
                </c:pt>
                <c:pt idx="2072">
                  <c:v>1046.76</c:v>
                </c:pt>
                <c:pt idx="2073">
                  <c:v>1050.07</c:v>
                </c:pt>
                <c:pt idx="2074">
                  <c:v>1039.32</c:v>
                </c:pt>
                <c:pt idx="2075">
                  <c:v>1044.68</c:v>
                </c:pt>
                <c:pt idx="2076">
                  <c:v>1046.03</c:v>
                </c:pt>
                <c:pt idx="2077">
                  <c:v>1030.3599999999999</c:v>
                </c:pt>
                <c:pt idx="2078">
                  <c:v>1033.77</c:v>
                </c:pt>
                <c:pt idx="2079">
                  <c:v>1028.9100000000001</c:v>
                </c:pt>
                <c:pt idx="2080">
                  <c:v>1031.1300000000001</c:v>
                </c:pt>
                <c:pt idx="2081">
                  <c:v>1046.79</c:v>
                </c:pt>
                <c:pt idx="2082">
                  <c:v>1048.1099999999999</c:v>
                </c:pt>
                <c:pt idx="2083">
                  <c:v>1046.94</c:v>
                </c:pt>
                <c:pt idx="2084">
                  <c:v>1050.71</c:v>
                </c:pt>
                <c:pt idx="2085">
                  <c:v>1059.02</c:v>
                </c:pt>
                <c:pt idx="2086">
                  <c:v>1053.25</c:v>
                </c:pt>
                <c:pt idx="2087">
                  <c:v>1051.81</c:v>
                </c:pt>
                <c:pt idx="2088">
                  <c:v>1058.05</c:v>
                </c:pt>
                <c:pt idx="2089">
                  <c:v>1053.21</c:v>
                </c:pt>
                <c:pt idx="2090">
                  <c:v>1047.1099999999999</c:v>
                </c:pt>
                <c:pt idx="2091">
                  <c:v>1046.57</c:v>
                </c:pt>
                <c:pt idx="2092">
                  <c:v>1058.56</c:v>
                </c:pt>
                <c:pt idx="2093">
                  <c:v>1058.4100000000001</c:v>
                </c:pt>
                <c:pt idx="2094">
                  <c:v>1050.3499999999999</c:v>
                </c:pt>
                <c:pt idx="2095">
                  <c:v>1043.6300000000001</c:v>
                </c:pt>
                <c:pt idx="2096">
                  <c:v>1034.1500000000001</c:v>
                </c:pt>
                <c:pt idx="2097">
                  <c:v>1042.44</c:v>
                </c:pt>
                <c:pt idx="2098">
                  <c:v>1033.6500000000001</c:v>
                </c:pt>
                <c:pt idx="2099">
                  <c:v>1035.28</c:v>
                </c:pt>
                <c:pt idx="2100">
                  <c:v>1052.08</c:v>
                </c:pt>
                <c:pt idx="2101">
                  <c:v>1053.8900000000001</c:v>
                </c:pt>
                <c:pt idx="2102">
                  <c:v>1058.45</c:v>
                </c:pt>
                <c:pt idx="2103">
                  <c:v>1058.45</c:v>
                </c:pt>
                <c:pt idx="2104">
                  <c:v>1058.2</c:v>
                </c:pt>
                <c:pt idx="2105">
                  <c:v>1070.1199999999999</c:v>
                </c:pt>
                <c:pt idx="2106">
                  <c:v>1066.6199999999999</c:v>
                </c:pt>
                <c:pt idx="2107">
                  <c:v>1064.73</c:v>
                </c:pt>
                <c:pt idx="2108">
                  <c:v>1069.72</c:v>
                </c:pt>
                <c:pt idx="2109">
                  <c:v>1061.5</c:v>
                </c:pt>
                <c:pt idx="2110">
                  <c:v>1069.3</c:v>
                </c:pt>
                <c:pt idx="2111">
                  <c:v>1060.18</c:v>
                </c:pt>
                <c:pt idx="2112">
                  <c:v>1059.05</c:v>
                </c:pt>
                <c:pt idx="2113">
                  <c:v>1071.21</c:v>
                </c:pt>
                <c:pt idx="2114">
                  <c:v>1074.1400000000001</c:v>
                </c:pt>
                <c:pt idx="2115">
                  <c:v>1068.04</c:v>
                </c:pt>
                <c:pt idx="2116">
                  <c:v>1075.1300000000001</c:v>
                </c:pt>
                <c:pt idx="2117">
                  <c:v>1076.48</c:v>
                </c:pt>
                <c:pt idx="2118">
                  <c:v>1089.18</c:v>
                </c:pt>
                <c:pt idx="2119">
                  <c:v>1088.67</c:v>
                </c:pt>
                <c:pt idx="2120">
                  <c:v>1092.94</c:v>
                </c:pt>
                <c:pt idx="2121">
                  <c:v>1096.02</c:v>
                </c:pt>
                <c:pt idx="2122">
                  <c:v>1094.04</c:v>
                </c:pt>
                <c:pt idx="2123">
                  <c:v>1094.04</c:v>
                </c:pt>
                <c:pt idx="2124">
                  <c:v>1095.8900000000001</c:v>
                </c:pt>
                <c:pt idx="2125">
                  <c:v>1109.48</c:v>
                </c:pt>
                <c:pt idx="2126">
                  <c:v>1109.6400000000001</c:v>
                </c:pt>
                <c:pt idx="2127">
                  <c:v>1111.92</c:v>
                </c:pt>
                <c:pt idx="2128">
                  <c:v>1111.92</c:v>
                </c:pt>
                <c:pt idx="2129">
                  <c:v>1108.48</c:v>
                </c:pt>
                <c:pt idx="2130">
                  <c:v>1122.22</c:v>
                </c:pt>
                <c:pt idx="2131">
                  <c:v>1123.67</c:v>
                </c:pt>
                <c:pt idx="2132">
                  <c:v>1126.33</c:v>
                </c:pt>
                <c:pt idx="2133">
                  <c:v>1131.92</c:v>
                </c:pt>
                <c:pt idx="2134">
                  <c:v>1121.8599999999999</c:v>
                </c:pt>
                <c:pt idx="2135">
                  <c:v>1127.23</c:v>
                </c:pt>
                <c:pt idx="2136">
                  <c:v>1121.22</c:v>
                </c:pt>
                <c:pt idx="2137">
                  <c:v>1130.52</c:v>
                </c:pt>
                <c:pt idx="2138">
                  <c:v>1132.05</c:v>
                </c:pt>
                <c:pt idx="2139">
                  <c:v>1139.83</c:v>
                </c:pt>
                <c:pt idx="2140">
                  <c:v>1139.83</c:v>
                </c:pt>
                <c:pt idx="2141">
                  <c:v>1138.77</c:v>
                </c:pt>
                <c:pt idx="2142">
                  <c:v>1147.6199999999999</c:v>
                </c:pt>
                <c:pt idx="2143">
                  <c:v>1143.94</c:v>
                </c:pt>
                <c:pt idx="2144">
                  <c:v>1141.55</c:v>
                </c:pt>
                <c:pt idx="2145">
                  <c:v>1155.3699999999999</c:v>
                </c:pt>
                <c:pt idx="2146">
                  <c:v>1144.05</c:v>
                </c:pt>
                <c:pt idx="2147">
                  <c:v>1128.48</c:v>
                </c:pt>
                <c:pt idx="2148">
                  <c:v>1134.1199999999999</c:v>
                </c:pt>
                <c:pt idx="2149">
                  <c:v>1131.1300000000001</c:v>
                </c:pt>
                <c:pt idx="2150">
                  <c:v>1135.26</c:v>
                </c:pt>
                <c:pt idx="2151">
                  <c:v>1136.03</c:v>
                </c:pt>
                <c:pt idx="2152">
                  <c:v>1126.53</c:v>
                </c:pt>
                <c:pt idx="2153">
                  <c:v>1128.5899999999999</c:v>
                </c:pt>
                <c:pt idx="2154">
                  <c:v>1142.76</c:v>
                </c:pt>
                <c:pt idx="2155">
                  <c:v>1139.81</c:v>
                </c:pt>
                <c:pt idx="2156">
                  <c:v>1145.54</c:v>
                </c:pt>
                <c:pt idx="2157">
                  <c:v>1157.76</c:v>
                </c:pt>
                <c:pt idx="2158">
                  <c:v>1152.1099999999999</c:v>
                </c:pt>
                <c:pt idx="2159">
                  <c:v>1145.81</c:v>
                </c:pt>
                <c:pt idx="2160">
                  <c:v>1145.81</c:v>
                </c:pt>
                <c:pt idx="2161">
                  <c:v>1156.99</c:v>
                </c:pt>
                <c:pt idx="2162">
                  <c:v>1151.82</c:v>
                </c:pt>
                <c:pt idx="2163">
                  <c:v>1147.06</c:v>
                </c:pt>
                <c:pt idx="2164">
                  <c:v>1144.1099999999999</c:v>
                </c:pt>
                <c:pt idx="2165">
                  <c:v>1140.99</c:v>
                </c:pt>
                <c:pt idx="2166">
                  <c:v>1139.0899999999999</c:v>
                </c:pt>
                <c:pt idx="2167">
                  <c:v>1143.67</c:v>
                </c:pt>
                <c:pt idx="2168">
                  <c:v>1144.9100000000001</c:v>
                </c:pt>
                <c:pt idx="2169">
                  <c:v>1144.94</c:v>
                </c:pt>
                <c:pt idx="2170">
                  <c:v>1155.96</c:v>
                </c:pt>
                <c:pt idx="2171">
                  <c:v>1149.0999999999999</c:v>
                </c:pt>
                <c:pt idx="2172">
                  <c:v>1151.04</c:v>
                </c:pt>
                <c:pt idx="2173">
                  <c:v>1154.8800000000001</c:v>
                </c:pt>
                <c:pt idx="2174">
                  <c:v>1156.8699999999999</c:v>
                </c:pt>
                <c:pt idx="2175">
                  <c:v>1147.21</c:v>
                </c:pt>
                <c:pt idx="2176">
                  <c:v>1140.58</c:v>
                </c:pt>
                <c:pt idx="2177">
                  <c:v>1123.8900000000001</c:v>
                </c:pt>
                <c:pt idx="2178">
                  <c:v>1106.78</c:v>
                </c:pt>
                <c:pt idx="2179">
                  <c:v>1120.57</c:v>
                </c:pt>
                <c:pt idx="2180">
                  <c:v>1104.49</c:v>
                </c:pt>
                <c:pt idx="2181">
                  <c:v>1110.7</c:v>
                </c:pt>
                <c:pt idx="2182">
                  <c:v>1123.75</c:v>
                </c:pt>
                <c:pt idx="2183">
                  <c:v>1122.32</c:v>
                </c:pt>
                <c:pt idx="2184">
                  <c:v>1109.78</c:v>
                </c:pt>
                <c:pt idx="2185">
                  <c:v>1095.4000000000001</c:v>
                </c:pt>
                <c:pt idx="2186">
                  <c:v>1093.95</c:v>
                </c:pt>
                <c:pt idx="2187">
                  <c:v>1091.33</c:v>
                </c:pt>
                <c:pt idx="2188">
                  <c:v>1109.19</c:v>
                </c:pt>
                <c:pt idx="2189">
                  <c:v>1108.06</c:v>
                </c:pt>
                <c:pt idx="2190">
                  <c:v>1122.47</c:v>
                </c:pt>
                <c:pt idx="2191">
                  <c:v>1127</c:v>
                </c:pt>
                <c:pt idx="2192">
                  <c:v>1126.21</c:v>
                </c:pt>
                <c:pt idx="2193">
                  <c:v>1132.17</c:v>
                </c:pt>
                <c:pt idx="2194">
                  <c:v>1141.81</c:v>
                </c:pt>
                <c:pt idx="2195">
                  <c:v>1150.57</c:v>
                </c:pt>
                <c:pt idx="2196">
                  <c:v>1148.1600000000001</c:v>
                </c:pt>
                <c:pt idx="2197">
                  <c:v>1140.53</c:v>
                </c:pt>
                <c:pt idx="2198">
                  <c:v>1139.32</c:v>
                </c:pt>
                <c:pt idx="2199">
                  <c:v>1139.32</c:v>
                </c:pt>
                <c:pt idx="2200">
                  <c:v>1145.2</c:v>
                </c:pt>
                <c:pt idx="2201">
                  <c:v>1129.44</c:v>
                </c:pt>
                <c:pt idx="2202">
                  <c:v>1128.17</c:v>
                </c:pt>
                <c:pt idx="2203">
                  <c:v>1128.8399999999999</c:v>
                </c:pt>
                <c:pt idx="2204">
                  <c:v>1134.6099999999999</c:v>
                </c:pt>
                <c:pt idx="2205">
                  <c:v>1135.82</c:v>
                </c:pt>
                <c:pt idx="2206">
                  <c:v>1118.1500000000001</c:v>
                </c:pt>
                <c:pt idx="2207">
                  <c:v>1124.0899999999999</c:v>
                </c:pt>
                <c:pt idx="2208">
                  <c:v>1139.93</c:v>
                </c:pt>
                <c:pt idx="2209">
                  <c:v>1140.5999999999999</c:v>
                </c:pt>
                <c:pt idx="2210">
                  <c:v>1135.53</c:v>
                </c:pt>
                <c:pt idx="2211">
                  <c:v>1138.1099999999999</c:v>
                </c:pt>
                <c:pt idx="2212">
                  <c:v>1122.4100000000001</c:v>
                </c:pt>
                <c:pt idx="2213">
                  <c:v>1113.8900000000001</c:v>
                </c:pt>
                <c:pt idx="2214">
                  <c:v>1107.31</c:v>
                </c:pt>
                <c:pt idx="2215">
                  <c:v>1117.49</c:v>
                </c:pt>
                <c:pt idx="2216">
                  <c:v>1119.55</c:v>
                </c:pt>
                <c:pt idx="2217">
                  <c:v>1121.53</c:v>
                </c:pt>
                <c:pt idx="2218">
                  <c:v>1113.99</c:v>
                </c:pt>
                <c:pt idx="2219">
                  <c:v>1098.7</c:v>
                </c:pt>
                <c:pt idx="2220">
                  <c:v>1087.1199999999999</c:v>
                </c:pt>
                <c:pt idx="2221">
                  <c:v>1095.45</c:v>
                </c:pt>
                <c:pt idx="2222">
                  <c:v>1097.28</c:v>
                </c:pt>
                <c:pt idx="2223">
                  <c:v>1096.44</c:v>
                </c:pt>
                <c:pt idx="2224">
                  <c:v>1095.7</c:v>
                </c:pt>
                <c:pt idx="2225">
                  <c:v>1084.0999999999999</c:v>
                </c:pt>
                <c:pt idx="2226">
                  <c:v>1091.49</c:v>
                </c:pt>
                <c:pt idx="2227">
                  <c:v>1088.69</c:v>
                </c:pt>
                <c:pt idx="2228">
                  <c:v>1089.19</c:v>
                </c:pt>
                <c:pt idx="2229">
                  <c:v>1093.56</c:v>
                </c:pt>
                <c:pt idx="2230">
                  <c:v>1095.4100000000001</c:v>
                </c:pt>
                <c:pt idx="2231">
                  <c:v>1113.05</c:v>
                </c:pt>
                <c:pt idx="2232">
                  <c:v>1114.94</c:v>
                </c:pt>
                <c:pt idx="2233">
                  <c:v>1121.28</c:v>
                </c:pt>
                <c:pt idx="2234">
                  <c:v>1120.68</c:v>
                </c:pt>
                <c:pt idx="2235">
                  <c:v>1120.68</c:v>
                </c:pt>
                <c:pt idx="2236">
                  <c:v>1121.2</c:v>
                </c:pt>
                <c:pt idx="2237">
                  <c:v>1124.99</c:v>
                </c:pt>
                <c:pt idx="2238">
                  <c:v>1116.6400000000001</c:v>
                </c:pt>
                <c:pt idx="2239">
                  <c:v>1122.5</c:v>
                </c:pt>
                <c:pt idx="2240">
                  <c:v>1140.42</c:v>
                </c:pt>
                <c:pt idx="2241">
                  <c:v>1142.18</c:v>
                </c:pt>
                <c:pt idx="2242">
                  <c:v>1131.33</c:v>
                </c:pt>
                <c:pt idx="2243">
                  <c:v>1136.47</c:v>
                </c:pt>
                <c:pt idx="2244">
                  <c:v>1136.47</c:v>
                </c:pt>
                <c:pt idx="2245">
                  <c:v>1125.29</c:v>
                </c:pt>
                <c:pt idx="2246">
                  <c:v>1132.01</c:v>
                </c:pt>
                <c:pt idx="2247">
                  <c:v>1133.56</c:v>
                </c:pt>
                <c:pt idx="2248">
                  <c:v>1132.05</c:v>
                </c:pt>
                <c:pt idx="2249">
                  <c:v>1135.02</c:v>
                </c:pt>
                <c:pt idx="2250">
                  <c:v>1130.3</c:v>
                </c:pt>
                <c:pt idx="2251">
                  <c:v>1134.4100000000001</c:v>
                </c:pt>
                <c:pt idx="2252">
                  <c:v>1144.06</c:v>
                </c:pt>
                <c:pt idx="2253">
                  <c:v>1140.6500000000001</c:v>
                </c:pt>
                <c:pt idx="2254">
                  <c:v>1134.43</c:v>
                </c:pt>
                <c:pt idx="2255">
                  <c:v>1133.3499999999999</c:v>
                </c:pt>
                <c:pt idx="2256">
                  <c:v>1136.2</c:v>
                </c:pt>
                <c:pt idx="2257">
                  <c:v>1140.8399999999999</c:v>
                </c:pt>
                <c:pt idx="2258">
                  <c:v>1128.94</c:v>
                </c:pt>
                <c:pt idx="2259">
                  <c:v>1125.3800000000001</c:v>
                </c:pt>
                <c:pt idx="2260">
                  <c:v>1125.3800000000001</c:v>
                </c:pt>
                <c:pt idx="2261">
                  <c:v>1116.21</c:v>
                </c:pt>
                <c:pt idx="2262">
                  <c:v>1118.33</c:v>
                </c:pt>
                <c:pt idx="2263">
                  <c:v>1109.1099999999999</c:v>
                </c:pt>
                <c:pt idx="2264">
                  <c:v>1112.81</c:v>
                </c:pt>
                <c:pt idx="2265">
                  <c:v>1114.3499999999999</c:v>
                </c:pt>
                <c:pt idx="2266">
                  <c:v>1115.1400000000001</c:v>
                </c:pt>
                <c:pt idx="2267">
                  <c:v>1111.47</c:v>
                </c:pt>
                <c:pt idx="2268">
                  <c:v>1106.69</c:v>
                </c:pt>
                <c:pt idx="2269">
                  <c:v>1101.4000000000001</c:v>
                </c:pt>
                <c:pt idx="2270">
                  <c:v>1100.9100000000001</c:v>
                </c:pt>
                <c:pt idx="2271">
                  <c:v>1108.67</c:v>
                </c:pt>
                <c:pt idx="2272">
                  <c:v>1093.8800000000001</c:v>
                </c:pt>
                <c:pt idx="2273">
                  <c:v>1096.8499999999999</c:v>
                </c:pt>
                <c:pt idx="2274">
                  <c:v>1086.2</c:v>
                </c:pt>
                <c:pt idx="2275">
                  <c:v>1084.07</c:v>
                </c:pt>
                <c:pt idx="2276">
                  <c:v>1094.83</c:v>
                </c:pt>
                <c:pt idx="2277">
                  <c:v>1095.42</c:v>
                </c:pt>
                <c:pt idx="2278">
                  <c:v>1100.43</c:v>
                </c:pt>
                <c:pt idx="2279">
                  <c:v>1101.72</c:v>
                </c:pt>
                <c:pt idx="2280">
                  <c:v>1106.6199999999999</c:v>
                </c:pt>
                <c:pt idx="2281">
                  <c:v>1099.69</c:v>
                </c:pt>
                <c:pt idx="2282">
                  <c:v>1098.6300000000001</c:v>
                </c:pt>
                <c:pt idx="2283">
                  <c:v>1080.7</c:v>
                </c:pt>
                <c:pt idx="2284">
                  <c:v>1063.97</c:v>
                </c:pt>
                <c:pt idx="2285">
                  <c:v>1065.22</c:v>
                </c:pt>
                <c:pt idx="2286">
                  <c:v>1079.04</c:v>
                </c:pt>
                <c:pt idx="2287">
                  <c:v>1075.8</c:v>
                </c:pt>
                <c:pt idx="2288">
                  <c:v>1063.23</c:v>
                </c:pt>
                <c:pt idx="2289">
                  <c:v>1064.8</c:v>
                </c:pt>
                <c:pt idx="2290">
                  <c:v>1079.3399999999999</c:v>
                </c:pt>
                <c:pt idx="2291">
                  <c:v>1081.71</c:v>
                </c:pt>
                <c:pt idx="2292">
                  <c:v>1095.17</c:v>
                </c:pt>
                <c:pt idx="2293">
                  <c:v>1091.23</c:v>
                </c:pt>
                <c:pt idx="2294">
                  <c:v>1098.3499999999999</c:v>
                </c:pt>
                <c:pt idx="2295">
                  <c:v>1095.68</c:v>
                </c:pt>
                <c:pt idx="2296">
                  <c:v>1096.19</c:v>
                </c:pt>
                <c:pt idx="2297">
                  <c:v>1104.96</c:v>
                </c:pt>
                <c:pt idx="2298">
                  <c:v>1105.0899999999999</c:v>
                </c:pt>
                <c:pt idx="2299">
                  <c:v>1107.77</c:v>
                </c:pt>
                <c:pt idx="2300">
                  <c:v>1099.1500000000001</c:v>
                </c:pt>
                <c:pt idx="2301">
                  <c:v>1104.24</c:v>
                </c:pt>
                <c:pt idx="2302">
                  <c:v>1105.9100000000001</c:v>
                </c:pt>
                <c:pt idx="2303">
                  <c:v>1118.31</c:v>
                </c:pt>
                <c:pt idx="2304">
                  <c:v>1113.6300000000001</c:v>
                </c:pt>
                <c:pt idx="2305">
                  <c:v>1113.6300000000001</c:v>
                </c:pt>
                <c:pt idx="2306">
                  <c:v>1121.3</c:v>
                </c:pt>
                <c:pt idx="2307">
                  <c:v>1116.27</c:v>
                </c:pt>
                <c:pt idx="2308">
                  <c:v>1118.3800000000001</c:v>
                </c:pt>
                <c:pt idx="2309">
                  <c:v>1123.92</c:v>
                </c:pt>
                <c:pt idx="2310">
                  <c:v>1125.82</c:v>
                </c:pt>
                <c:pt idx="2311">
                  <c:v>1128.33</c:v>
                </c:pt>
                <c:pt idx="2312">
                  <c:v>1120.3699999999999</c:v>
                </c:pt>
                <c:pt idx="2313">
                  <c:v>1123.5</c:v>
                </c:pt>
                <c:pt idx="2314">
                  <c:v>1128.55</c:v>
                </c:pt>
                <c:pt idx="2315">
                  <c:v>1122.2</c:v>
                </c:pt>
                <c:pt idx="2316">
                  <c:v>1129.3</c:v>
                </c:pt>
                <c:pt idx="2317">
                  <c:v>1113.56</c:v>
                </c:pt>
                <c:pt idx="2318">
                  <c:v>1108.3599999999999</c:v>
                </c:pt>
                <c:pt idx="2319">
                  <c:v>1110.1099999999999</c:v>
                </c:pt>
                <c:pt idx="2320">
                  <c:v>1103.52</c:v>
                </c:pt>
                <c:pt idx="2321">
                  <c:v>1110.06</c:v>
                </c:pt>
                <c:pt idx="2322">
                  <c:v>1114.8</c:v>
                </c:pt>
                <c:pt idx="2323">
                  <c:v>1114.58</c:v>
                </c:pt>
                <c:pt idx="2324">
                  <c:v>1131.5</c:v>
                </c:pt>
                <c:pt idx="2325">
                  <c:v>1135.17</c:v>
                </c:pt>
                <c:pt idx="2326">
                  <c:v>1134.48</c:v>
                </c:pt>
                <c:pt idx="2327">
                  <c:v>1142.05</c:v>
                </c:pt>
                <c:pt idx="2328">
                  <c:v>1130.6500000000001</c:v>
                </c:pt>
                <c:pt idx="2329">
                  <c:v>1122.1400000000001</c:v>
                </c:pt>
                <c:pt idx="2330">
                  <c:v>1124.3900000000001</c:v>
                </c:pt>
                <c:pt idx="2331">
                  <c:v>1121.8399999999999</c:v>
                </c:pt>
                <c:pt idx="2332">
                  <c:v>1113.6500000000001</c:v>
                </c:pt>
                <c:pt idx="2333">
                  <c:v>1103.29</c:v>
                </c:pt>
                <c:pt idx="2334">
                  <c:v>1108.2</c:v>
                </c:pt>
                <c:pt idx="2335">
                  <c:v>1114.02</c:v>
                </c:pt>
                <c:pt idx="2336">
                  <c:v>1103.23</c:v>
                </c:pt>
                <c:pt idx="2337">
                  <c:v>1103.6600000000001</c:v>
                </c:pt>
                <c:pt idx="2338">
                  <c:v>1106.49</c:v>
                </c:pt>
                <c:pt idx="2339">
                  <c:v>1095.73</c:v>
                </c:pt>
                <c:pt idx="2340">
                  <c:v>1094.81</c:v>
                </c:pt>
                <c:pt idx="2341">
                  <c:v>1111.0899999999999</c:v>
                </c:pt>
                <c:pt idx="2342">
                  <c:v>1125.4000000000001</c:v>
                </c:pt>
                <c:pt idx="2343">
                  <c:v>1127.44</c:v>
                </c:pt>
                <c:pt idx="2344">
                  <c:v>1130.2</c:v>
                </c:pt>
                <c:pt idx="2345">
                  <c:v>1130.51</c:v>
                </c:pt>
                <c:pt idx="2346">
                  <c:v>1130.55</c:v>
                </c:pt>
                <c:pt idx="2347">
                  <c:v>1143.2</c:v>
                </c:pt>
                <c:pt idx="2348">
                  <c:v>1161.67</c:v>
                </c:pt>
                <c:pt idx="2349">
                  <c:v>1166.17</c:v>
                </c:pt>
                <c:pt idx="2350">
                  <c:v>1164.8900000000001</c:v>
                </c:pt>
                <c:pt idx="2351">
                  <c:v>1164.08</c:v>
                </c:pt>
                <c:pt idx="2352">
                  <c:v>1162.9100000000001</c:v>
                </c:pt>
                <c:pt idx="2353">
                  <c:v>1173.48</c:v>
                </c:pt>
                <c:pt idx="2354">
                  <c:v>1184.17</c:v>
                </c:pt>
                <c:pt idx="2355">
                  <c:v>1183.82</c:v>
                </c:pt>
                <c:pt idx="2356">
                  <c:v>1175.43</c:v>
                </c:pt>
                <c:pt idx="2357">
                  <c:v>1181.94</c:v>
                </c:pt>
                <c:pt idx="2358">
                  <c:v>1183.55</c:v>
                </c:pt>
                <c:pt idx="2359">
                  <c:v>1170.3399999999999</c:v>
                </c:pt>
                <c:pt idx="2360">
                  <c:v>1177.24</c:v>
                </c:pt>
                <c:pt idx="2361">
                  <c:v>1176.94</c:v>
                </c:pt>
                <c:pt idx="2362">
                  <c:v>1181.76</c:v>
                </c:pt>
                <c:pt idx="2363">
                  <c:v>1181.76</c:v>
                </c:pt>
                <c:pt idx="2364">
                  <c:v>1182.6500000000001</c:v>
                </c:pt>
                <c:pt idx="2365">
                  <c:v>1178.57</c:v>
                </c:pt>
                <c:pt idx="2366">
                  <c:v>1173.82</c:v>
                </c:pt>
                <c:pt idx="2367">
                  <c:v>1191.3699999999999</c:v>
                </c:pt>
                <c:pt idx="2368">
                  <c:v>1190.33</c:v>
                </c:pt>
                <c:pt idx="2369">
                  <c:v>1191.17</c:v>
                </c:pt>
                <c:pt idx="2370">
                  <c:v>1190.25</c:v>
                </c:pt>
                <c:pt idx="2371">
                  <c:v>1177.08</c:v>
                </c:pt>
                <c:pt idx="2372">
                  <c:v>1182.81</c:v>
                </c:pt>
                <c:pt idx="2373">
                  <c:v>1189.24</c:v>
                </c:pt>
                <c:pt idx="2374">
                  <c:v>1188</c:v>
                </c:pt>
                <c:pt idx="2375">
                  <c:v>1198.68</c:v>
                </c:pt>
                <c:pt idx="2376">
                  <c:v>1203.3800000000001</c:v>
                </c:pt>
                <c:pt idx="2377">
                  <c:v>1205.72</c:v>
                </c:pt>
                <c:pt idx="2378">
                  <c:v>1203.21</c:v>
                </c:pt>
                <c:pt idx="2379">
                  <c:v>1194.22</c:v>
                </c:pt>
                <c:pt idx="2380">
                  <c:v>1194.6500000000001</c:v>
                </c:pt>
                <c:pt idx="2381">
                  <c:v>1205.46</c:v>
                </c:pt>
                <c:pt idx="2382">
                  <c:v>1209.57</c:v>
                </c:pt>
                <c:pt idx="2383">
                  <c:v>1210.1300000000001</c:v>
                </c:pt>
                <c:pt idx="2384">
                  <c:v>1210.1300000000001</c:v>
                </c:pt>
                <c:pt idx="2385">
                  <c:v>1204.92</c:v>
                </c:pt>
                <c:pt idx="2386">
                  <c:v>1213.54</c:v>
                </c:pt>
                <c:pt idx="2387">
                  <c:v>1213.45</c:v>
                </c:pt>
                <c:pt idx="2388">
                  <c:v>1213.55</c:v>
                </c:pt>
                <c:pt idx="2389">
                  <c:v>1211.92</c:v>
                </c:pt>
                <c:pt idx="2390">
                  <c:v>1202.08</c:v>
                </c:pt>
                <c:pt idx="2391">
                  <c:v>1188.05</c:v>
                </c:pt>
                <c:pt idx="2392">
                  <c:v>1183.74</c:v>
                </c:pt>
                <c:pt idx="2393">
                  <c:v>1187.8900000000001</c:v>
                </c:pt>
                <c:pt idx="2394">
                  <c:v>1186.19</c:v>
                </c:pt>
                <c:pt idx="2395">
                  <c:v>1190.24</c:v>
                </c:pt>
                <c:pt idx="2396">
                  <c:v>1182.99</c:v>
                </c:pt>
                <c:pt idx="2397">
                  <c:v>1187.7</c:v>
                </c:pt>
                <c:pt idx="2398">
                  <c:v>1177.45</c:v>
                </c:pt>
                <c:pt idx="2399">
                  <c:v>1184.52</c:v>
                </c:pt>
                <c:pt idx="2400">
                  <c:v>1184.52</c:v>
                </c:pt>
                <c:pt idx="2401">
                  <c:v>1195.98</c:v>
                </c:pt>
                <c:pt idx="2402">
                  <c:v>1184.6300000000001</c:v>
                </c:pt>
                <c:pt idx="2403">
                  <c:v>1175.4100000000001</c:v>
                </c:pt>
                <c:pt idx="2404">
                  <c:v>1167.8699999999999</c:v>
                </c:pt>
                <c:pt idx="2405">
                  <c:v>1163.75</c:v>
                </c:pt>
                <c:pt idx="2406">
                  <c:v>1168.4100000000001</c:v>
                </c:pt>
                <c:pt idx="2407">
                  <c:v>1174.07</c:v>
                </c:pt>
                <c:pt idx="2408">
                  <c:v>1174.55</c:v>
                </c:pt>
                <c:pt idx="2409">
                  <c:v>1171.3599999999999</c:v>
                </c:pt>
                <c:pt idx="2410">
                  <c:v>1181.27</c:v>
                </c:pt>
                <c:pt idx="2411">
                  <c:v>1189.4100000000001</c:v>
                </c:pt>
                <c:pt idx="2412">
                  <c:v>1193.19</c:v>
                </c:pt>
                <c:pt idx="2413">
                  <c:v>1189.8900000000001</c:v>
                </c:pt>
                <c:pt idx="2414">
                  <c:v>1203.03</c:v>
                </c:pt>
                <c:pt idx="2415">
                  <c:v>1201.72</c:v>
                </c:pt>
                <c:pt idx="2416">
                  <c:v>1202.3</c:v>
                </c:pt>
                <c:pt idx="2417">
                  <c:v>1191.99</c:v>
                </c:pt>
                <c:pt idx="2418">
                  <c:v>1197.01</c:v>
                </c:pt>
                <c:pt idx="2419">
                  <c:v>1205.3</c:v>
                </c:pt>
                <c:pt idx="2420">
                  <c:v>1206.1400000000001</c:v>
                </c:pt>
                <c:pt idx="2421">
                  <c:v>1210.1300000000001</c:v>
                </c:pt>
                <c:pt idx="2422">
                  <c:v>1210.3399999999999</c:v>
                </c:pt>
                <c:pt idx="2423">
                  <c:v>1200.75</c:v>
                </c:pt>
                <c:pt idx="2424">
                  <c:v>1201.5899999999999</c:v>
                </c:pt>
                <c:pt idx="2425">
                  <c:v>1201.5899999999999</c:v>
                </c:pt>
                <c:pt idx="2426">
                  <c:v>1184.1600000000001</c:v>
                </c:pt>
                <c:pt idx="2427">
                  <c:v>1190.8</c:v>
                </c:pt>
                <c:pt idx="2428">
                  <c:v>1200.2</c:v>
                </c:pt>
                <c:pt idx="2429">
                  <c:v>1211.3699999999999</c:v>
                </c:pt>
                <c:pt idx="2430">
                  <c:v>1203.5999999999999</c:v>
                </c:pt>
                <c:pt idx="2431">
                  <c:v>1210.4100000000001</c:v>
                </c:pt>
                <c:pt idx="2432">
                  <c:v>1210.08</c:v>
                </c:pt>
                <c:pt idx="2433">
                  <c:v>1210.47</c:v>
                </c:pt>
                <c:pt idx="2434">
                  <c:v>1222.1300000000001</c:v>
                </c:pt>
                <c:pt idx="2435">
                  <c:v>1225.31</c:v>
                </c:pt>
                <c:pt idx="2436">
                  <c:v>1219.43</c:v>
                </c:pt>
                <c:pt idx="2437">
                  <c:v>1207.01</c:v>
                </c:pt>
                <c:pt idx="2438">
                  <c:v>1209.25</c:v>
                </c:pt>
                <c:pt idx="2439">
                  <c:v>1200.08</c:v>
                </c:pt>
                <c:pt idx="2440">
                  <c:v>1206.83</c:v>
                </c:pt>
                <c:pt idx="2441">
                  <c:v>1197.75</c:v>
                </c:pt>
                <c:pt idx="2442">
                  <c:v>1188.07</c:v>
                </c:pt>
                <c:pt idx="2443">
                  <c:v>1190.21</c:v>
                </c:pt>
                <c:pt idx="2444">
                  <c:v>1189.6500000000001</c:v>
                </c:pt>
                <c:pt idx="2445">
                  <c:v>1183.79</c:v>
                </c:pt>
                <c:pt idx="2446">
                  <c:v>1171.71</c:v>
                </c:pt>
                <c:pt idx="2447">
                  <c:v>1172.53</c:v>
                </c:pt>
                <c:pt idx="2448">
                  <c:v>1171.42</c:v>
                </c:pt>
                <c:pt idx="2449">
                  <c:v>1171.42</c:v>
                </c:pt>
                <c:pt idx="2450">
                  <c:v>1174.28</c:v>
                </c:pt>
                <c:pt idx="2451">
                  <c:v>1165.3599999999999</c:v>
                </c:pt>
                <c:pt idx="2452">
                  <c:v>1181.4100000000001</c:v>
                </c:pt>
                <c:pt idx="2453">
                  <c:v>1180.5899999999999</c:v>
                </c:pt>
                <c:pt idx="2454">
                  <c:v>1172.92</c:v>
                </c:pt>
                <c:pt idx="2455">
                  <c:v>1176.1199999999999</c:v>
                </c:pt>
                <c:pt idx="2456">
                  <c:v>1181.3900000000001</c:v>
                </c:pt>
                <c:pt idx="2457">
                  <c:v>1184.07</c:v>
                </c:pt>
                <c:pt idx="2458">
                  <c:v>1191.1400000000001</c:v>
                </c:pt>
                <c:pt idx="2459">
                  <c:v>1181.2</c:v>
                </c:pt>
                <c:pt idx="2460">
                  <c:v>1181.21</c:v>
                </c:pt>
                <c:pt idx="2461">
                  <c:v>1187.76</c:v>
                </c:pt>
                <c:pt idx="2462">
                  <c:v>1173.79</c:v>
                </c:pt>
                <c:pt idx="2463">
                  <c:v>1162.05</c:v>
                </c:pt>
                <c:pt idx="2464">
                  <c:v>1142.6199999999999</c:v>
                </c:pt>
                <c:pt idx="2465">
                  <c:v>1145.98</c:v>
                </c:pt>
                <c:pt idx="2466">
                  <c:v>1152.78</c:v>
                </c:pt>
                <c:pt idx="2467">
                  <c:v>1137.5</c:v>
                </c:pt>
                <c:pt idx="2468">
                  <c:v>1159.95</c:v>
                </c:pt>
                <c:pt idx="2469">
                  <c:v>1152.1199999999999</c:v>
                </c:pt>
                <c:pt idx="2470">
                  <c:v>1162.0999999999999</c:v>
                </c:pt>
                <c:pt idx="2471">
                  <c:v>1151.74</c:v>
                </c:pt>
                <c:pt idx="2472">
                  <c:v>1156.3800000000001</c:v>
                </c:pt>
                <c:pt idx="2473">
                  <c:v>1143.22</c:v>
                </c:pt>
                <c:pt idx="2474">
                  <c:v>1156.8499999999999</c:v>
                </c:pt>
                <c:pt idx="2475">
                  <c:v>1162.1600000000001</c:v>
                </c:pt>
                <c:pt idx="2476">
                  <c:v>1161.17</c:v>
                </c:pt>
                <c:pt idx="2477">
                  <c:v>1175.6500000000001</c:v>
                </c:pt>
                <c:pt idx="2478">
                  <c:v>1172.6300000000001</c:v>
                </c:pt>
                <c:pt idx="2479">
                  <c:v>1171.3499999999999</c:v>
                </c:pt>
                <c:pt idx="2480">
                  <c:v>1178.8399999999999</c:v>
                </c:pt>
                <c:pt idx="2481">
                  <c:v>1166.22</c:v>
                </c:pt>
                <c:pt idx="2482">
                  <c:v>1171.1099999999999</c:v>
                </c:pt>
                <c:pt idx="2483">
                  <c:v>1159.3599999999999</c:v>
                </c:pt>
                <c:pt idx="2484">
                  <c:v>1154.05</c:v>
                </c:pt>
                <c:pt idx="2485">
                  <c:v>1165.69</c:v>
                </c:pt>
                <c:pt idx="2486">
                  <c:v>1173.8</c:v>
                </c:pt>
                <c:pt idx="2487">
                  <c:v>1185.56</c:v>
                </c:pt>
                <c:pt idx="2488">
                  <c:v>1191.08</c:v>
                </c:pt>
                <c:pt idx="2489">
                  <c:v>1189.28</c:v>
                </c:pt>
                <c:pt idx="2490">
                  <c:v>1193.8599999999999</c:v>
                </c:pt>
                <c:pt idx="2491">
                  <c:v>1194.07</c:v>
                </c:pt>
                <c:pt idx="2492">
                  <c:v>1190.01</c:v>
                </c:pt>
                <c:pt idx="2493">
                  <c:v>1197.6300000000001</c:v>
                </c:pt>
                <c:pt idx="2494">
                  <c:v>1198.78</c:v>
                </c:pt>
                <c:pt idx="2495">
                  <c:v>1198.78</c:v>
                </c:pt>
                <c:pt idx="2496">
                  <c:v>1191.5</c:v>
                </c:pt>
                <c:pt idx="2497">
                  <c:v>1202.27</c:v>
                </c:pt>
                <c:pt idx="2498">
                  <c:v>1204.29</c:v>
                </c:pt>
                <c:pt idx="2499">
                  <c:v>1196.02</c:v>
                </c:pt>
                <c:pt idx="2500">
                  <c:v>1197.51</c:v>
                </c:pt>
                <c:pt idx="2501">
                  <c:v>1197.26</c:v>
                </c:pt>
                <c:pt idx="2502">
                  <c:v>1194.67</c:v>
                </c:pt>
                <c:pt idx="2503">
                  <c:v>1200.93</c:v>
                </c:pt>
                <c:pt idx="2504">
                  <c:v>1198.1099999999999</c:v>
                </c:pt>
                <c:pt idx="2505">
                  <c:v>1200.82</c:v>
                </c:pt>
                <c:pt idx="2506">
                  <c:v>1203.9100000000001</c:v>
                </c:pt>
                <c:pt idx="2507">
                  <c:v>1206.58</c:v>
                </c:pt>
                <c:pt idx="2508">
                  <c:v>1210.96</c:v>
                </c:pt>
                <c:pt idx="2509">
                  <c:v>1216.96</c:v>
                </c:pt>
                <c:pt idx="2510">
                  <c:v>1216.0999999999999</c:v>
                </c:pt>
                <c:pt idx="2511">
                  <c:v>1213.6099999999999</c:v>
                </c:pt>
                <c:pt idx="2512">
                  <c:v>1213.8800000000001</c:v>
                </c:pt>
                <c:pt idx="2513">
                  <c:v>1200.73</c:v>
                </c:pt>
                <c:pt idx="2514">
                  <c:v>1191.57</c:v>
                </c:pt>
                <c:pt idx="2515">
                  <c:v>1190.69</c:v>
                </c:pt>
                <c:pt idx="2516">
                  <c:v>1201.57</c:v>
                </c:pt>
                <c:pt idx="2517">
                  <c:v>1199.8499999999999</c:v>
                </c:pt>
                <c:pt idx="2518">
                  <c:v>1191.33</c:v>
                </c:pt>
                <c:pt idx="2519">
                  <c:v>1194.44</c:v>
                </c:pt>
                <c:pt idx="2520">
                  <c:v>1194.44</c:v>
                </c:pt>
                <c:pt idx="2521">
                  <c:v>1204.99</c:v>
                </c:pt>
                <c:pt idx="2522">
                  <c:v>1194.94</c:v>
                </c:pt>
                <c:pt idx="2523">
                  <c:v>1197.8699999999999</c:v>
                </c:pt>
                <c:pt idx="2524">
                  <c:v>1211.8599999999999</c:v>
                </c:pt>
                <c:pt idx="2525">
                  <c:v>1219.44</c:v>
                </c:pt>
                <c:pt idx="2526">
                  <c:v>1222.21</c:v>
                </c:pt>
                <c:pt idx="2527">
                  <c:v>1223.29</c:v>
                </c:pt>
                <c:pt idx="2528">
                  <c:v>1226.5</c:v>
                </c:pt>
                <c:pt idx="2529">
                  <c:v>1227.92</c:v>
                </c:pt>
                <c:pt idx="2530">
                  <c:v>1221.1300000000001</c:v>
                </c:pt>
                <c:pt idx="2531">
                  <c:v>1229.3499999999999</c:v>
                </c:pt>
                <c:pt idx="2532">
                  <c:v>1235.2</c:v>
                </c:pt>
                <c:pt idx="2533">
                  <c:v>1227.04</c:v>
                </c:pt>
                <c:pt idx="2534">
                  <c:v>1233.68</c:v>
                </c:pt>
                <c:pt idx="2535">
                  <c:v>1229.03</c:v>
                </c:pt>
                <c:pt idx="2536">
                  <c:v>1231.1600000000001</c:v>
                </c:pt>
                <c:pt idx="2537">
                  <c:v>1236.79</c:v>
                </c:pt>
                <c:pt idx="2538">
                  <c:v>1243.72</c:v>
                </c:pt>
                <c:pt idx="2539">
                  <c:v>1234.18</c:v>
                </c:pt>
                <c:pt idx="2540">
                  <c:v>1235.3499999999999</c:v>
                </c:pt>
                <c:pt idx="2541">
                  <c:v>1244.1199999999999</c:v>
                </c:pt>
                <c:pt idx="2542">
                  <c:v>1245.05</c:v>
                </c:pt>
                <c:pt idx="2543">
                  <c:v>1235.8599999999999</c:v>
                </c:pt>
                <c:pt idx="2544">
                  <c:v>1226.42</c:v>
                </c:pt>
                <c:pt idx="2545">
                  <c:v>1223.1300000000001</c:v>
                </c:pt>
                <c:pt idx="2546">
                  <c:v>1231.3800000000001</c:v>
                </c:pt>
                <c:pt idx="2547">
                  <c:v>1229.1300000000001</c:v>
                </c:pt>
                <c:pt idx="2548">
                  <c:v>1237.81</c:v>
                </c:pt>
                <c:pt idx="2549">
                  <c:v>1230.3900000000001</c:v>
                </c:pt>
                <c:pt idx="2550">
                  <c:v>1233.8699999999999</c:v>
                </c:pt>
                <c:pt idx="2551">
                  <c:v>1219.3399999999999</c:v>
                </c:pt>
                <c:pt idx="2552">
                  <c:v>1220.24</c:v>
                </c:pt>
                <c:pt idx="2553">
                  <c:v>1219.02</c:v>
                </c:pt>
                <c:pt idx="2554">
                  <c:v>1219.71</c:v>
                </c:pt>
                <c:pt idx="2555">
                  <c:v>1221.73</c:v>
                </c:pt>
                <c:pt idx="2556">
                  <c:v>1217.57</c:v>
                </c:pt>
                <c:pt idx="2557">
                  <c:v>1209.5899999999999</c:v>
                </c:pt>
                <c:pt idx="2558">
                  <c:v>1212.4000000000001</c:v>
                </c:pt>
                <c:pt idx="2559">
                  <c:v>1205.0999999999999</c:v>
                </c:pt>
                <c:pt idx="2560">
                  <c:v>1212.28</c:v>
                </c:pt>
                <c:pt idx="2561">
                  <c:v>1208.4100000000001</c:v>
                </c:pt>
                <c:pt idx="2562">
                  <c:v>1220.33</c:v>
                </c:pt>
                <c:pt idx="2563">
                  <c:v>1221.5899999999999</c:v>
                </c:pt>
                <c:pt idx="2564">
                  <c:v>1218.02</c:v>
                </c:pt>
                <c:pt idx="2565">
                  <c:v>1218.02</c:v>
                </c:pt>
                <c:pt idx="2566">
                  <c:v>1233.3900000000001</c:v>
                </c:pt>
                <c:pt idx="2567">
                  <c:v>1236.3599999999999</c:v>
                </c:pt>
                <c:pt idx="2568">
                  <c:v>1231.67</c:v>
                </c:pt>
                <c:pt idx="2569">
                  <c:v>1241.48</c:v>
                </c:pt>
                <c:pt idx="2570">
                  <c:v>1240.56</c:v>
                </c:pt>
                <c:pt idx="2571">
                  <c:v>1231.2</c:v>
                </c:pt>
                <c:pt idx="2572">
                  <c:v>1227.1600000000001</c:v>
                </c:pt>
                <c:pt idx="2573">
                  <c:v>1227.73</c:v>
                </c:pt>
                <c:pt idx="2574">
                  <c:v>1237.9100000000001</c:v>
                </c:pt>
                <c:pt idx="2575">
                  <c:v>1231.02</c:v>
                </c:pt>
                <c:pt idx="2576">
                  <c:v>1221.3499999999999</c:v>
                </c:pt>
                <c:pt idx="2577">
                  <c:v>1210.2</c:v>
                </c:pt>
                <c:pt idx="2578">
                  <c:v>1214.6199999999999</c:v>
                </c:pt>
                <c:pt idx="2579">
                  <c:v>1215.29</c:v>
                </c:pt>
                <c:pt idx="2580">
                  <c:v>1215.6300000000001</c:v>
                </c:pt>
                <c:pt idx="2581">
                  <c:v>1215.6600000000001</c:v>
                </c:pt>
                <c:pt idx="2582">
                  <c:v>1216.8900000000001</c:v>
                </c:pt>
                <c:pt idx="2583">
                  <c:v>1227.68</c:v>
                </c:pt>
                <c:pt idx="2584">
                  <c:v>1228.81</c:v>
                </c:pt>
                <c:pt idx="2585">
                  <c:v>1226.7</c:v>
                </c:pt>
                <c:pt idx="2586">
                  <c:v>1214.47</c:v>
                </c:pt>
                <c:pt idx="2587">
                  <c:v>1196.3900000000001</c:v>
                </c:pt>
                <c:pt idx="2588">
                  <c:v>1191.49</c:v>
                </c:pt>
                <c:pt idx="2589">
                  <c:v>1195.9000000000001</c:v>
                </c:pt>
                <c:pt idx="2590">
                  <c:v>1187.33</c:v>
                </c:pt>
                <c:pt idx="2591">
                  <c:v>1184.8699999999999</c:v>
                </c:pt>
                <c:pt idx="2592">
                  <c:v>1177.68</c:v>
                </c:pt>
                <c:pt idx="2593">
                  <c:v>1176.8399999999999</c:v>
                </c:pt>
                <c:pt idx="2594">
                  <c:v>1186.57</c:v>
                </c:pt>
                <c:pt idx="2595">
                  <c:v>1190.0999999999999</c:v>
                </c:pt>
                <c:pt idx="2596">
                  <c:v>1178.1400000000001</c:v>
                </c:pt>
                <c:pt idx="2597">
                  <c:v>1195.76</c:v>
                </c:pt>
                <c:pt idx="2598">
                  <c:v>1177.8</c:v>
                </c:pt>
                <c:pt idx="2599">
                  <c:v>1179.5899999999999</c:v>
                </c:pt>
                <c:pt idx="2600">
                  <c:v>1199.3800000000001</c:v>
                </c:pt>
                <c:pt idx="2601">
                  <c:v>1196.54</c:v>
                </c:pt>
                <c:pt idx="2602">
                  <c:v>1191.3800000000001</c:v>
                </c:pt>
                <c:pt idx="2603">
                  <c:v>1178.9000000000001</c:v>
                </c:pt>
                <c:pt idx="2604">
                  <c:v>1198.4100000000001</c:v>
                </c:pt>
                <c:pt idx="2605">
                  <c:v>1207.01</c:v>
                </c:pt>
                <c:pt idx="2606">
                  <c:v>1202.76</c:v>
                </c:pt>
                <c:pt idx="2607">
                  <c:v>1214.76</c:v>
                </c:pt>
                <c:pt idx="2608">
                  <c:v>1219.94</c:v>
                </c:pt>
                <c:pt idx="2609">
                  <c:v>1220.1400000000001</c:v>
                </c:pt>
                <c:pt idx="2610">
                  <c:v>1222.81</c:v>
                </c:pt>
                <c:pt idx="2611">
                  <c:v>1218.5899999999999</c:v>
                </c:pt>
                <c:pt idx="2612">
                  <c:v>1220.6500000000001</c:v>
                </c:pt>
                <c:pt idx="2613">
                  <c:v>1230.96</c:v>
                </c:pt>
                <c:pt idx="2614">
                  <c:v>1234.71</c:v>
                </c:pt>
                <c:pt idx="2615">
                  <c:v>1233.76</c:v>
                </c:pt>
                <c:pt idx="2616">
                  <c:v>1229.01</c:v>
                </c:pt>
                <c:pt idx="2617">
                  <c:v>1231.21</c:v>
                </c:pt>
                <c:pt idx="2618">
                  <c:v>1242.8</c:v>
                </c:pt>
                <c:pt idx="2619">
                  <c:v>1248.27</c:v>
                </c:pt>
                <c:pt idx="2620">
                  <c:v>1254.8499999999999</c:v>
                </c:pt>
                <c:pt idx="2621">
                  <c:v>1261.23</c:v>
                </c:pt>
                <c:pt idx="2622">
                  <c:v>1265.6099999999999</c:v>
                </c:pt>
                <c:pt idx="2623">
                  <c:v>1265.6099999999999</c:v>
                </c:pt>
                <c:pt idx="2624">
                  <c:v>1268.25</c:v>
                </c:pt>
                <c:pt idx="2625">
                  <c:v>1257.46</c:v>
                </c:pt>
                <c:pt idx="2626">
                  <c:v>1257.48</c:v>
                </c:pt>
                <c:pt idx="2627">
                  <c:v>1249.48</c:v>
                </c:pt>
                <c:pt idx="2628">
                  <c:v>1264.67</c:v>
                </c:pt>
                <c:pt idx="2629">
                  <c:v>1265.08</c:v>
                </c:pt>
                <c:pt idx="2630">
                  <c:v>1262.0899999999999</c:v>
                </c:pt>
                <c:pt idx="2631">
                  <c:v>1263.7</c:v>
                </c:pt>
                <c:pt idx="2632">
                  <c:v>1257.3699999999999</c:v>
                </c:pt>
                <c:pt idx="2633">
                  <c:v>1255.8399999999999</c:v>
                </c:pt>
                <c:pt idx="2634">
                  <c:v>1259.3699999999999</c:v>
                </c:pt>
                <c:pt idx="2635">
                  <c:v>1260.43</c:v>
                </c:pt>
                <c:pt idx="2636">
                  <c:v>1267.43</c:v>
                </c:pt>
                <c:pt idx="2637">
                  <c:v>1272.74</c:v>
                </c:pt>
                <c:pt idx="2638">
                  <c:v>1270.94</c:v>
                </c:pt>
                <c:pt idx="2639">
                  <c:v>1267.32</c:v>
                </c:pt>
                <c:pt idx="2640">
                  <c:v>1259.92</c:v>
                </c:pt>
                <c:pt idx="2641">
                  <c:v>1259.6199999999999</c:v>
                </c:pt>
                <c:pt idx="2642">
                  <c:v>1262.8</c:v>
                </c:pt>
                <c:pt idx="2643">
                  <c:v>1268.1199999999999</c:v>
                </c:pt>
                <c:pt idx="2644">
                  <c:v>1268.6600000000001</c:v>
                </c:pt>
                <c:pt idx="2645">
                  <c:v>1268.6600000000001</c:v>
                </c:pt>
                <c:pt idx="2646">
                  <c:v>1256.54</c:v>
                </c:pt>
                <c:pt idx="2647">
                  <c:v>1258.17</c:v>
                </c:pt>
                <c:pt idx="2648">
                  <c:v>1254.42</c:v>
                </c:pt>
                <c:pt idx="2649">
                  <c:v>1248.29</c:v>
                </c:pt>
                <c:pt idx="2650">
                  <c:v>1248.29</c:v>
                </c:pt>
                <c:pt idx="2651">
                  <c:v>1268.8</c:v>
                </c:pt>
                <c:pt idx="2652" formatCode="#,##0.00">
                  <c:v>1273.46</c:v>
                </c:pt>
                <c:pt idx="2653" formatCode="#,##0.00">
                  <c:v>1273.48</c:v>
                </c:pt>
                <c:pt idx="2654" formatCode="#,##0.00">
                  <c:v>1285.45</c:v>
                </c:pt>
                <c:pt idx="2655" formatCode="#,##0.00">
                  <c:v>1290.1500000000001</c:v>
                </c:pt>
                <c:pt idx="2656" formatCode="#,##0.00">
                  <c:v>1289.69</c:v>
                </c:pt>
                <c:pt idx="2657" formatCode="#,##0.00">
                  <c:v>1294.18</c:v>
                </c:pt>
                <c:pt idx="2658" formatCode="#,##0.00">
                  <c:v>1286.06</c:v>
                </c:pt>
                <c:pt idx="2659" formatCode="#,##0.00">
                  <c:v>1287.6099999999999</c:v>
                </c:pt>
                <c:pt idx="2660" formatCode="#,##0.00">
                  <c:v>1283.03</c:v>
                </c:pt>
                <c:pt idx="2661" formatCode="#,##0.00">
                  <c:v>1277.93</c:v>
                </c:pt>
                <c:pt idx="2662" formatCode="#,##0.00">
                  <c:v>1285.04</c:v>
                </c:pt>
                <c:pt idx="2663" formatCode="#,##0.00">
                  <c:v>1261.49</c:v>
                </c:pt>
                <c:pt idx="2664" formatCode="#,##0.00">
                  <c:v>1263.82</c:v>
                </c:pt>
                <c:pt idx="2665" formatCode="#,##0.00">
                  <c:v>1266.8599999999999</c:v>
                </c:pt>
                <c:pt idx="2666" formatCode="#,##0.00">
                  <c:v>1264.68</c:v>
                </c:pt>
                <c:pt idx="2667" formatCode="#,##0.00">
                  <c:v>1273.83</c:v>
                </c:pt>
                <c:pt idx="2668" formatCode="#,##0.00">
                  <c:v>1283.72</c:v>
                </c:pt>
                <c:pt idx="2669" formatCode="#,##0.00">
                  <c:v>1285.19</c:v>
                </c:pt>
                <c:pt idx="2670" formatCode="#,##0.00">
                  <c:v>1280.08</c:v>
                </c:pt>
                <c:pt idx="2671" formatCode="#,##0.00">
                  <c:v>1282.46</c:v>
                </c:pt>
                <c:pt idx="2672" formatCode="#,##0.00">
                  <c:v>1270.8399999999999</c:v>
                </c:pt>
                <c:pt idx="2673" formatCode="#,##0.00">
                  <c:v>1264.03</c:v>
                </c:pt>
                <c:pt idx="2674" formatCode="#,##0.00">
                  <c:v>1265.02</c:v>
                </c:pt>
                <c:pt idx="2675" formatCode="#,##0.00">
                  <c:v>1254.78</c:v>
                </c:pt>
                <c:pt idx="2676" formatCode="#,##0.00">
                  <c:v>1265.6500000000001</c:v>
                </c:pt>
                <c:pt idx="2677" formatCode="#,##0.00">
                  <c:v>1263.78</c:v>
                </c:pt>
                <c:pt idx="2678" formatCode="#,##0.00">
                  <c:v>1266.99</c:v>
                </c:pt>
                <c:pt idx="2679" formatCode="#,##0.00">
                  <c:v>1262.8599999999999</c:v>
                </c:pt>
                <c:pt idx="2680" formatCode="#,##0.00">
                  <c:v>1275.53</c:v>
                </c:pt>
                <c:pt idx="2681" formatCode="#,##0.00">
                  <c:v>1280</c:v>
                </c:pt>
                <c:pt idx="2682" formatCode="#,##0.00">
                  <c:v>1289.3800000000001</c:v>
                </c:pt>
                <c:pt idx="2683" formatCode="#,##0.00">
                  <c:v>1287.24</c:v>
                </c:pt>
                <c:pt idx="2684" formatCode="#,##0.00">
                  <c:v>1283.03</c:v>
                </c:pt>
                <c:pt idx="2685" formatCode="#,##0.00">
                  <c:v>1292.67</c:v>
                </c:pt>
                <c:pt idx="2686" formatCode="#,##0.00">
                  <c:v>1287.79</c:v>
                </c:pt>
                <c:pt idx="2687" formatCode="#,##0.00">
                  <c:v>1289.43</c:v>
                </c:pt>
                <c:pt idx="2688" formatCode="#,##0.00">
                  <c:v>1294.1199999999999</c:v>
                </c:pt>
                <c:pt idx="2689" formatCode="#,##0.00">
                  <c:v>1280.6600000000001</c:v>
                </c:pt>
                <c:pt idx="2690" formatCode="#,##0.00">
                  <c:v>1291.24</c:v>
                </c:pt>
                <c:pt idx="2691" formatCode="#,##0.00">
                  <c:v>1289.1400000000001</c:v>
                </c:pt>
                <c:pt idx="2692" formatCode="#,##0.00">
                  <c:v>1287.23</c:v>
                </c:pt>
                <c:pt idx="2693" formatCode="#,##0.00">
                  <c:v>1278.26</c:v>
                </c:pt>
                <c:pt idx="2694" formatCode="#,##0.00">
                  <c:v>1275.8800000000001</c:v>
                </c:pt>
                <c:pt idx="2695" formatCode="#,##0.00">
                  <c:v>1278.47</c:v>
                </c:pt>
                <c:pt idx="2696" formatCode="#,##0.00">
                  <c:v>1272.23</c:v>
                </c:pt>
                <c:pt idx="2697" formatCode="#,##0.00">
                  <c:v>1281.42</c:v>
                </c:pt>
                <c:pt idx="2698" formatCode="#,##0.00">
                  <c:v>1284.1300000000001</c:v>
                </c:pt>
                <c:pt idx="2699" formatCode="#,##0.00">
                  <c:v>1297.48</c:v>
                </c:pt>
                <c:pt idx="2700" formatCode="#,##0.00">
                  <c:v>1303.02</c:v>
                </c:pt>
                <c:pt idx="2701" formatCode="#,##0.00">
                  <c:v>1305.33</c:v>
                </c:pt>
                <c:pt idx="2702" formatCode="#,##0.00">
                  <c:v>1307.25</c:v>
                </c:pt>
                <c:pt idx="2703" formatCode="#,##0.00">
                  <c:v>1305.08</c:v>
                </c:pt>
                <c:pt idx="2704" formatCode="#,##0.00">
                  <c:v>1297.23</c:v>
                </c:pt>
                <c:pt idx="2705" formatCode="#,##0.00">
                  <c:v>1305.04</c:v>
                </c:pt>
                <c:pt idx="2706" formatCode="#,##0.00">
                  <c:v>1301.67</c:v>
                </c:pt>
                <c:pt idx="2707" formatCode="#,##0.00">
                  <c:v>1302.95</c:v>
                </c:pt>
                <c:pt idx="2708" formatCode="#,##0.00">
                  <c:v>1301.6099999999999</c:v>
                </c:pt>
                <c:pt idx="2709" formatCode="#,##0.00">
                  <c:v>1293.23</c:v>
                </c:pt>
                <c:pt idx="2710" formatCode="#,##0.00">
                  <c:v>1302.8900000000001</c:v>
                </c:pt>
                <c:pt idx="2711" formatCode="#,##0.00">
                  <c:v>1300.25</c:v>
                </c:pt>
                <c:pt idx="2712" formatCode="#,##0.00">
                  <c:v>1294.8699999999999</c:v>
                </c:pt>
                <c:pt idx="2713" formatCode="#,##0.00">
                  <c:v>1297.81</c:v>
                </c:pt>
                <c:pt idx="2714" formatCode="#,##0.00">
                  <c:v>1305.93</c:v>
                </c:pt>
                <c:pt idx="2715" formatCode="#,##0.00">
                  <c:v>1311.56</c:v>
                </c:pt>
                <c:pt idx="2716" formatCode="#,##0.00">
                  <c:v>1309.04</c:v>
                </c:pt>
                <c:pt idx="2717" formatCode="#,##0.00">
                  <c:v>1295.5</c:v>
                </c:pt>
                <c:pt idx="2718" formatCode="#,##0.00">
                  <c:v>1296.6199999999999</c:v>
                </c:pt>
                <c:pt idx="2719" formatCode="#,##0.00">
                  <c:v>1286.57</c:v>
                </c:pt>
                <c:pt idx="2720" formatCode="#,##0.00">
                  <c:v>1288.1199999999999</c:v>
                </c:pt>
                <c:pt idx="2721" formatCode="#,##0.00">
                  <c:v>1289.1199999999999</c:v>
                </c:pt>
                <c:pt idx="2722" formatCode="#,##0.00">
                  <c:v>1285.33</c:v>
                </c:pt>
                <c:pt idx="2723" formatCode="#,##0.00">
                  <c:v>1307.28</c:v>
                </c:pt>
                <c:pt idx="2724" formatCode="#,##0.00">
                  <c:v>1309.93</c:v>
                </c:pt>
                <c:pt idx="2725" formatCode="#,##0.00">
                  <c:v>1311.46</c:v>
                </c:pt>
                <c:pt idx="2726" formatCode="#,##0.00">
                  <c:v>1311.28</c:v>
                </c:pt>
                <c:pt idx="2727" formatCode="#,##0.00">
                  <c:v>1308.1099999999999</c:v>
                </c:pt>
                <c:pt idx="2728" formatCode="#,##0.00">
                  <c:v>1301.74</c:v>
                </c:pt>
                <c:pt idx="2729" formatCode="#,##0.00">
                  <c:v>1305.4100000000001</c:v>
                </c:pt>
                <c:pt idx="2730" formatCode="#,##0.00">
                  <c:v>1309.72</c:v>
                </c:pt>
                <c:pt idx="2731" formatCode="#,##0.00">
                  <c:v>1310.6099999999999</c:v>
                </c:pt>
                <c:pt idx="2732" formatCode="#,##0.00">
                  <c:v>1305.19</c:v>
                </c:pt>
                <c:pt idx="2733" formatCode="#,##0.00">
                  <c:v>1313.21</c:v>
                </c:pt>
                <c:pt idx="2734" formatCode="#,##0.00">
                  <c:v>1308.1199999999999</c:v>
                </c:pt>
                <c:pt idx="2735" formatCode="#,##0.00">
                  <c:v>1312.25</c:v>
                </c:pt>
                <c:pt idx="2736" formatCode="#,##0.00">
                  <c:v>1325.76</c:v>
                </c:pt>
                <c:pt idx="2737" formatCode="#,##0.00">
                  <c:v>1324.66</c:v>
                </c:pt>
                <c:pt idx="2738" formatCode="#,##0.00">
                  <c:v>1325.14</c:v>
                </c:pt>
                <c:pt idx="2739" formatCode="#,##0.00">
                  <c:v>1322.85</c:v>
                </c:pt>
                <c:pt idx="2740" formatCode="#,##0.00">
                  <c:v>1305.92</c:v>
                </c:pt>
                <c:pt idx="2741" formatCode="#,##0.00">
                  <c:v>1291.24</c:v>
                </c:pt>
                <c:pt idx="2742" formatCode="#,##0.00">
                  <c:v>1294.5</c:v>
                </c:pt>
                <c:pt idx="2743" formatCode="#,##0.00">
                  <c:v>1292.08</c:v>
                </c:pt>
                <c:pt idx="2744" formatCode="#,##0.00">
                  <c:v>1270.32</c:v>
                </c:pt>
                <c:pt idx="2745" formatCode="#,##0.00">
                  <c:v>1261.81</c:v>
                </c:pt>
                <c:pt idx="2746" formatCode="#,##0.00">
                  <c:v>1267.03</c:v>
                </c:pt>
                <c:pt idx="2747" formatCode="#,##0.00">
                  <c:v>1262.07</c:v>
                </c:pt>
                <c:pt idx="2748" formatCode="#,##0.00">
                  <c:v>1256.58</c:v>
                </c:pt>
                <c:pt idx="2749" formatCode="#,##0.00">
                  <c:v>1258.57</c:v>
                </c:pt>
                <c:pt idx="2750" formatCode="#,##0.00">
                  <c:v>1272.8800000000001</c:v>
                </c:pt>
                <c:pt idx="2751" formatCode="#,##0.00">
                  <c:v>1280.1600000000001</c:v>
                </c:pt>
                <c:pt idx="2752" formatCode="#,##0.00">
                  <c:v>1259.8699999999999</c:v>
                </c:pt>
                <c:pt idx="2753" formatCode="#,##0.00">
                  <c:v>1270.0899999999999</c:v>
                </c:pt>
                <c:pt idx="2754" formatCode="#,##0.00">
                  <c:v>1285.71</c:v>
                </c:pt>
                <c:pt idx="2755" formatCode="#,##0.00">
                  <c:v>1288.22</c:v>
                </c:pt>
                <c:pt idx="2756" formatCode="#,##0.00">
                  <c:v>1265.29</c:v>
                </c:pt>
                <c:pt idx="2757" formatCode="#,##0.00">
                  <c:v>1263.8499999999999</c:v>
                </c:pt>
                <c:pt idx="2758" formatCode="#,##0.00">
                  <c:v>1256.1500000000001</c:v>
                </c:pt>
                <c:pt idx="2759" formatCode="#,##0.00">
                  <c:v>1257.93</c:v>
                </c:pt>
                <c:pt idx="2760" formatCode="#,##0.00">
                  <c:v>1252.3</c:v>
                </c:pt>
                <c:pt idx="2761" formatCode="#,##0.00">
                  <c:v>1237.44</c:v>
                </c:pt>
                <c:pt idx="2762" formatCode="#,##0.00">
                  <c:v>1223.69</c:v>
                </c:pt>
                <c:pt idx="2763" formatCode="#,##0.00">
                  <c:v>1230.04</c:v>
                </c:pt>
                <c:pt idx="2764" formatCode="#,##0.00">
                  <c:v>1256.1600000000001</c:v>
                </c:pt>
                <c:pt idx="2765" formatCode="#,##0.00">
                  <c:v>1251.54</c:v>
                </c:pt>
                <c:pt idx="2766" formatCode="#,##0.00">
                  <c:v>1240.1300000000001</c:v>
                </c:pt>
                <c:pt idx="2767" formatCode="#,##0.00">
                  <c:v>1240.1199999999999</c:v>
                </c:pt>
                <c:pt idx="2768" formatCode="#,##0.00">
                  <c:v>1252.2</c:v>
                </c:pt>
                <c:pt idx="2769" formatCode="#,##0.00">
                  <c:v>1245.5999999999999</c:v>
                </c:pt>
                <c:pt idx="2770" formatCode="#,##0.00">
                  <c:v>1244.5</c:v>
                </c:pt>
                <c:pt idx="2771" formatCode="#,##0.00">
                  <c:v>1250.56</c:v>
                </c:pt>
                <c:pt idx="2772" formatCode="#,##0.00">
                  <c:v>1239.2</c:v>
                </c:pt>
                <c:pt idx="2773" formatCode="#,##0.00">
                  <c:v>1246</c:v>
                </c:pt>
                <c:pt idx="2774" formatCode="#,##0.00">
                  <c:v>1272.8699999999999</c:v>
                </c:pt>
                <c:pt idx="2775" formatCode="#,##0.00">
                  <c:v>1270.2</c:v>
                </c:pt>
                <c:pt idx="2776" formatCode="#,##0.00">
                  <c:v>1280.19</c:v>
                </c:pt>
                <c:pt idx="2777" formatCode="#,##0.00">
                  <c:v>1270.9100000000001</c:v>
                </c:pt>
                <c:pt idx="2778" formatCode="#,##0.00">
                  <c:v>1274.08</c:v>
                </c:pt>
                <c:pt idx="2779" formatCode="#,##0.00">
                  <c:v>1265.48</c:v>
                </c:pt>
                <c:pt idx="2780" formatCode="#,##0.00">
                  <c:v>1267.3399999999999</c:v>
                </c:pt>
                <c:pt idx="2781" formatCode="#,##0.00">
                  <c:v>1272.43</c:v>
                </c:pt>
                <c:pt idx="2782" formatCode="#,##0.00">
                  <c:v>1258.5999999999999</c:v>
                </c:pt>
                <c:pt idx="2783" formatCode="#,##0.00">
                  <c:v>1242.28</c:v>
                </c:pt>
                <c:pt idx="2784" formatCode="#,##0.00">
                  <c:v>1236.2</c:v>
                </c:pt>
                <c:pt idx="2785" formatCode="#,##0.00">
                  <c:v>1234.49</c:v>
                </c:pt>
                <c:pt idx="2786" formatCode="#,##0.00">
                  <c:v>1236.8599999999999</c:v>
                </c:pt>
                <c:pt idx="2787" formatCode="#,##0.00">
                  <c:v>1259.81</c:v>
                </c:pt>
                <c:pt idx="2788" formatCode="#,##0.00">
                  <c:v>1249.1300000000001</c:v>
                </c:pt>
                <c:pt idx="2789" formatCode="#,##0.00">
                  <c:v>1240.29</c:v>
                </c:pt>
                <c:pt idx="2790" formatCode="#,##0.00">
                  <c:v>1260.9100000000001</c:v>
                </c:pt>
                <c:pt idx="2791" formatCode="#,##0.00">
                  <c:v>1268.8800000000001</c:v>
                </c:pt>
                <c:pt idx="2792" formatCode="#,##0.00">
                  <c:v>1268.4000000000001</c:v>
                </c:pt>
                <c:pt idx="2793" formatCode="#,##0.00">
                  <c:v>1263.2</c:v>
                </c:pt>
                <c:pt idx="2794" formatCode="#,##0.00">
                  <c:v>1278.55</c:v>
                </c:pt>
                <c:pt idx="2795" formatCode="#,##0.00">
                  <c:v>1276.6600000000001</c:v>
                </c:pt>
                <c:pt idx="2796" formatCode="#,##0.00">
                  <c:v>1270.92</c:v>
                </c:pt>
                <c:pt idx="2797" formatCode="#,##0.00">
                  <c:v>1277.4100000000001</c:v>
                </c:pt>
                <c:pt idx="2798" formatCode="#,##0.00">
                  <c:v>1280.27</c:v>
                </c:pt>
                <c:pt idx="2799" formatCode="#,##0.00">
                  <c:v>1279.3599999999999</c:v>
                </c:pt>
                <c:pt idx="2800" formatCode="#,##0.00">
                  <c:v>1275.77</c:v>
                </c:pt>
                <c:pt idx="2801" formatCode="#,##0.00">
                  <c:v>1271.48</c:v>
                </c:pt>
                <c:pt idx="2802" formatCode="#,##0.00">
                  <c:v>1265.95</c:v>
                </c:pt>
                <c:pt idx="2803" formatCode="#,##0.00">
                  <c:v>1271.81</c:v>
                </c:pt>
                <c:pt idx="2804" formatCode="#,##0.00">
                  <c:v>1266.74</c:v>
                </c:pt>
                <c:pt idx="2805" formatCode="#,##0.00">
                  <c:v>1268.21</c:v>
                </c:pt>
                <c:pt idx="2806" formatCode="#,##0.00">
                  <c:v>1285.58</c:v>
                </c:pt>
                <c:pt idx="2807" formatCode="#,##0.00">
                  <c:v>1295.43</c:v>
                </c:pt>
                <c:pt idx="2808" formatCode="#,##0.00">
                  <c:v>1297.48</c:v>
                </c:pt>
                <c:pt idx="2809" formatCode="#,##0.00">
                  <c:v>1302.3</c:v>
                </c:pt>
                <c:pt idx="2810" formatCode="#,##0.00">
                  <c:v>1297.52</c:v>
                </c:pt>
                <c:pt idx="2811" formatCode="#,##0.00">
                  <c:v>1298.82</c:v>
                </c:pt>
                <c:pt idx="2812" formatCode="#,##0.00">
                  <c:v>1292.99</c:v>
                </c:pt>
                <c:pt idx="2813" formatCode="#,##0.00">
                  <c:v>1296.06</c:v>
                </c:pt>
                <c:pt idx="2814" formatCode="#,##0.00">
                  <c:v>1295.0899999999999</c:v>
                </c:pt>
                <c:pt idx="2815" formatCode="#,##0.00">
                  <c:v>1301.78</c:v>
                </c:pt>
                <c:pt idx="2816" formatCode="#,##0.00">
                  <c:v>1304.28</c:v>
                </c:pt>
                <c:pt idx="2817" formatCode="#,##0.00">
                  <c:v>1305.3699999999999</c:v>
                </c:pt>
                <c:pt idx="2818" formatCode="#,##0.00">
                  <c:v>1303.82</c:v>
                </c:pt>
                <c:pt idx="2819" formatCode="#,##0.00">
                  <c:v>1311.01</c:v>
                </c:pt>
                <c:pt idx="2820" formatCode="#,##0.00">
                  <c:v>1313.25</c:v>
                </c:pt>
                <c:pt idx="2821" formatCode="#,##0.00">
                  <c:v>1300.26</c:v>
                </c:pt>
                <c:pt idx="2822" formatCode="#,##0.00">
                  <c:v>1294.02</c:v>
                </c:pt>
                <c:pt idx="2823" formatCode="#,##0.00">
                  <c:v>1298.92</c:v>
                </c:pt>
                <c:pt idx="2824" formatCode="#,##0.00">
                  <c:v>1299.54</c:v>
                </c:pt>
                <c:pt idx="2825" formatCode="#,##0.00">
                  <c:v>1313</c:v>
                </c:pt>
                <c:pt idx="2826" formatCode="#,##0.00">
                  <c:v>1318.07</c:v>
                </c:pt>
                <c:pt idx="2827" formatCode="#,##0.00">
                  <c:v>1316.28</c:v>
                </c:pt>
                <c:pt idx="2828" formatCode="#,##0.00">
                  <c:v>1319.66</c:v>
                </c:pt>
                <c:pt idx="2829" formatCode="#,##0.00">
                  <c:v>1321.18</c:v>
                </c:pt>
                <c:pt idx="2830" formatCode="#,##0.00">
                  <c:v>1317.64</c:v>
                </c:pt>
                <c:pt idx="2831" formatCode="#,##0.00">
                  <c:v>1325.18</c:v>
                </c:pt>
                <c:pt idx="2832" formatCode="#,##0.00">
                  <c:v>1318.03</c:v>
                </c:pt>
                <c:pt idx="2833" formatCode="#,##0.00">
                  <c:v>1314.78</c:v>
                </c:pt>
                <c:pt idx="2834" formatCode="#,##0.00">
                  <c:v>1326.37</c:v>
                </c:pt>
                <c:pt idx="2835" formatCode="#,##0.00">
                  <c:v>1336.35</c:v>
                </c:pt>
                <c:pt idx="2836" formatCode="#,##0.00">
                  <c:v>1336.59</c:v>
                </c:pt>
                <c:pt idx="2837" formatCode="#,##0.00">
                  <c:v>1338.88</c:v>
                </c:pt>
                <c:pt idx="2838" formatCode="#,##0.00">
                  <c:v>1335.85</c:v>
                </c:pt>
                <c:pt idx="2839" formatCode="#,##0.00">
                  <c:v>1331.32</c:v>
                </c:pt>
                <c:pt idx="2840" formatCode="#,##0.00">
                  <c:v>1334.11</c:v>
                </c:pt>
                <c:pt idx="2841" formatCode="#,##0.00">
                  <c:v>1350.2</c:v>
                </c:pt>
                <c:pt idx="2842" formatCode="#,##0.00">
                  <c:v>1353.22</c:v>
                </c:pt>
                <c:pt idx="2843" formatCode="#,##0.00">
                  <c:v>1349.59</c:v>
                </c:pt>
                <c:pt idx="2844" formatCode="#,##0.00">
                  <c:v>1350.66</c:v>
                </c:pt>
                <c:pt idx="2845" formatCode="#,##0.00">
                  <c:v>1353.42</c:v>
                </c:pt>
                <c:pt idx="2846" formatCode="#,##0.00">
                  <c:v>1349.95</c:v>
                </c:pt>
                <c:pt idx="2847" formatCode="#,##0.00">
                  <c:v>1362.83</c:v>
                </c:pt>
                <c:pt idx="2848" formatCode="#,##0.00">
                  <c:v>1365.62</c:v>
                </c:pt>
                <c:pt idx="2849" formatCode="#,##0.00">
                  <c:v>1369.06</c:v>
                </c:pt>
                <c:pt idx="2850" formatCode="#,##0.00">
                  <c:v>1364.05</c:v>
                </c:pt>
                <c:pt idx="2851" formatCode="#,##0.00">
                  <c:v>1365.8</c:v>
                </c:pt>
                <c:pt idx="2852" formatCode="#,##0.00">
                  <c:v>1366.96</c:v>
                </c:pt>
                <c:pt idx="2853" formatCode="#,##0.00">
                  <c:v>1368.6</c:v>
                </c:pt>
                <c:pt idx="2854" formatCode="#,##0.00">
                  <c:v>1377.02</c:v>
                </c:pt>
                <c:pt idx="2855" formatCode="#,##0.00">
                  <c:v>1377.38</c:v>
                </c:pt>
                <c:pt idx="2856" formatCode="#,##0.00">
                  <c:v>1382.22</c:v>
                </c:pt>
                <c:pt idx="2857" formatCode="#,##0.00">
                  <c:v>1389.08</c:v>
                </c:pt>
                <c:pt idx="2858" formatCode="#,##0.00">
                  <c:v>1377.34</c:v>
                </c:pt>
                <c:pt idx="2859" formatCode="#,##0.00">
                  <c:v>1377.93</c:v>
                </c:pt>
                <c:pt idx="2860" formatCode="#,##0.00">
                  <c:v>1377.94</c:v>
                </c:pt>
                <c:pt idx="2861" formatCode="#,##0.00">
                  <c:v>1367.81</c:v>
                </c:pt>
                <c:pt idx="2862" formatCode="#,##0.00">
                  <c:v>1367.34</c:v>
                </c:pt>
                <c:pt idx="2863" formatCode="#,##0.00">
                  <c:v>1364.3</c:v>
                </c:pt>
                <c:pt idx="2864" formatCode="#,##0.00">
                  <c:v>1379.78</c:v>
                </c:pt>
                <c:pt idx="2865" formatCode="#,##0.00">
                  <c:v>1382.84</c:v>
                </c:pt>
                <c:pt idx="2866" formatCode="#,##0.00">
                  <c:v>1385.72</c:v>
                </c:pt>
                <c:pt idx="2867" formatCode="#,##0.00">
                  <c:v>1378.33</c:v>
                </c:pt>
                <c:pt idx="2868" formatCode="#,##0.00">
                  <c:v>1380.9</c:v>
                </c:pt>
                <c:pt idx="2869" formatCode="#,##0.00">
                  <c:v>1384.42</c:v>
                </c:pt>
                <c:pt idx="2870" formatCode="#,##0.00">
                  <c:v>1393.22</c:v>
                </c:pt>
                <c:pt idx="2871" formatCode="#,##0.00">
                  <c:v>1396.57</c:v>
                </c:pt>
                <c:pt idx="2872" formatCode="#,##0.00">
                  <c:v>1399.76</c:v>
                </c:pt>
                <c:pt idx="2873" formatCode="#,##0.00">
                  <c:v>1401.2</c:v>
                </c:pt>
                <c:pt idx="2874" formatCode="#,##0.00">
                  <c:v>1400.5</c:v>
                </c:pt>
                <c:pt idx="2875" formatCode="#,##0.00">
                  <c:v>1402.81</c:v>
                </c:pt>
                <c:pt idx="2876" formatCode="#,##0.00">
                  <c:v>1406.09</c:v>
                </c:pt>
                <c:pt idx="2877" formatCode="#,##0.00">
                  <c:v>1400.95</c:v>
                </c:pt>
                <c:pt idx="2878" formatCode="#,##0.00">
                  <c:v>1381.96</c:v>
                </c:pt>
                <c:pt idx="2879" formatCode="#,##0.00">
                  <c:v>1386.72</c:v>
                </c:pt>
                <c:pt idx="2880" formatCode="#,##0.00">
                  <c:v>1399.48</c:v>
                </c:pt>
                <c:pt idx="2881" formatCode="#,##0.00">
                  <c:v>1400.63</c:v>
                </c:pt>
                <c:pt idx="2882" formatCode="#,##0.00">
                  <c:v>1396.71</c:v>
                </c:pt>
                <c:pt idx="2883" formatCode="#,##0.00">
                  <c:v>1409.12</c:v>
                </c:pt>
                <c:pt idx="2884" formatCode="#,##0.00">
                  <c:v>1414.76</c:v>
                </c:pt>
                <c:pt idx="2885" formatCode="#,##0.00">
                  <c:v>1412.9</c:v>
                </c:pt>
                <c:pt idx="2886" formatCode="#,##0.00">
                  <c:v>1407.29</c:v>
                </c:pt>
                <c:pt idx="2887" formatCode="#,##0.00">
                  <c:v>1409.84</c:v>
                </c:pt>
                <c:pt idx="2888" formatCode="#,##0.00">
                  <c:v>1413.04</c:v>
                </c:pt>
                <c:pt idx="2889" formatCode="#,##0.00">
                  <c:v>1411.56</c:v>
                </c:pt>
                <c:pt idx="2890" formatCode="#,##0.00">
                  <c:v>1413.21</c:v>
                </c:pt>
                <c:pt idx="2891" formatCode="#,##0.00">
                  <c:v>1425.49</c:v>
                </c:pt>
                <c:pt idx="2892" formatCode="#,##0.00">
                  <c:v>1427.09</c:v>
                </c:pt>
                <c:pt idx="2893" formatCode="#,##0.00">
                  <c:v>1422.48</c:v>
                </c:pt>
                <c:pt idx="2894" formatCode="#,##0.00">
                  <c:v>1425.55</c:v>
                </c:pt>
                <c:pt idx="2895" formatCode="#,##0.00">
                  <c:v>1423.53</c:v>
                </c:pt>
                <c:pt idx="2896" formatCode="#,##0.00">
                  <c:v>1418.3</c:v>
                </c:pt>
                <c:pt idx="2897" formatCode="#,##0.00">
                  <c:v>1410.76</c:v>
                </c:pt>
                <c:pt idx="2898" formatCode="#,##0.00">
                  <c:v>1416.9</c:v>
                </c:pt>
                <c:pt idx="2899" formatCode="#,##0.00">
                  <c:v>1426.84</c:v>
                </c:pt>
                <c:pt idx="2900" formatCode="#,##0.00">
                  <c:v>1424.73</c:v>
                </c:pt>
                <c:pt idx="2901" formatCode="#,##0.00">
                  <c:v>1418.3</c:v>
                </c:pt>
                <c:pt idx="2902" formatCode="#,##0.00">
                  <c:v>1416.6</c:v>
                </c:pt>
                <c:pt idx="2903" formatCode="#,##0.00">
                  <c:v>1418.34</c:v>
                </c:pt>
                <c:pt idx="2904" formatCode="#,##0.00">
                  <c:v>1409.71</c:v>
                </c:pt>
                <c:pt idx="2905" formatCode="#,##0.00">
                  <c:v>1412.84</c:v>
                </c:pt>
                <c:pt idx="2906" formatCode="#,##0.00">
                  <c:v>1412.11</c:v>
                </c:pt>
                <c:pt idx="2907" formatCode="#,##0.00">
                  <c:v>1414.85</c:v>
                </c:pt>
                <c:pt idx="2908" formatCode="#,##0.00">
                  <c:v>1423.82</c:v>
                </c:pt>
                <c:pt idx="2909" formatCode="#,##0.00">
                  <c:v>1430.73</c:v>
                </c:pt>
                <c:pt idx="2910" formatCode="#,##0.00">
                  <c:v>1431.9</c:v>
                </c:pt>
                <c:pt idx="2911" formatCode="#,##0.00">
                  <c:v>1430.62</c:v>
                </c:pt>
                <c:pt idx="2912" formatCode="#,##0.00">
                  <c:v>1426.37</c:v>
                </c:pt>
                <c:pt idx="2913" formatCode="#,##0.00">
                  <c:v>1430.5</c:v>
                </c:pt>
                <c:pt idx="2914" formatCode="#,##0.00">
                  <c:v>1422.95</c:v>
                </c:pt>
                <c:pt idx="2915" formatCode="#,##0.00">
                  <c:v>1427.99</c:v>
                </c:pt>
                <c:pt idx="2916" formatCode="#,##0.00">
                  <c:v>1440.13</c:v>
                </c:pt>
                <c:pt idx="2917" formatCode="#,##0.00">
                  <c:v>1423.9</c:v>
                </c:pt>
                <c:pt idx="2918" formatCode="#,##0.00">
                  <c:v>1422.18</c:v>
                </c:pt>
                <c:pt idx="2919" formatCode="#,##0.00">
                  <c:v>1420.62</c:v>
                </c:pt>
                <c:pt idx="2920" formatCode="#,##0.00">
                  <c:v>1428.82</c:v>
                </c:pt>
                <c:pt idx="2921" formatCode="#,##0.00">
                  <c:v>1438.24</c:v>
                </c:pt>
                <c:pt idx="2922" formatCode="#,##0.00">
                  <c:v>1445.94</c:v>
                </c:pt>
                <c:pt idx="2923" formatCode="#,##0.00">
                  <c:v>1448.39</c:v>
                </c:pt>
                <c:pt idx="2924" formatCode="#,##0.00">
                  <c:v>1446.99</c:v>
                </c:pt>
                <c:pt idx="2925" formatCode="#,##0.00">
                  <c:v>1448</c:v>
                </c:pt>
                <c:pt idx="2926" formatCode="#,##0.00">
                  <c:v>1450.02</c:v>
                </c:pt>
                <c:pt idx="2927" formatCode="#,##0.00">
                  <c:v>1448.31</c:v>
                </c:pt>
                <c:pt idx="2928" formatCode="#,##0.00">
                  <c:v>1438.06</c:v>
                </c:pt>
                <c:pt idx="2929" formatCode="#,##0.00">
                  <c:v>1433.37</c:v>
                </c:pt>
                <c:pt idx="2930" formatCode="#,##0.00">
                  <c:v>1444.26</c:v>
                </c:pt>
                <c:pt idx="2931" formatCode="#,##0.00">
                  <c:v>1455.3</c:v>
                </c:pt>
                <c:pt idx="2932" formatCode="#,##0.00">
                  <c:v>1456.81</c:v>
                </c:pt>
                <c:pt idx="2933" formatCode="#,##0.00">
                  <c:v>1455.54</c:v>
                </c:pt>
                <c:pt idx="2934" formatCode="#,##0.00">
                  <c:v>1459.68</c:v>
                </c:pt>
                <c:pt idx="2935" formatCode="#,##0.00">
                  <c:v>1457.63</c:v>
                </c:pt>
                <c:pt idx="2936" formatCode="#,##0.00">
                  <c:v>1456.38</c:v>
                </c:pt>
                <c:pt idx="2937" formatCode="#,##0.00">
                  <c:v>1451.19</c:v>
                </c:pt>
                <c:pt idx="2938" formatCode="#,##0.00">
                  <c:v>1449.37</c:v>
                </c:pt>
                <c:pt idx="2939" formatCode="#,##0.00">
                  <c:v>1399.04</c:v>
                </c:pt>
                <c:pt idx="2940" formatCode="#,##0.00">
                  <c:v>1406.82</c:v>
                </c:pt>
                <c:pt idx="2941" formatCode="#,##0.00">
                  <c:v>1403.17</c:v>
                </c:pt>
                <c:pt idx="2942" formatCode="#,##0.00">
                  <c:v>1387.17</c:v>
                </c:pt>
                <c:pt idx="2943" formatCode="#,##0.00">
                  <c:v>1374.12</c:v>
                </c:pt>
                <c:pt idx="2944" formatCode="#,##0.00">
                  <c:v>1395.41</c:v>
                </c:pt>
                <c:pt idx="2945" formatCode="#,##0.00">
                  <c:v>1391.97</c:v>
                </c:pt>
                <c:pt idx="2946" formatCode="#,##0.00">
                  <c:v>1401.89</c:v>
                </c:pt>
                <c:pt idx="2947" formatCode="#,##0.00">
                  <c:v>1402.84</c:v>
                </c:pt>
                <c:pt idx="2948" formatCode="#,##0.00">
                  <c:v>1406.6</c:v>
                </c:pt>
                <c:pt idx="2949" formatCode="#,##0.00">
                  <c:v>1377.95</c:v>
                </c:pt>
                <c:pt idx="2950" formatCode="#,##0.00">
                  <c:v>1387.17</c:v>
                </c:pt>
                <c:pt idx="2951" formatCode="#,##0.00">
                  <c:v>1392.28</c:v>
                </c:pt>
                <c:pt idx="2952" formatCode="#,##0.00">
                  <c:v>1386.95</c:v>
                </c:pt>
                <c:pt idx="2953" formatCode="#,##0.00">
                  <c:v>1402.06</c:v>
                </c:pt>
                <c:pt idx="2954" formatCode="#,##0.00">
                  <c:v>1410.94</c:v>
                </c:pt>
                <c:pt idx="2955" formatCode="#,##0.00">
                  <c:v>1435.04</c:v>
                </c:pt>
                <c:pt idx="2956" formatCode="#,##0.00">
                  <c:v>1434.54</c:v>
                </c:pt>
                <c:pt idx="2957" formatCode="#,##0.00">
                  <c:v>1436.11</c:v>
                </c:pt>
                <c:pt idx="2958" formatCode="#,##0.00">
                  <c:v>1437.5</c:v>
                </c:pt>
                <c:pt idx="2959" formatCode="#,##0.00">
                  <c:v>1428.61</c:v>
                </c:pt>
                <c:pt idx="2960" formatCode="#,##0.00">
                  <c:v>1417.23</c:v>
                </c:pt>
                <c:pt idx="2961" formatCode="#,##0.00">
                  <c:v>1422.53</c:v>
                </c:pt>
                <c:pt idx="2962" formatCode="#,##0.00">
                  <c:v>1420.86</c:v>
                </c:pt>
                <c:pt idx="2963" formatCode="#,##0.00">
                  <c:v>1424.55</c:v>
                </c:pt>
                <c:pt idx="2964" formatCode="#,##0.00">
                  <c:v>1437.77</c:v>
                </c:pt>
                <c:pt idx="2965" formatCode="#,##0.00">
                  <c:v>1439.37</c:v>
                </c:pt>
                <c:pt idx="2966" formatCode="#,##0.00">
                  <c:v>1443.76</c:v>
                </c:pt>
                <c:pt idx="2967" formatCode="#,##0.00">
                  <c:v>1444.61</c:v>
                </c:pt>
                <c:pt idx="2968" formatCode="#,##0.00">
                  <c:v>1448.39</c:v>
                </c:pt>
                <c:pt idx="2969" formatCode="#,##0.00">
                  <c:v>1438.87</c:v>
                </c:pt>
                <c:pt idx="2970" formatCode="#,##0.00">
                  <c:v>1447.8</c:v>
                </c:pt>
                <c:pt idx="2971" formatCode="#,##0.00">
                  <c:v>1452.85</c:v>
                </c:pt>
                <c:pt idx="2972" formatCode="#,##0.00">
                  <c:v>1468.33</c:v>
                </c:pt>
                <c:pt idx="2973" formatCode="#,##0.00">
                  <c:v>1471.48</c:v>
                </c:pt>
                <c:pt idx="2974" formatCode="#,##0.00">
                  <c:v>1472.5</c:v>
                </c:pt>
                <c:pt idx="2975" formatCode="#,##0.00">
                  <c:v>1470.73</c:v>
                </c:pt>
                <c:pt idx="2976" formatCode="#,##0.00">
                  <c:v>1484.35</c:v>
                </c:pt>
                <c:pt idx="2977" formatCode="#,##0.00">
                  <c:v>1480.93</c:v>
                </c:pt>
                <c:pt idx="2978" formatCode="#,##0.00">
                  <c:v>1480.41</c:v>
                </c:pt>
                <c:pt idx="2979" formatCode="#,##0.00">
                  <c:v>1495.42</c:v>
                </c:pt>
                <c:pt idx="2980" formatCode="#,##0.00">
                  <c:v>1494.25</c:v>
                </c:pt>
                <c:pt idx="2981" formatCode="#,##0.00">
                  <c:v>1494.07</c:v>
                </c:pt>
                <c:pt idx="2982" formatCode="#,##0.00">
                  <c:v>1482.37</c:v>
                </c:pt>
                <c:pt idx="2983" formatCode="#,##0.00">
                  <c:v>1486.3</c:v>
                </c:pt>
                <c:pt idx="2984" formatCode="#,##0.00">
                  <c:v>1495.92</c:v>
                </c:pt>
                <c:pt idx="2985" formatCode="#,##0.00">
                  <c:v>1502.39</c:v>
                </c:pt>
                <c:pt idx="2986" formatCode="#,##0.00">
                  <c:v>1505.62</c:v>
                </c:pt>
                <c:pt idx="2987" formatCode="#,##0.00">
                  <c:v>1509.48</c:v>
                </c:pt>
                <c:pt idx="2988" formatCode="#,##0.00">
                  <c:v>1507.72</c:v>
                </c:pt>
                <c:pt idx="2989" formatCode="#,##0.00">
                  <c:v>1512.58</c:v>
                </c:pt>
                <c:pt idx="2990" formatCode="#,##0.00">
                  <c:v>1491.47</c:v>
                </c:pt>
                <c:pt idx="2991" formatCode="#,##0.00">
                  <c:v>1505.85</c:v>
                </c:pt>
                <c:pt idx="2992" formatCode="#,##0.00">
                  <c:v>1503.15</c:v>
                </c:pt>
                <c:pt idx="2993" formatCode="#,##0.00">
                  <c:v>1501.19</c:v>
                </c:pt>
                <c:pt idx="2994" formatCode="#,##0.00">
                  <c:v>1514.14</c:v>
                </c:pt>
                <c:pt idx="2995" formatCode="#,##0.00">
                  <c:v>1512.75</c:v>
                </c:pt>
                <c:pt idx="2996" formatCode="#,##0.00">
                  <c:v>1522.75</c:v>
                </c:pt>
                <c:pt idx="2997" formatCode="#,##0.00">
                  <c:v>1525.1</c:v>
                </c:pt>
                <c:pt idx="2998" formatCode="#,##0.00">
                  <c:v>1524.12</c:v>
                </c:pt>
                <c:pt idx="2999" formatCode="#,##0.00">
                  <c:v>1522.28</c:v>
                </c:pt>
                <c:pt idx="3000" formatCode="#,##0.00">
                  <c:v>1507.51</c:v>
                </c:pt>
                <c:pt idx="3001" formatCode="#,##0.00">
                  <c:v>1515.73</c:v>
                </c:pt>
                <c:pt idx="3002" formatCode="#,##0.00">
                  <c:v>1518.11</c:v>
                </c:pt>
                <c:pt idx="3003" formatCode="#,##0.00">
                  <c:v>1530.23</c:v>
                </c:pt>
                <c:pt idx="3004" formatCode="#,##0.00">
                  <c:v>1530.62</c:v>
                </c:pt>
                <c:pt idx="3005" formatCode="#,##0.00">
                  <c:v>1536.34</c:v>
                </c:pt>
                <c:pt idx="3006" formatCode="#,##0.00">
                  <c:v>1539.18</c:v>
                </c:pt>
                <c:pt idx="3007" formatCode="#,##0.00">
                  <c:v>1530.95</c:v>
                </c:pt>
                <c:pt idx="3008" formatCode="#,##0.00">
                  <c:v>1517.38</c:v>
                </c:pt>
                <c:pt idx="3009" formatCode="#,##0.00">
                  <c:v>1490.72</c:v>
                </c:pt>
                <c:pt idx="3010" formatCode="#,##0.00">
                  <c:v>1507.67</c:v>
                </c:pt>
                <c:pt idx="3011" formatCode="#,##0.00">
                  <c:v>1509.12</c:v>
                </c:pt>
                <c:pt idx="3012" formatCode="#,##0.00">
                  <c:v>1493</c:v>
                </c:pt>
                <c:pt idx="3013" formatCode="#,##0.00">
                  <c:v>1515.67</c:v>
                </c:pt>
                <c:pt idx="3014" formatCode="#,##0.00">
                  <c:v>1522.97</c:v>
                </c:pt>
                <c:pt idx="3015" formatCode="#,##0.00">
                  <c:v>1532.91</c:v>
                </c:pt>
                <c:pt idx="3016" formatCode="#,##0.00">
                  <c:v>1531.05</c:v>
                </c:pt>
                <c:pt idx="3017" formatCode="#,##0.00">
                  <c:v>1533.7</c:v>
                </c:pt>
                <c:pt idx="3018" formatCode="#,##0.00">
                  <c:v>1512.84</c:v>
                </c:pt>
                <c:pt idx="3019" formatCode="#,##0.00">
                  <c:v>1522.19</c:v>
                </c:pt>
                <c:pt idx="3020" formatCode="#,##0.00">
                  <c:v>1502.56</c:v>
                </c:pt>
                <c:pt idx="3021" formatCode="#,##0.00">
                  <c:v>1497.74</c:v>
                </c:pt>
                <c:pt idx="3022" formatCode="#,##0.00">
                  <c:v>1492.89</c:v>
                </c:pt>
                <c:pt idx="3023" formatCode="#,##0.00">
                  <c:v>1506.34</c:v>
                </c:pt>
                <c:pt idx="3024" formatCode="#,##0.00">
                  <c:v>1505.71</c:v>
                </c:pt>
                <c:pt idx="3025" formatCode="#,##0.00">
                  <c:v>1503.35</c:v>
                </c:pt>
                <c:pt idx="3026" formatCode="#,##0.00">
                  <c:v>1519.43</c:v>
                </c:pt>
                <c:pt idx="3027" formatCode="#,##0.00">
                  <c:v>1524.87</c:v>
                </c:pt>
                <c:pt idx="3028" formatCode="#,##0.00">
                  <c:v>1525.4</c:v>
                </c:pt>
                <c:pt idx="3029" formatCode="#,##0.00">
                  <c:v>1530.44</c:v>
                </c:pt>
                <c:pt idx="3030" formatCode="#,##0.00">
                  <c:v>1531.85</c:v>
                </c:pt>
                <c:pt idx="3031" formatCode="#,##0.00">
                  <c:v>1510.12</c:v>
                </c:pt>
                <c:pt idx="3032" formatCode="#,##0.00">
                  <c:v>1518.76</c:v>
                </c:pt>
                <c:pt idx="3033" formatCode="#,##0.00">
                  <c:v>1547.7</c:v>
                </c:pt>
                <c:pt idx="3034" formatCode="#,##0.00">
                  <c:v>1552.5</c:v>
                </c:pt>
                <c:pt idx="3035" formatCode="#,##0.00">
                  <c:v>1549.52</c:v>
                </c:pt>
                <c:pt idx="3036" formatCode="#,##0.00">
                  <c:v>1549.37</c:v>
                </c:pt>
                <c:pt idx="3037" formatCode="#,##0.00">
                  <c:v>1546.17</c:v>
                </c:pt>
                <c:pt idx="3038" formatCode="#,##0.00">
                  <c:v>1553.08</c:v>
                </c:pt>
                <c:pt idx="3039" formatCode="#,##0.00">
                  <c:v>1534.1</c:v>
                </c:pt>
                <c:pt idx="3040" formatCode="#,##0.00">
                  <c:v>1541.57</c:v>
                </c:pt>
                <c:pt idx="3041" formatCode="#,##0.00">
                  <c:v>1511.04</c:v>
                </c:pt>
                <c:pt idx="3042" formatCode="#,##0.00">
                  <c:v>1518.09</c:v>
                </c:pt>
                <c:pt idx="3043" formatCode="#,##0.00">
                  <c:v>1482.66</c:v>
                </c:pt>
                <c:pt idx="3044" formatCode="#,##0.00">
                  <c:v>1458.95</c:v>
                </c:pt>
                <c:pt idx="3045" formatCode="#,##0.00">
                  <c:v>1473.91</c:v>
                </c:pt>
                <c:pt idx="3046" formatCode="#,##0.00">
                  <c:v>1455.27</c:v>
                </c:pt>
                <c:pt idx="3047" formatCode="#,##0.00">
                  <c:v>1465.81</c:v>
                </c:pt>
                <c:pt idx="3048" formatCode="#,##0.00">
                  <c:v>1472.2</c:v>
                </c:pt>
                <c:pt idx="3049" formatCode="#,##0.00">
                  <c:v>1433.06</c:v>
                </c:pt>
                <c:pt idx="3050" formatCode="#,##0.00">
                  <c:v>1467.67</c:v>
                </c:pt>
                <c:pt idx="3051" formatCode="#,##0.00">
                  <c:v>1476.71</c:v>
                </c:pt>
                <c:pt idx="3052" formatCode="#,##0.00">
                  <c:v>1497.49</c:v>
                </c:pt>
                <c:pt idx="3053" formatCode="#,##0.00">
                  <c:v>1453.09</c:v>
                </c:pt>
                <c:pt idx="3054" formatCode="#,##0.00">
                  <c:v>1453.64</c:v>
                </c:pt>
                <c:pt idx="3055" formatCode="#,##0.00">
                  <c:v>1452.92</c:v>
                </c:pt>
                <c:pt idx="3056" formatCode="#,##0.00">
                  <c:v>1426.54</c:v>
                </c:pt>
                <c:pt idx="3057" formatCode="#,##0.00">
                  <c:v>1406.7</c:v>
                </c:pt>
                <c:pt idx="3058" formatCode="#,##0.00">
                  <c:v>1411.27</c:v>
                </c:pt>
                <c:pt idx="3059" formatCode="#,##0.00">
                  <c:v>1445.94</c:v>
                </c:pt>
                <c:pt idx="3060" formatCode="#,##0.00">
                  <c:v>1445.55</c:v>
                </c:pt>
                <c:pt idx="3061" formatCode="#,##0.00">
                  <c:v>1447.12</c:v>
                </c:pt>
                <c:pt idx="3062" formatCode="#,##0.00">
                  <c:v>1464.07</c:v>
                </c:pt>
                <c:pt idx="3063" formatCode="#,##0.00">
                  <c:v>1462.5</c:v>
                </c:pt>
                <c:pt idx="3064" formatCode="#,##0.00">
                  <c:v>1479.37</c:v>
                </c:pt>
                <c:pt idx="3065" formatCode="#,##0.00">
                  <c:v>1466.79</c:v>
                </c:pt>
                <c:pt idx="3066" formatCode="#,##0.00">
                  <c:v>1432.36</c:v>
                </c:pt>
                <c:pt idx="3067" formatCode="#,##0.00">
                  <c:v>1463.76</c:v>
                </c:pt>
                <c:pt idx="3068" formatCode="#,##0.00">
                  <c:v>1457.64</c:v>
                </c:pt>
                <c:pt idx="3069" formatCode="#,##0.00">
                  <c:v>1473.99</c:v>
                </c:pt>
                <c:pt idx="3070" formatCode="#,##0.00">
                  <c:v>1489.42</c:v>
                </c:pt>
                <c:pt idx="3071" formatCode="#,##0.00">
                  <c:v>1472.29</c:v>
                </c:pt>
                <c:pt idx="3072" formatCode="#,##0.00">
                  <c:v>1478.55</c:v>
                </c:pt>
                <c:pt idx="3073" formatCode="#,##0.00">
                  <c:v>1453.55</c:v>
                </c:pt>
                <c:pt idx="3074" formatCode="#,##0.00">
                  <c:v>1451.7</c:v>
                </c:pt>
                <c:pt idx="3075" formatCode="#,##0.00">
                  <c:v>1471.49</c:v>
                </c:pt>
                <c:pt idx="3076" formatCode="#,##0.00">
                  <c:v>1471.56</c:v>
                </c:pt>
                <c:pt idx="3077" formatCode="#,##0.00">
                  <c:v>1483.95</c:v>
                </c:pt>
                <c:pt idx="3078" formatCode="#,##0.00">
                  <c:v>1484.25</c:v>
                </c:pt>
                <c:pt idx="3079" formatCode="#,##0.00">
                  <c:v>1476.65</c:v>
                </c:pt>
                <c:pt idx="3080" formatCode="#,##0.00">
                  <c:v>1519.78</c:v>
                </c:pt>
                <c:pt idx="3081" formatCode="#,##0.00">
                  <c:v>1529.03</c:v>
                </c:pt>
                <c:pt idx="3082" formatCode="#,##0.00">
                  <c:v>1518.75</c:v>
                </c:pt>
                <c:pt idx="3083" formatCode="#,##0.00">
                  <c:v>1525.75</c:v>
                </c:pt>
                <c:pt idx="3084" formatCode="#,##0.00">
                  <c:v>1517.73</c:v>
                </c:pt>
                <c:pt idx="3085" formatCode="#,##0.00">
                  <c:v>1517.21</c:v>
                </c:pt>
                <c:pt idx="3086" formatCode="#,##0.00">
                  <c:v>1525.42</c:v>
                </c:pt>
                <c:pt idx="3087" formatCode="#,##0.00">
                  <c:v>1531.38</c:v>
                </c:pt>
                <c:pt idx="3088" formatCode="#,##0.00">
                  <c:v>1547.04</c:v>
                </c:pt>
                <c:pt idx="3089" formatCode="#,##0.00">
                  <c:v>1546.63</c:v>
                </c:pt>
                <c:pt idx="3090" formatCode="#,##0.00">
                  <c:v>1539.59</c:v>
                </c:pt>
                <c:pt idx="3091" formatCode="#,##0.00">
                  <c:v>1542.84</c:v>
                </c:pt>
                <c:pt idx="3092" formatCode="#,##0.00">
                  <c:v>1557.59</c:v>
                </c:pt>
                <c:pt idx="3093" formatCode="#,##0.00">
                  <c:v>1552.58</c:v>
                </c:pt>
                <c:pt idx="3094" formatCode="#,##0.00">
                  <c:v>1565.15</c:v>
                </c:pt>
                <c:pt idx="3095" formatCode="#,##0.00">
                  <c:v>1562.47</c:v>
                </c:pt>
                <c:pt idx="3096" formatCode="#,##0.00">
                  <c:v>1554.41</c:v>
                </c:pt>
                <c:pt idx="3097" formatCode="#,##0.00">
                  <c:v>1561.8</c:v>
                </c:pt>
                <c:pt idx="3098" formatCode="#,##0.00">
                  <c:v>1548.71</c:v>
                </c:pt>
                <c:pt idx="3099" formatCode="#,##0.00">
                  <c:v>1538.53</c:v>
                </c:pt>
                <c:pt idx="3100" formatCode="#,##0.00">
                  <c:v>1541.24</c:v>
                </c:pt>
                <c:pt idx="3101" formatCode="#,##0.00">
                  <c:v>1540.08</c:v>
                </c:pt>
                <c:pt idx="3102" formatCode="#,##0.00">
                  <c:v>1500.63</c:v>
                </c:pt>
                <c:pt idx="3103" formatCode="#,##0.00">
                  <c:v>1506.33</c:v>
                </c:pt>
                <c:pt idx="3104" formatCode="#,##0.00">
                  <c:v>1519.59</c:v>
                </c:pt>
                <c:pt idx="3105" formatCode="#,##0.00">
                  <c:v>1515.88</c:v>
                </c:pt>
                <c:pt idx="3106" formatCode="#,##0.00">
                  <c:v>1514.4</c:v>
                </c:pt>
                <c:pt idx="3107" formatCode="#,##0.00">
                  <c:v>1535.28</c:v>
                </c:pt>
                <c:pt idx="3108" formatCode="#,##0.00">
                  <c:v>1540.98</c:v>
                </c:pt>
                <c:pt idx="3109" formatCode="#,##0.00">
                  <c:v>1531.02</c:v>
                </c:pt>
                <c:pt idx="3110" formatCode="#,##0.00">
                  <c:v>1549.38</c:v>
                </c:pt>
                <c:pt idx="3111" formatCode="#,##0.00">
                  <c:v>1508.44</c:v>
                </c:pt>
                <c:pt idx="3112" formatCode="#,##0.00">
                  <c:v>1509.65</c:v>
                </c:pt>
                <c:pt idx="3113" formatCode="#,##0.00">
                  <c:v>1502.17</c:v>
                </c:pt>
                <c:pt idx="3114" formatCode="#,##0.00">
                  <c:v>1520.27</c:v>
                </c:pt>
                <c:pt idx="3115" formatCode="#,##0.00">
                  <c:v>1475.62</c:v>
                </c:pt>
                <c:pt idx="3116" formatCode="#,##0.00">
                  <c:v>1474.77</c:v>
                </c:pt>
                <c:pt idx="3117" formatCode="#,##0.00">
                  <c:v>1453.7</c:v>
                </c:pt>
                <c:pt idx="3118" formatCode="#,##0.00">
                  <c:v>1439.18</c:v>
                </c:pt>
                <c:pt idx="3119" formatCode="#,##0.00">
                  <c:v>1481.05</c:v>
                </c:pt>
                <c:pt idx="3120" formatCode="#,##0.00">
                  <c:v>1470.58</c:v>
                </c:pt>
                <c:pt idx="3121" formatCode="#,##0.00">
                  <c:v>1451.15</c:v>
                </c:pt>
                <c:pt idx="3122" formatCode="#,##0.00">
                  <c:v>1458.74</c:v>
                </c:pt>
                <c:pt idx="3123" formatCode="#,##0.00">
                  <c:v>1433.27</c:v>
                </c:pt>
                <c:pt idx="3124" formatCode="#,##0.00">
                  <c:v>1439.7</c:v>
                </c:pt>
                <c:pt idx="3125" formatCode="#,##0.00">
                  <c:v>1416.77</c:v>
                </c:pt>
                <c:pt idx="3126" formatCode="#,##0.00">
                  <c:v>1440.7</c:v>
                </c:pt>
                <c:pt idx="3127" formatCode="#,##0.00">
                  <c:v>1407.22</c:v>
                </c:pt>
                <c:pt idx="3128" formatCode="#,##0.00">
                  <c:v>1428.23</c:v>
                </c:pt>
                <c:pt idx="3129" formatCode="#,##0.00">
                  <c:v>1469.02</c:v>
                </c:pt>
                <c:pt idx="3130" formatCode="#,##0.00">
                  <c:v>1469.72</c:v>
                </c:pt>
                <c:pt idx="3131" formatCode="#,##0.00">
                  <c:v>1481.14</c:v>
                </c:pt>
                <c:pt idx="3132" formatCode="#,##0.00">
                  <c:v>1472.42</c:v>
                </c:pt>
                <c:pt idx="3133" formatCode="#,##0.00">
                  <c:v>1462.79</c:v>
                </c:pt>
                <c:pt idx="3134" formatCode="#,##0.00">
                  <c:v>1485.01</c:v>
                </c:pt>
                <c:pt idx="3135" formatCode="#,##0.00">
                  <c:v>1507.34</c:v>
                </c:pt>
                <c:pt idx="3136" formatCode="#,##0.00">
                  <c:v>1504.66</c:v>
                </c:pt>
                <c:pt idx="3137" formatCode="#,##0.00">
                  <c:v>1515.96</c:v>
                </c:pt>
                <c:pt idx="3138" formatCode="#,##0.00">
                  <c:v>1477.65</c:v>
                </c:pt>
                <c:pt idx="3139" formatCode="#,##0.00">
                  <c:v>1486.59</c:v>
                </c:pt>
                <c:pt idx="3140" formatCode="#,##0.00">
                  <c:v>1488.41</c:v>
                </c:pt>
                <c:pt idx="3141" formatCode="#,##0.00">
                  <c:v>1467.95</c:v>
                </c:pt>
                <c:pt idx="3142" formatCode="#,##0.00">
                  <c:v>1445.9</c:v>
                </c:pt>
                <c:pt idx="3143" formatCode="#,##0.00">
                  <c:v>1454.98</c:v>
                </c:pt>
                <c:pt idx="3144" formatCode="#,##0.00">
                  <c:v>1453</c:v>
                </c:pt>
                <c:pt idx="3145" formatCode="#,##0.00">
                  <c:v>1460.12</c:v>
                </c:pt>
                <c:pt idx="3146" formatCode="#,##0.00">
                  <c:v>1484.46</c:v>
                </c:pt>
                <c:pt idx="3147" formatCode="#,##0.00">
                  <c:v>1496.45</c:v>
                </c:pt>
                <c:pt idx="3148" formatCode="#,##0.00">
                  <c:v>1497.66</c:v>
                </c:pt>
                <c:pt idx="3149" formatCode="#,##0.00">
                  <c:v>1476.27</c:v>
                </c:pt>
                <c:pt idx="3150" formatCode="#,##0.00">
                  <c:v>1478.49</c:v>
                </c:pt>
                <c:pt idx="3151" formatCode="#,##0.00">
                  <c:v>1468.36</c:v>
                </c:pt>
                <c:pt idx="3152" formatCode="#,##0.00">
                  <c:v>1447.16</c:v>
                </c:pt>
                <c:pt idx="3153" formatCode="#,##0.00">
                  <c:v>1447.16</c:v>
                </c:pt>
                <c:pt idx="3154" formatCode="#,##0.00">
                  <c:v>1411.63</c:v>
                </c:pt>
                <c:pt idx="3155" formatCode="#,##0.00">
                  <c:v>1416.18</c:v>
                </c:pt>
                <c:pt idx="3156" formatCode="#,##0.00">
                  <c:v>1390.19</c:v>
                </c:pt>
                <c:pt idx="3157" formatCode="#,##0.00">
                  <c:v>1409.13</c:v>
                </c:pt>
                <c:pt idx="3158" formatCode="#,##0.00">
                  <c:v>1420.33</c:v>
                </c:pt>
                <c:pt idx="3159" formatCode="#,##0.00">
                  <c:v>1401.02</c:v>
                </c:pt>
                <c:pt idx="3160" formatCode="#,##0.00">
                  <c:v>1416.25</c:v>
                </c:pt>
                <c:pt idx="3161" formatCode="#,##0.00">
                  <c:v>1380.95</c:v>
                </c:pt>
                <c:pt idx="3162" formatCode="#,##0.00">
                  <c:v>1373.2</c:v>
                </c:pt>
                <c:pt idx="3163" formatCode="#,##0.00">
                  <c:v>1333.25</c:v>
                </c:pt>
                <c:pt idx="3164" formatCode="#,##0.00">
                  <c:v>1325.19</c:v>
                </c:pt>
                <c:pt idx="3165" formatCode="#,##0.00">
                  <c:v>1310.5</c:v>
                </c:pt>
                <c:pt idx="3166" formatCode="#,##0.00">
                  <c:v>1338.6</c:v>
                </c:pt>
                <c:pt idx="3167" formatCode="#,##0.00">
                  <c:v>1352.07</c:v>
                </c:pt>
                <c:pt idx="3168" formatCode="#,##0.00">
                  <c:v>1330.61</c:v>
                </c:pt>
                <c:pt idx="3169" formatCode="#,##0.00">
                  <c:v>1353.96</c:v>
                </c:pt>
                <c:pt idx="3170" formatCode="#,##0.00">
                  <c:v>1362.3</c:v>
                </c:pt>
                <c:pt idx="3171" formatCode="#,##0.00">
                  <c:v>1355.81</c:v>
                </c:pt>
                <c:pt idx="3172" formatCode="#,##0.00">
                  <c:v>1378.55</c:v>
                </c:pt>
                <c:pt idx="3173" formatCode="#,##0.00">
                  <c:v>1395.42</c:v>
                </c:pt>
                <c:pt idx="3174" formatCode="#,##0.00">
                  <c:v>1380.82</c:v>
                </c:pt>
                <c:pt idx="3175" formatCode="#,##0.00">
                  <c:v>1336.64</c:v>
                </c:pt>
                <c:pt idx="3176" formatCode="#,##0.00">
                  <c:v>1326.45</c:v>
                </c:pt>
                <c:pt idx="3177" formatCode="#,##0.00">
                  <c:v>1336.91</c:v>
                </c:pt>
                <c:pt idx="3178" formatCode="#,##0.00">
                  <c:v>1331.29</c:v>
                </c:pt>
                <c:pt idx="3179" formatCode="#,##0.00">
                  <c:v>1339.13</c:v>
                </c:pt>
                <c:pt idx="3180" formatCode="#,##0.00">
                  <c:v>1348.86</c:v>
                </c:pt>
                <c:pt idx="3181" formatCode="#,##0.00">
                  <c:v>1367.21</c:v>
                </c:pt>
                <c:pt idx="3182" formatCode="#,##0.00">
                  <c:v>1348.86</c:v>
                </c:pt>
                <c:pt idx="3183" formatCode="#,##0.00">
                  <c:v>1349.99</c:v>
                </c:pt>
                <c:pt idx="3184" formatCode="#,##0.00">
                  <c:v>1348.78</c:v>
                </c:pt>
                <c:pt idx="3185" formatCode="#,##0.00">
                  <c:v>1360.03</c:v>
                </c:pt>
                <c:pt idx="3186" formatCode="#,##0.00">
                  <c:v>1342.53</c:v>
                </c:pt>
                <c:pt idx="3187" formatCode="#,##0.00">
                  <c:v>1353.11</c:v>
                </c:pt>
                <c:pt idx="3188" formatCode="#,##0.00">
                  <c:v>1371.8</c:v>
                </c:pt>
                <c:pt idx="3189" formatCode="#,##0.00">
                  <c:v>1381.29</c:v>
                </c:pt>
                <c:pt idx="3190" formatCode="#,##0.00">
                  <c:v>1380.02</c:v>
                </c:pt>
                <c:pt idx="3191" formatCode="#,##0.00">
                  <c:v>1367.68</c:v>
                </c:pt>
                <c:pt idx="3192" formatCode="#,##0.00">
                  <c:v>1330.63</c:v>
                </c:pt>
                <c:pt idx="3193" formatCode="#,##0.00">
                  <c:v>1331.34</c:v>
                </c:pt>
                <c:pt idx="3194" formatCode="#,##0.00">
                  <c:v>1326.75</c:v>
                </c:pt>
                <c:pt idx="3195" formatCode="#,##0.00">
                  <c:v>1333.7</c:v>
                </c:pt>
                <c:pt idx="3196" formatCode="#,##0.00">
                  <c:v>1304.3399999999999</c:v>
                </c:pt>
                <c:pt idx="3197" formatCode="#,##0.00">
                  <c:v>1293.3699999999999</c:v>
                </c:pt>
                <c:pt idx="3198" formatCode="#,##0.00">
                  <c:v>1273.3699999999999</c:v>
                </c:pt>
                <c:pt idx="3199" formatCode="#,##0.00">
                  <c:v>1320.65</c:v>
                </c:pt>
                <c:pt idx="3200" formatCode="#,##0.00">
                  <c:v>1308.77</c:v>
                </c:pt>
                <c:pt idx="3201" formatCode="#,##0.00">
                  <c:v>1315.48</c:v>
                </c:pt>
                <c:pt idx="3202" formatCode="#,##0.00">
                  <c:v>1288.1400000000001</c:v>
                </c:pt>
                <c:pt idx="3203" formatCode="#,##0.00">
                  <c:v>1276.5999999999999</c:v>
                </c:pt>
                <c:pt idx="3204" formatCode="#,##0.00">
                  <c:v>1330.74</c:v>
                </c:pt>
                <c:pt idx="3205" formatCode="#,##0.00">
                  <c:v>1298.42</c:v>
                </c:pt>
                <c:pt idx="3206" formatCode="#,##0.00">
                  <c:v>1329.51</c:v>
                </c:pt>
                <c:pt idx="3207" formatCode="#,##0.00">
                  <c:v>1349.88</c:v>
                </c:pt>
                <c:pt idx="3208" formatCode="#,##0.00">
                  <c:v>1352.99</c:v>
                </c:pt>
                <c:pt idx="3209" formatCode="#,##0.00">
                  <c:v>1341.13</c:v>
                </c:pt>
                <c:pt idx="3210" formatCode="#,##0.00">
                  <c:v>1325.76</c:v>
                </c:pt>
                <c:pt idx="3211" formatCode="#,##0.00">
                  <c:v>1315.22</c:v>
                </c:pt>
                <c:pt idx="3212" formatCode="#,##0.00">
                  <c:v>1322.7</c:v>
                </c:pt>
                <c:pt idx="3213" formatCode="#,##0.00">
                  <c:v>1370.18</c:v>
                </c:pt>
                <c:pt idx="3214" formatCode="#,##0.00">
                  <c:v>1367.53</c:v>
                </c:pt>
                <c:pt idx="3215" formatCode="#,##0.00">
                  <c:v>1369.31</c:v>
                </c:pt>
                <c:pt idx="3216" formatCode="#,##0.00">
                  <c:v>1370.4</c:v>
                </c:pt>
                <c:pt idx="3217" formatCode="#,##0.00">
                  <c:v>1372.54</c:v>
                </c:pt>
                <c:pt idx="3218" formatCode="#,##0.00">
                  <c:v>1365.54</c:v>
                </c:pt>
                <c:pt idx="3219" formatCode="#,##0.00">
                  <c:v>1354.49</c:v>
                </c:pt>
                <c:pt idx="3220" formatCode="#,##0.00">
                  <c:v>1360.55</c:v>
                </c:pt>
                <c:pt idx="3221" formatCode="#,##0.00">
                  <c:v>1332.83</c:v>
                </c:pt>
                <c:pt idx="3222" formatCode="#,##0.00">
                  <c:v>1328.32</c:v>
                </c:pt>
                <c:pt idx="3223" formatCode="#,##0.00">
                  <c:v>1334.43</c:v>
                </c:pt>
                <c:pt idx="3224" formatCode="#,##0.00">
                  <c:v>1364.71</c:v>
                </c:pt>
                <c:pt idx="3225" formatCode="#,##0.00">
                  <c:v>1365.56</c:v>
                </c:pt>
                <c:pt idx="3226" formatCode="#,##0.00">
                  <c:v>1390.33</c:v>
                </c:pt>
                <c:pt idx="3227" formatCode="#,##0.00">
                  <c:v>1388.17</c:v>
                </c:pt>
                <c:pt idx="3228" formatCode="#,##0.00">
                  <c:v>1375.94</c:v>
                </c:pt>
                <c:pt idx="3229" formatCode="#,##0.00">
                  <c:v>1379.93</c:v>
                </c:pt>
                <c:pt idx="3230" formatCode="#,##0.00">
                  <c:v>1388.82</c:v>
                </c:pt>
                <c:pt idx="3231" formatCode="#,##0.00">
                  <c:v>1397.84</c:v>
                </c:pt>
                <c:pt idx="3232" formatCode="#,##0.00">
                  <c:v>1396.37</c:v>
                </c:pt>
                <c:pt idx="3233" formatCode="#,##0.00">
                  <c:v>1390.94</c:v>
                </c:pt>
                <c:pt idx="3234" formatCode="#,##0.00">
                  <c:v>1385.59</c:v>
                </c:pt>
                <c:pt idx="3235" formatCode="#,##0.00">
                  <c:v>1409.34</c:v>
                </c:pt>
                <c:pt idx="3236" formatCode="#,##0.00">
                  <c:v>1413.9</c:v>
                </c:pt>
                <c:pt idx="3237" formatCode="#,##0.00">
                  <c:v>1407.49</c:v>
                </c:pt>
                <c:pt idx="3238" formatCode="#,##0.00">
                  <c:v>1418.26</c:v>
                </c:pt>
                <c:pt idx="3239" formatCode="#,##0.00">
                  <c:v>1392.57</c:v>
                </c:pt>
                <c:pt idx="3240" formatCode="#,##0.00">
                  <c:v>1397.68</c:v>
                </c:pt>
                <c:pt idx="3241" formatCode="#,##0.00">
                  <c:v>1388.28</c:v>
                </c:pt>
                <c:pt idx="3242" formatCode="#,##0.00">
                  <c:v>1403.58</c:v>
                </c:pt>
                <c:pt idx="3243" formatCode="#,##0.00">
                  <c:v>1403.04</c:v>
                </c:pt>
                <c:pt idx="3244" formatCode="#,##0.00">
                  <c:v>1408.66</c:v>
                </c:pt>
                <c:pt idx="3245" formatCode="#,##0.00">
                  <c:v>1423.57</c:v>
                </c:pt>
                <c:pt idx="3246" formatCode="#,##0.00">
                  <c:v>1425.35</c:v>
                </c:pt>
                <c:pt idx="3247" formatCode="#,##0.00">
                  <c:v>1426.63</c:v>
                </c:pt>
                <c:pt idx="3248" formatCode="#,##0.00">
                  <c:v>1413.4</c:v>
                </c:pt>
                <c:pt idx="3249" formatCode="#,##0.00">
                  <c:v>1390.71</c:v>
                </c:pt>
                <c:pt idx="3250" formatCode="#,##0.00">
                  <c:v>1394.35</c:v>
                </c:pt>
                <c:pt idx="3251" formatCode="#,##0.00">
                  <c:v>1375.93</c:v>
                </c:pt>
                <c:pt idx="3252" formatCode="#,##0.00">
                  <c:v>1385.35</c:v>
                </c:pt>
                <c:pt idx="3253" formatCode="#,##0.00">
                  <c:v>1390.84</c:v>
                </c:pt>
                <c:pt idx="3254" formatCode="#,##0.00">
                  <c:v>1398.26</c:v>
                </c:pt>
                <c:pt idx="3255" formatCode="#,##0.00">
                  <c:v>1400.38</c:v>
                </c:pt>
                <c:pt idx="3256" formatCode="#,##0.00">
                  <c:v>1385.67</c:v>
                </c:pt>
                <c:pt idx="3257" formatCode="#,##0.00">
                  <c:v>1377.65</c:v>
                </c:pt>
                <c:pt idx="3258" formatCode="#,##0.00">
                  <c:v>1377.2</c:v>
                </c:pt>
                <c:pt idx="3259" formatCode="#,##0.00">
                  <c:v>1404.05</c:v>
                </c:pt>
                <c:pt idx="3260" formatCode="#,##0.00">
                  <c:v>1360.68</c:v>
                </c:pt>
                <c:pt idx="3261" formatCode="#,##0.00">
                  <c:v>1361.76</c:v>
                </c:pt>
                <c:pt idx="3262" formatCode="#,##0.00">
                  <c:v>1358.44</c:v>
                </c:pt>
                <c:pt idx="3263" formatCode="#,##0.00">
                  <c:v>1335.49</c:v>
                </c:pt>
                <c:pt idx="3264" formatCode="#,##0.00">
                  <c:v>1339.87</c:v>
                </c:pt>
                <c:pt idx="3265" formatCode="#,##0.00">
                  <c:v>1360.03</c:v>
                </c:pt>
                <c:pt idx="3266" formatCode="#,##0.00">
                  <c:v>1360.14</c:v>
                </c:pt>
                <c:pt idx="3267" formatCode="#,##0.00">
                  <c:v>1350.93</c:v>
                </c:pt>
                <c:pt idx="3268" formatCode="#,##0.00">
                  <c:v>1337.81</c:v>
                </c:pt>
                <c:pt idx="3269" formatCode="#,##0.00">
                  <c:v>1342.83</c:v>
                </c:pt>
                <c:pt idx="3270" formatCode="#,##0.00">
                  <c:v>1317.93</c:v>
                </c:pt>
                <c:pt idx="3271" formatCode="#,##0.00">
                  <c:v>1318</c:v>
                </c:pt>
                <c:pt idx="3272" formatCode="#,##0.00">
                  <c:v>1314.29</c:v>
                </c:pt>
                <c:pt idx="3273" formatCode="#,##0.00">
                  <c:v>1321.97</c:v>
                </c:pt>
                <c:pt idx="3274" formatCode="#,##0.00">
                  <c:v>1283.1500000000001</c:v>
                </c:pt>
                <c:pt idx="3275" formatCode="#,##0.00">
                  <c:v>1278.3800000000001</c:v>
                </c:pt>
                <c:pt idx="3276" formatCode="#,##0.00">
                  <c:v>1280</c:v>
                </c:pt>
                <c:pt idx="3277" formatCode="#,##0.00">
                  <c:v>1284.9100000000001</c:v>
                </c:pt>
                <c:pt idx="3278" formatCode="#,##0.00">
                  <c:v>1261.52</c:v>
                </c:pt>
                <c:pt idx="3279" formatCode="#,##0.00">
                  <c:v>1262.9000000000001</c:v>
                </c:pt>
                <c:pt idx="3280" formatCode="#,##0.00">
                  <c:v>1252.31</c:v>
                </c:pt>
                <c:pt idx="3281" formatCode="#,##0.00">
                  <c:v>1273.7</c:v>
                </c:pt>
                <c:pt idx="3282" formatCode="#,##0.00">
                  <c:v>1244.69</c:v>
                </c:pt>
                <c:pt idx="3283" formatCode="#,##0.00">
                  <c:v>1253.3900000000001</c:v>
                </c:pt>
                <c:pt idx="3284" formatCode="#,##0.00">
                  <c:v>1239.49</c:v>
                </c:pt>
                <c:pt idx="3285" formatCode="#,##0.00">
                  <c:v>1228.3</c:v>
                </c:pt>
                <c:pt idx="3286" formatCode="#,##0.00">
                  <c:v>1214.9100000000001</c:v>
                </c:pt>
                <c:pt idx="3287" formatCode="#,##0.00">
                  <c:v>1245.3599999999999</c:v>
                </c:pt>
                <c:pt idx="3288" formatCode="#,##0.00">
                  <c:v>1260.32</c:v>
                </c:pt>
                <c:pt idx="3289" formatCode="#,##0.00">
                  <c:v>1260.68</c:v>
                </c:pt>
                <c:pt idx="3290" formatCode="#,##0.00">
                  <c:v>1260</c:v>
                </c:pt>
                <c:pt idx="3291" formatCode="#,##0.00">
                  <c:v>1277</c:v>
                </c:pt>
                <c:pt idx="3292" formatCode="#,##0.00">
                  <c:v>1282.19</c:v>
                </c:pt>
                <c:pt idx="3293" formatCode="#,##0.00">
                  <c:v>1252.54</c:v>
                </c:pt>
                <c:pt idx="3294" formatCode="#,##0.00">
                  <c:v>1257.76</c:v>
                </c:pt>
                <c:pt idx="3295" formatCode="#,##0.00">
                  <c:v>1234.3699999999999</c:v>
                </c:pt>
                <c:pt idx="3296" formatCode="#,##0.00">
                  <c:v>1263.2</c:v>
                </c:pt>
                <c:pt idx="3297" formatCode="#,##0.00">
                  <c:v>1284.26</c:v>
                </c:pt>
                <c:pt idx="3298" formatCode="#,##0.00">
                  <c:v>1267.3800000000001</c:v>
                </c:pt>
                <c:pt idx="3299" formatCode="#,##0.00">
                  <c:v>1260.31</c:v>
                </c:pt>
                <c:pt idx="3300" formatCode="#,##0.00">
                  <c:v>1249.01</c:v>
                </c:pt>
                <c:pt idx="3301" formatCode="#,##0.00">
                  <c:v>1284.8800000000001</c:v>
                </c:pt>
                <c:pt idx="3302" formatCode="#,##0.00">
                  <c:v>1289.19</c:v>
                </c:pt>
                <c:pt idx="3303" formatCode="#,##0.00">
                  <c:v>1266.07</c:v>
                </c:pt>
                <c:pt idx="3304" formatCode="#,##0.00">
                  <c:v>1296.32</c:v>
                </c:pt>
                <c:pt idx="3305" formatCode="#,##0.00">
                  <c:v>1305.32</c:v>
                </c:pt>
                <c:pt idx="3306" formatCode="#,##0.00">
                  <c:v>1289.5899999999999</c:v>
                </c:pt>
                <c:pt idx="3307" formatCode="#,##0.00">
                  <c:v>1285.83</c:v>
                </c:pt>
                <c:pt idx="3308" formatCode="#,##0.00">
                  <c:v>1292.93</c:v>
                </c:pt>
                <c:pt idx="3309" formatCode="#,##0.00">
                  <c:v>1298.2</c:v>
                </c:pt>
                <c:pt idx="3310" formatCode="#,##0.00">
                  <c:v>1278.5999999999999</c:v>
                </c:pt>
                <c:pt idx="3311" formatCode="#,##0.00">
                  <c:v>1266.69</c:v>
                </c:pt>
                <c:pt idx="3312" formatCode="#,##0.00">
                  <c:v>1274.54</c:v>
                </c:pt>
                <c:pt idx="3313" formatCode="#,##0.00">
                  <c:v>1277.72</c:v>
                </c:pt>
                <c:pt idx="3314" formatCode="#,##0.00">
                  <c:v>1292.2</c:v>
                </c:pt>
                <c:pt idx="3315" formatCode="#,##0.00">
                  <c:v>1266.8399999999999</c:v>
                </c:pt>
                <c:pt idx="3316" formatCode="#,##0.00">
                  <c:v>1271.51</c:v>
                </c:pt>
                <c:pt idx="3317" formatCode="#,##0.00">
                  <c:v>1281.6600000000001</c:v>
                </c:pt>
                <c:pt idx="3318" formatCode="#,##0.00">
                  <c:v>1300.68</c:v>
                </c:pt>
                <c:pt idx="3319" formatCode="#,##0.00">
                  <c:v>1282.83</c:v>
                </c:pt>
                <c:pt idx="3320" formatCode="#,##0.00">
                  <c:v>1277.58</c:v>
                </c:pt>
                <c:pt idx="3321" formatCode="#,##0.00">
                  <c:v>1274.98</c:v>
                </c:pt>
                <c:pt idx="3322" formatCode="#,##0.00">
                  <c:v>1236.83</c:v>
                </c:pt>
                <c:pt idx="3323" formatCode="#,##0.00">
                  <c:v>1242.31</c:v>
                </c:pt>
                <c:pt idx="3324" formatCode="#,##0.00">
                  <c:v>1267.79</c:v>
                </c:pt>
                <c:pt idx="3325" formatCode="#,##0.00">
                  <c:v>1224.51</c:v>
                </c:pt>
                <c:pt idx="3326" formatCode="#,##0.00">
                  <c:v>1232.04</c:v>
                </c:pt>
                <c:pt idx="3327" formatCode="#,##0.00">
                  <c:v>1249.05</c:v>
                </c:pt>
                <c:pt idx="3328" formatCode="#,##0.00">
                  <c:v>1251.7</c:v>
                </c:pt>
                <c:pt idx="3329" formatCode="#,##0.00">
                  <c:v>1192.7</c:v>
                </c:pt>
                <c:pt idx="3330" formatCode="#,##0.00">
                  <c:v>1213.5999999999999</c:v>
                </c:pt>
                <c:pt idx="3331" formatCode="#,##0.00">
                  <c:v>1156.3900000000001</c:v>
                </c:pt>
                <c:pt idx="3332" formatCode="#,##0.00">
                  <c:v>1206.51</c:v>
                </c:pt>
                <c:pt idx="3333" formatCode="#,##0.00">
                  <c:v>1255.08</c:v>
                </c:pt>
                <c:pt idx="3334" formatCode="#,##0.00">
                  <c:v>1207.0899999999999</c:v>
                </c:pt>
                <c:pt idx="3335" formatCode="#,##0.00">
                  <c:v>1188.22</c:v>
                </c:pt>
                <c:pt idx="3336" formatCode="#,##0.00">
                  <c:v>1185.8699999999999</c:v>
                </c:pt>
                <c:pt idx="3337" formatCode="#,##0.00">
                  <c:v>1209.18</c:v>
                </c:pt>
                <c:pt idx="3338" formatCode="#,##0.00">
                  <c:v>1213.27</c:v>
                </c:pt>
                <c:pt idx="3339" formatCode="#,##0.00">
                  <c:v>1106.42</c:v>
                </c:pt>
                <c:pt idx="3340" formatCode="#,##0.00">
                  <c:v>1166.3599999999999</c:v>
                </c:pt>
                <c:pt idx="3341" formatCode="#,##0.00">
                  <c:v>1161.06</c:v>
                </c:pt>
                <c:pt idx="3342" formatCode="#,##0.00">
                  <c:v>1114.28</c:v>
                </c:pt>
                <c:pt idx="3343" formatCode="#,##0.00">
                  <c:v>1099.23</c:v>
                </c:pt>
                <c:pt idx="3344" formatCode="#,##0.00">
                  <c:v>1056.8900000000001</c:v>
                </c:pt>
                <c:pt idx="3345">
                  <c:v>996.23</c:v>
                </c:pt>
                <c:pt idx="3346">
                  <c:v>984.94</c:v>
                </c:pt>
                <c:pt idx="3347">
                  <c:v>909.92</c:v>
                </c:pt>
                <c:pt idx="3348">
                  <c:v>899.22</c:v>
                </c:pt>
                <c:pt idx="3349" formatCode="#,##0.00">
                  <c:v>1003.35</c:v>
                </c:pt>
                <c:pt idx="3350">
                  <c:v>998.01</c:v>
                </c:pt>
                <c:pt idx="3351">
                  <c:v>907.84</c:v>
                </c:pt>
                <c:pt idx="3352">
                  <c:v>946.43</c:v>
                </c:pt>
                <c:pt idx="3353">
                  <c:v>940.55</c:v>
                </c:pt>
                <c:pt idx="3354">
                  <c:v>985.4</c:v>
                </c:pt>
                <c:pt idx="3355">
                  <c:v>955.05</c:v>
                </c:pt>
                <c:pt idx="3356">
                  <c:v>896.78</c:v>
                </c:pt>
                <c:pt idx="3357">
                  <c:v>908.11</c:v>
                </c:pt>
                <c:pt idx="3358">
                  <c:v>876.77</c:v>
                </c:pt>
                <c:pt idx="3359">
                  <c:v>848.92</c:v>
                </c:pt>
                <c:pt idx="3360">
                  <c:v>940.51</c:v>
                </c:pt>
                <c:pt idx="3361">
                  <c:v>930.09</c:v>
                </c:pt>
                <c:pt idx="3362">
                  <c:v>954.09</c:v>
                </c:pt>
                <c:pt idx="3363">
                  <c:v>968.75</c:v>
                </c:pt>
                <c:pt idx="3364">
                  <c:v>966.3</c:v>
                </c:pt>
                <c:pt idx="3365" formatCode="#,##0.00">
                  <c:v>1005.75</c:v>
                </c:pt>
                <c:pt idx="3366">
                  <c:v>952.77</c:v>
                </c:pt>
                <c:pt idx="3367">
                  <c:v>904.88</c:v>
                </c:pt>
                <c:pt idx="3368">
                  <c:v>930.99</c:v>
                </c:pt>
                <c:pt idx="3369">
                  <c:v>919.21</c:v>
                </c:pt>
                <c:pt idx="3370">
                  <c:v>898.95</c:v>
                </c:pt>
                <c:pt idx="3371">
                  <c:v>852.3</c:v>
                </c:pt>
                <c:pt idx="3372">
                  <c:v>911.29</c:v>
                </c:pt>
                <c:pt idx="3373">
                  <c:v>873.29</c:v>
                </c:pt>
                <c:pt idx="3374">
                  <c:v>850.75</c:v>
                </c:pt>
                <c:pt idx="3375">
                  <c:v>859.12</c:v>
                </c:pt>
                <c:pt idx="3376">
                  <c:v>806.58</c:v>
                </c:pt>
                <c:pt idx="3377">
                  <c:v>752.44</c:v>
                </c:pt>
                <c:pt idx="3378">
                  <c:v>800.03</c:v>
                </c:pt>
                <c:pt idx="3379">
                  <c:v>851.81</c:v>
                </c:pt>
                <c:pt idx="3380">
                  <c:v>857.39</c:v>
                </c:pt>
                <c:pt idx="3381">
                  <c:v>887.68</c:v>
                </c:pt>
                <c:pt idx="3382">
                  <c:v>896.24</c:v>
                </c:pt>
                <c:pt idx="3383">
                  <c:v>816.21</c:v>
                </c:pt>
                <c:pt idx="3384">
                  <c:v>848.81</c:v>
                </c:pt>
                <c:pt idx="3385">
                  <c:v>870.74</c:v>
                </c:pt>
                <c:pt idx="3386">
                  <c:v>845.22</c:v>
                </c:pt>
                <c:pt idx="3387">
                  <c:v>876.07</c:v>
                </c:pt>
                <c:pt idx="3388">
                  <c:v>909.7</c:v>
                </c:pt>
                <c:pt idx="3389">
                  <c:v>888.67</c:v>
                </c:pt>
                <c:pt idx="3390">
                  <c:v>899.24</c:v>
                </c:pt>
                <c:pt idx="3391">
                  <c:v>873.59</c:v>
                </c:pt>
                <c:pt idx="3392">
                  <c:v>879.73</c:v>
                </c:pt>
                <c:pt idx="3393">
                  <c:v>868.57</c:v>
                </c:pt>
                <c:pt idx="3394">
                  <c:v>913.18</c:v>
                </c:pt>
                <c:pt idx="3395">
                  <c:v>904.42</c:v>
                </c:pt>
                <c:pt idx="3396">
                  <c:v>885.28</c:v>
                </c:pt>
                <c:pt idx="3397">
                  <c:v>887.88</c:v>
                </c:pt>
                <c:pt idx="3398">
                  <c:v>871.63</c:v>
                </c:pt>
                <c:pt idx="3399">
                  <c:v>863.16</c:v>
                </c:pt>
                <c:pt idx="3400">
                  <c:v>868.15</c:v>
                </c:pt>
                <c:pt idx="3401">
                  <c:v>872.8</c:v>
                </c:pt>
                <c:pt idx="3402">
                  <c:v>869.42</c:v>
                </c:pt>
                <c:pt idx="3403">
                  <c:v>890.64</c:v>
                </c:pt>
                <c:pt idx="3404">
                  <c:v>903.25</c:v>
                </c:pt>
                <c:pt idx="3405">
                  <c:v>931.8</c:v>
                </c:pt>
                <c:pt idx="3406">
                  <c:v>927.45</c:v>
                </c:pt>
                <c:pt idx="3407">
                  <c:v>934.7</c:v>
                </c:pt>
                <c:pt idx="3408">
                  <c:v>906.65</c:v>
                </c:pt>
                <c:pt idx="3409">
                  <c:v>909.73</c:v>
                </c:pt>
                <c:pt idx="3410">
                  <c:v>890.35</c:v>
                </c:pt>
                <c:pt idx="3411">
                  <c:v>870.26</c:v>
                </c:pt>
                <c:pt idx="3412">
                  <c:v>871.79</c:v>
                </c:pt>
                <c:pt idx="3413">
                  <c:v>842.62</c:v>
                </c:pt>
                <c:pt idx="3414">
                  <c:v>843.74</c:v>
                </c:pt>
                <c:pt idx="3415">
                  <c:v>850.12</c:v>
                </c:pt>
                <c:pt idx="3416">
                  <c:v>805.22</c:v>
                </c:pt>
                <c:pt idx="3417">
                  <c:v>840.24</c:v>
                </c:pt>
                <c:pt idx="3418">
                  <c:v>827.5</c:v>
                </c:pt>
                <c:pt idx="3419">
                  <c:v>831.95</c:v>
                </c:pt>
                <c:pt idx="3420">
                  <c:v>836.57</c:v>
                </c:pt>
                <c:pt idx="3421">
                  <c:v>845.71</c:v>
                </c:pt>
                <c:pt idx="3422">
                  <c:v>874.09</c:v>
                </c:pt>
                <c:pt idx="3423">
                  <c:v>845.14</c:v>
                </c:pt>
                <c:pt idx="3424">
                  <c:v>825.88</c:v>
                </c:pt>
                <c:pt idx="3425">
                  <c:v>825.44</c:v>
                </c:pt>
                <c:pt idx="3426">
                  <c:v>838.51</c:v>
                </c:pt>
                <c:pt idx="3427">
                  <c:v>832.23</c:v>
                </c:pt>
                <c:pt idx="3428">
                  <c:v>845.85</c:v>
                </c:pt>
                <c:pt idx="3429">
                  <c:v>868.6</c:v>
                </c:pt>
                <c:pt idx="3430">
                  <c:v>869.89</c:v>
                </c:pt>
                <c:pt idx="3431">
                  <c:v>827.16</c:v>
                </c:pt>
                <c:pt idx="3432">
                  <c:v>833.74</c:v>
                </c:pt>
                <c:pt idx="3433">
                  <c:v>835.19</c:v>
                </c:pt>
                <c:pt idx="3434">
                  <c:v>826.84</c:v>
                </c:pt>
                <c:pt idx="3435">
                  <c:v>789.17</c:v>
                </c:pt>
                <c:pt idx="3436">
                  <c:v>788.42</c:v>
                </c:pt>
                <c:pt idx="3437">
                  <c:v>778.94</c:v>
                </c:pt>
                <c:pt idx="3438">
                  <c:v>770.05</c:v>
                </c:pt>
                <c:pt idx="3439">
                  <c:v>743.33</c:v>
                </c:pt>
                <c:pt idx="3440">
                  <c:v>773.14</c:v>
                </c:pt>
                <c:pt idx="3441">
                  <c:v>764.9</c:v>
                </c:pt>
                <c:pt idx="3442">
                  <c:v>752.83</c:v>
                </c:pt>
                <c:pt idx="3443">
                  <c:v>735.09</c:v>
                </c:pt>
                <c:pt idx="3444">
                  <c:v>700.82</c:v>
                </c:pt>
                <c:pt idx="3445">
                  <c:v>696.33</c:v>
                </c:pt>
                <c:pt idx="3446">
                  <c:v>712.87</c:v>
                </c:pt>
                <c:pt idx="3447">
                  <c:v>682.55</c:v>
                </c:pt>
                <c:pt idx="3448">
                  <c:v>683.38</c:v>
                </c:pt>
                <c:pt idx="3449">
                  <c:v>676.53</c:v>
                </c:pt>
                <c:pt idx="3450">
                  <c:v>719.6</c:v>
                </c:pt>
                <c:pt idx="3451">
                  <c:v>721.36</c:v>
                </c:pt>
                <c:pt idx="3452">
                  <c:v>750.74</c:v>
                </c:pt>
                <c:pt idx="3453">
                  <c:v>756.55</c:v>
                </c:pt>
                <c:pt idx="3454">
                  <c:v>753.89</c:v>
                </c:pt>
                <c:pt idx="3455">
                  <c:v>778.12</c:v>
                </c:pt>
                <c:pt idx="3456">
                  <c:v>794.35</c:v>
                </c:pt>
                <c:pt idx="3457">
                  <c:v>784.04</c:v>
                </c:pt>
                <c:pt idx="3458">
                  <c:v>768.54</c:v>
                </c:pt>
                <c:pt idx="3459">
                  <c:v>822.92</c:v>
                </c:pt>
                <c:pt idx="3460">
                  <c:v>806.12</c:v>
                </c:pt>
                <c:pt idx="3461">
                  <c:v>813.88</c:v>
                </c:pt>
                <c:pt idx="3462">
                  <c:v>832.86</c:v>
                </c:pt>
                <c:pt idx="3463">
                  <c:v>815.94</c:v>
                </c:pt>
                <c:pt idx="3464">
                  <c:v>787.53</c:v>
                </c:pt>
                <c:pt idx="3465">
                  <c:v>797.87</c:v>
                </c:pt>
                <c:pt idx="3466">
                  <c:v>811.08</c:v>
                </c:pt>
                <c:pt idx="3467">
                  <c:v>834.38</c:v>
                </c:pt>
                <c:pt idx="3468">
                  <c:v>842.5</c:v>
                </c:pt>
                <c:pt idx="3469">
                  <c:v>835.48</c:v>
                </c:pt>
                <c:pt idx="3470">
                  <c:v>815.55</c:v>
                </c:pt>
                <c:pt idx="3471">
                  <c:v>825.16</c:v>
                </c:pt>
                <c:pt idx="3472">
                  <c:v>856.56</c:v>
                </c:pt>
                <c:pt idx="3473">
                  <c:v>858.73</c:v>
                </c:pt>
                <c:pt idx="3474">
                  <c:v>841.5</c:v>
                </c:pt>
                <c:pt idx="3475">
                  <c:v>852.06</c:v>
                </c:pt>
                <c:pt idx="3476">
                  <c:v>865.3</c:v>
                </c:pt>
                <c:pt idx="3477">
                  <c:v>869.6</c:v>
                </c:pt>
                <c:pt idx="3478">
                  <c:v>832.39</c:v>
                </c:pt>
                <c:pt idx="3479">
                  <c:v>850.08</c:v>
                </c:pt>
                <c:pt idx="3480">
                  <c:v>843.55</c:v>
                </c:pt>
                <c:pt idx="3481">
                  <c:v>851.92</c:v>
                </c:pt>
                <c:pt idx="3482">
                  <c:v>866.23</c:v>
                </c:pt>
                <c:pt idx="3483">
                  <c:v>857.51</c:v>
                </c:pt>
                <c:pt idx="3484">
                  <c:v>855.16</c:v>
                </c:pt>
                <c:pt idx="3485">
                  <c:v>873.64</c:v>
                </c:pt>
                <c:pt idx="3486">
                  <c:v>872.81</c:v>
                </c:pt>
                <c:pt idx="3487">
                  <c:v>877.52</c:v>
                </c:pt>
                <c:pt idx="3488">
                  <c:v>907.24</c:v>
                </c:pt>
                <c:pt idx="3489">
                  <c:v>903.8</c:v>
                </c:pt>
                <c:pt idx="3490">
                  <c:v>919.53</c:v>
                </c:pt>
                <c:pt idx="3491">
                  <c:v>907.39</c:v>
                </c:pt>
                <c:pt idx="3492">
                  <c:v>929.23</c:v>
                </c:pt>
                <c:pt idx="3493">
                  <c:v>909.24</c:v>
                </c:pt>
                <c:pt idx="3494">
                  <c:v>908.35</c:v>
                </c:pt>
                <c:pt idx="3495">
                  <c:v>883.92</c:v>
                </c:pt>
                <c:pt idx="3496">
                  <c:v>893.07</c:v>
                </c:pt>
                <c:pt idx="3497">
                  <c:v>882.88</c:v>
                </c:pt>
                <c:pt idx="3498">
                  <c:v>909.71</c:v>
                </c:pt>
                <c:pt idx="3499">
                  <c:v>908.13</c:v>
                </c:pt>
                <c:pt idx="3500">
                  <c:v>903.47</c:v>
                </c:pt>
                <c:pt idx="3501">
                  <c:v>888.33</c:v>
                </c:pt>
                <c:pt idx="3502">
                  <c:v>887</c:v>
                </c:pt>
                <c:pt idx="3503">
                  <c:v>910.33</c:v>
                </c:pt>
                <c:pt idx="3504">
                  <c:v>893.06</c:v>
                </c:pt>
                <c:pt idx="3505">
                  <c:v>906.83</c:v>
                </c:pt>
                <c:pt idx="3506">
                  <c:v>919.14</c:v>
                </c:pt>
                <c:pt idx="3507">
                  <c:v>942.87</c:v>
                </c:pt>
                <c:pt idx="3508">
                  <c:v>944.74</c:v>
                </c:pt>
                <c:pt idx="3509">
                  <c:v>931.76</c:v>
                </c:pt>
                <c:pt idx="3510">
                  <c:v>942.46</c:v>
                </c:pt>
                <c:pt idx="3511">
                  <c:v>940.09</c:v>
                </c:pt>
                <c:pt idx="3512">
                  <c:v>939.14</c:v>
                </c:pt>
                <c:pt idx="3513">
                  <c:v>942.43</c:v>
                </c:pt>
                <c:pt idx="3514">
                  <c:v>939.15</c:v>
                </c:pt>
                <c:pt idx="3515">
                  <c:v>944.89</c:v>
                </c:pt>
                <c:pt idx="3516">
                  <c:v>946.21</c:v>
                </c:pt>
                <c:pt idx="3517">
                  <c:v>923.72</c:v>
                </c:pt>
                <c:pt idx="3518">
                  <c:v>911.97</c:v>
                </c:pt>
                <c:pt idx="3519">
                  <c:v>910.71</c:v>
                </c:pt>
                <c:pt idx="3520">
                  <c:v>918.37</c:v>
                </c:pt>
                <c:pt idx="3521">
                  <c:v>921.23</c:v>
                </c:pt>
                <c:pt idx="3522">
                  <c:v>893.04</c:v>
                </c:pt>
                <c:pt idx="3523">
                  <c:v>895.1</c:v>
                </c:pt>
                <c:pt idx="3524">
                  <c:v>900.94</c:v>
                </c:pt>
                <c:pt idx="3525">
                  <c:v>920.26</c:v>
                </c:pt>
                <c:pt idx="3526">
                  <c:v>918.9</c:v>
                </c:pt>
                <c:pt idx="3527">
                  <c:v>927.23</c:v>
                </c:pt>
                <c:pt idx="3528">
                  <c:v>919.32</c:v>
                </c:pt>
                <c:pt idx="3529">
                  <c:v>923.33</c:v>
                </c:pt>
                <c:pt idx="3530">
                  <c:v>896.42</c:v>
                </c:pt>
                <c:pt idx="3531">
                  <c:v>898.72</c:v>
                </c:pt>
                <c:pt idx="3532">
                  <c:v>881.03</c:v>
                </c:pt>
                <c:pt idx="3533">
                  <c:v>879.56</c:v>
                </c:pt>
                <c:pt idx="3534">
                  <c:v>882.68</c:v>
                </c:pt>
                <c:pt idx="3535">
                  <c:v>879.13</c:v>
                </c:pt>
                <c:pt idx="3536">
                  <c:v>901.05</c:v>
                </c:pt>
                <c:pt idx="3537">
                  <c:v>905.84</c:v>
                </c:pt>
                <c:pt idx="3538">
                  <c:v>932.68</c:v>
                </c:pt>
                <c:pt idx="3539">
                  <c:v>940.74</c:v>
                </c:pt>
                <c:pt idx="3540">
                  <c:v>940.38</c:v>
                </c:pt>
                <c:pt idx="3541">
                  <c:v>951.13</c:v>
                </c:pt>
                <c:pt idx="3542">
                  <c:v>954.58</c:v>
                </c:pt>
                <c:pt idx="3543">
                  <c:v>954.07</c:v>
                </c:pt>
                <c:pt idx="3544">
                  <c:v>976.29</c:v>
                </c:pt>
                <c:pt idx="3545">
                  <c:v>979.26</c:v>
                </c:pt>
                <c:pt idx="3546">
                  <c:v>982.18</c:v>
                </c:pt>
                <c:pt idx="3547">
                  <c:v>979.62</c:v>
                </c:pt>
                <c:pt idx="3548">
                  <c:v>975.15</c:v>
                </c:pt>
                <c:pt idx="3549">
                  <c:v>986.75</c:v>
                </c:pt>
                <c:pt idx="3550">
                  <c:v>987.48</c:v>
                </c:pt>
                <c:pt idx="3551" formatCode="#,##0.00">
                  <c:v>1002.63</c:v>
                </c:pt>
                <c:pt idx="3552" formatCode="#,##0.00">
                  <c:v>1005.65</c:v>
                </c:pt>
                <c:pt idx="3553" formatCode="#,##0.00">
                  <c:v>1002.72</c:v>
                </c:pt>
                <c:pt idx="3554">
                  <c:v>997.08</c:v>
                </c:pt>
                <c:pt idx="3555" formatCode="#,##0.00">
                  <c:v>1010.48</c:v>
                </c:pt>
                <c:pt idx="3556" formatCode="#,##0.00">
                  <c:v>1007.1</c:v>
                </c:pt>
                <c:pt idx="3557">
                  <c:v>994.35</c:v>
                </c:pt>
                <c:pt idx="3558" formatCode="#,##0.00">
                  <c:v>1005.81</c:v>
                </c:pt>
                <c:pt idx="3559" formatCode="#,##0.00">
                  <c:v>1012.73</c:v>
                </c:pt>
                <c:pt idx="3560" formatCode="#,##0.00">
                  <c:v>1004.09</c:v>
                </c:pt>
                <c:pt idx="3561">
                  <c:v>979.73</c:v>
                </c:pt>
                <c:pt idx="3562">
                  <c:v>989.67</c:v>
                </c:pt>
                <c:pt idx="3563">
                  <c:v>996.46</c:v>
                </c:pt>
                <c:pt idx="3564" formatCode="#,##0.00">
                  <c:v>1007.37</c:v>
                </c:pt>
                <c:pt idx="3565" formatCode="#,##0.00">
                  <c:v>1026.1300000000001</c:v>
                </c:pt>
                <c:pt idx="3566" formatCode="#,##0.00">
                  <c:v>1025.57</c:v>
                </c:pt>
                <c:pt idx="3567" formatCode="#,##0.00">
                  <c:v>1028</c:v>
                </c:pt>
                <c:pt idx="3568" formatCode="#,##0.00">
                  <c:v>1028.1199999999999</c:v>
                </c:pt>
                <c:pt idx="3569" formatCode="#,##0.00">
                  <c:v>1030.98</c:v>
                </c:pt>
                <c:pt idx="3570" formatCode="#,##0.00">
                  <c:v>1028.93</c:v>
                </c:pt>
                <c:pt idx="3571" formatCode="#,##0.00">
                  <c:v>1020.62</c:v>
                </c:pt>
                <c:pt idx="3572">
                  <c:v>998.04</c:v>
                </c:pt>
                <c:pt idx="3573">
                  <c:v>994.75</c:v>
                </c:pt>
                <c:pt idx="3574" formatCode="#,##0.00">
                  <c:v>1003.24</c:v>
                </c:pt>
                <c:pt idx="3575" formatCode="#,##0.00">
                  <c:v>1016.4</c:v>
                </c:pt>
                <c:pt idx="3576" formatCode="#,##0.00">
                  <c:v>1025.3900000000001</c:v>
                </c:pt>
                <c:pt idx="3577" formatCode="#,##0.00">
                  <c:v>1033.3699999999999</c:v>
                </c:pt>
                <c:pt idx="3578" formatCode="#,##0.00">
                  <c:v>1044.1400000000001</c:v>
                </c:pt>
                <c:pt idx="3579" formatCode="#,##0.00">
                  <c:v>1042.73</c:v>
                </c:pt>
                <c:pt idx="3580" formatCode="#,##0.00">
                  <c:v>1049.3399999999999</c:v>
                </c:pt>
                <c:pt idx="3581" formatCode="#,##0.00">
                  <c:v>1052.6300000000001</c:v>
                </c:pt>
                <c:pt idx="3582" formatCode="#,##0.00">
                  <c:v>1068.76</c:v>
                </c:pt>
                <c:pt idx="3583" formatCode="#,##0.00">
                  <c:v>1065.49</c:v>
                </c:pt>
                <c:pt idx="3584" formatCode="#,##0.00">
                  <c:v>1068.3</c:v>
                </c:pt>
                <c:pt idx="3585" formatCode="#,##0.00">
                  <c:v>1064.6600000000001</c:v>
                </c:pt>
                <c:pt idx="3586" formatCode="#,##0.00">
                  <c:v>1071.6600000000001</c:v>
                </c:pt>
                <c:pt idx="3587" formatCode="#,##0.00">
                  <c:v>1060.8699999999999</c:v>
                </c:pt>
                <c:pt idx="3588" formatCode="#,##0.00">
                  <c:v>1050.78</c:v>
                </c:pt>
                <c:pt idx="3589" formatCode="#,##0.00">
                  <c:v>1044.3800000000001</c:v>
                </c:pt>
                <c:pt idx="3590" formatCode="#,##0.00">
                  <c:v>1062.98</c:v>
                </c:pt>
                <c:pt idx="3591" formatCode="#,##0.00">
                  <c:v>1060.6099999999999</c:v>
                </c:pt>
                <c:pt idx="3592" formatCode="#,##0.00">
                  <c:v>1057.08</c:v>
                </c:pt>
                <c:pt idx="3593" formatCode="#,##0.00">
                  <c:v>1029.8499999999999</c:v>
                </c:pt>
                <c:pt idx="3594" formatCode="#,##0.00">
                  <c:v>1025.21</c:v>
                </c:pt>
                <c:pt idx="3595" formatCode="#,##0.00">
                  <c:v>1040.46</c:v>
                </c:pt>
                <c:pt idx="3596" formatCode="#,##0.00">
                  <c:v>1054.72</c:v>
                </c:pt>
                <c:pt idx="3597" formatCode="#,##0.00">
                  <c:v>1057.58</c:v>
                </c:pt>
                <c:pt idx="3598" formatCode="#,##0.00">
                  <c:v>1065.48</c:v>
                </c:pt>
                <c:pt idx="3599" formatCode="#,##0.00">
                  <c:v>1071.49</c:v>
                </c:pt>
                <c:pt idx="3600" formatCode="#,##0.00">
                  <c:v>1076.19</c:v>
                </c:pt>
                <c:pt idx="3601" formatCode="#,##0.00">
                  <c:v>1073.19</c:v>
                </c:pt>
                <c:pt idx="3602" formatCode="#,##0.00">
                  <c:v>1092.02</c:v>
                </c:pt>
                <c:pt idx="3603" formatCode="#,##0.00">
                  <c:v>1096.56</c:v>
                </c:pt>
                <c:pt idx="3604" formatCode="#,##0.00">
                  <c:v>1087.68</c:v>
                </c:pt>
                <c:pt idx="3605" formatCode="#,##0.00">
                  <c:v>1097.9100000000001</c:v>
                </c:pt>
                <c:pt idx="3606" formatCode="#,##0.00">
                  <c:v>1091.06</c:v>
                </c:pt>
                <c:pt idx="3607" formatCode="#,##0.00">
                  <c:v>1081.4000000000001</c:v>
                </c:pt>
                <c:pt idx="3608" formatCode="#,##0.00">
                  <c:v>1092.9100000000001</c:v>
                </c:pt>
                <c:pt idx="3609" formatCode="#,##0.00">
                  <c:v>1079.5999999999999</c:v>
                </c:pt>
                <c:pt idx="3610" formatCode="#,##0.00">
                  <c:v>1066.95</c:v>
                </c:pt>
                <c:pt idx="3611" formatCode="#,##0.00">
                  <c:v>1063.4100000000001</c:v>
                </c:pt>
                <c:pt idx="3612" formatCode="#,##0.00">
                  <c:v>1042.6300000000001</c:v>
                </c:pt>
                <c:pt idx="3613" formatCode="#,##0.00">
                  <c:v>1066.1099999999999</c:v>
                </c:pt>
                <c:pt idx="3614" formatCode="#,##0.00">
                  <c:v>1036.19</c:v>
                </c:pt>
                <c:pt idx="3615" formatCode="#,##0.00">
                  <c:v>1042.8800000000001</c:v>
                </c:pt>
                <c:pt idx="3616" formatCode="#,##0.00">
                  <c:v>1045.4100000000001</c:v>
                </c:pt>
                <c:pt idx="3617" formatCode="#,##0.00">
                  <c:v>1046.5</c:v>
                </c:pt>
                <c:pt idx="3618" formatCode="#,##0.00">
                  <c:v>1066.6300000000001</c:v>
                </c:pt>
                <c:pt idx="3619" formatCode="#,##0.00">
                  <c:v>1069.3</c:v>
                </c:pt>
                <c:pt idx="3620" formatCode="#,##0.00">
                  <c:v>1093.08</c:v>
                </c:pt>
                <c:pt idx="3621" formatCode="#,##0.00">
                  <c:v>1093.01</c:v>
                </c:pt>
                <c:pt idx="3622" formatCode="#,##0.00">
                  <c:v>1098.51</c:v>
                </c:pt>
                <c:pt idx="3623" formatCode="#,##0.00">
                  <c:v>1087.24</c:v>
                </c:pt>
                <c:pt idx="3624" formatCode="#,##0.00">
                  <c:v>1093.48</c:v>
                </c:pt>
                <c:pt idx="3625" formatCode="#,##0.00">
                  <c:v>1109.3</c:v>
                </c:pt>
                <c:pt idx="3626" formatCode="#,##0.00">
                  <c:v>1110.32</c:v>
                </c:pt>
                <c:pt idx="3627" formatCode="#,##0.00">
                  <c:v>1109.8</c:v>
                </c:pt>
                <c:pt idx="3628" formatCode="#,##0.00">
                  <c:v>1094.9000000000001</c:v>
                </c:pt>
                <c:pt idx="3629" formatCode="#,##0.00">
                  <c:v>1091.3800000000001</c:v>
                </c:pt>
                <c:pt idx="3630" formatCode="#,##0.00">
                  <c:v>1106.24</c:v>
                </c:pt>
                <c:pt idx="3631" formatCode="#,##0.00">
                  <c:v>1105.6500000000001</c:v>
                </c:pt>
                <c:pt idx="3632" formatCode="#,##0.00">
                  <c:v>1110.6300000000001</c:v>
                </c:pt>
                <c:pt idx="3633" formatCode="#,##0.00">
                  <c:v>1091.49</c:v>
                </c:pt>
                <c:pt idx="3634" formatCode="#,##0.00">
                  <c:v>1095.6300000000001</c:v>
                </c:pt>
                <c:pt idx="3635" formatCode="#,##0.00">
                  <c:v>1108.8599999999999</c:v>
                </c:pt>
                <c:pt idx="3636" formatCode="#,##0.00">
                  <c:v>1109.24</c:v>
                </c:pt>
                <c:pt idx="3637" formatCode="#,##0.00">
                  <c:v>1099.92</c:v>
                </c:pt>
                <c:pt idx="3638" formatCode="#,##0.00">
                  <c:v>1105.98</c:v>
                </c:pt>
                <c:pt idx="3639" formatCode="#,##0.00">
                  <c:v>1103.25</c:v>
                </c:pt>
                <c:pt idx="3640" formatCode="#,##0.00">
                  <c:v>1091.94</c:v>
                </c:pt>
                <c:pt idx="3641" formatCode="#,##0.00">
                  <c:v>1095.95</c:v>
                </c:pt>
                <c:pt idx="3642" formatCode="#,##0.00">
                  <c:v>1102.3499999999999</c:v>
                </c:pt>
                <c:pt idx="3643" formatCode="#,##0.00">
                  <c:v>1106.4100000000001</c:v>
                </c:pt>
                <c:pt idx="3644" formatCode="#,##0.00">
                  <c:v>1114.1099999999999</c:v>
                </c:pt>
                <c:pt idx="3645" formatCode="#,##0.00">
                  <c:v>1107.93</c:v>
                </c:pt>
                <c:pt idx="3646" formatCode="#,##0.00">
                  <c:v>1109.18</c:v>
                </c:pt>
                <c:pt idx="3647" formatCode="#,##0.00">
                  <c:v>1096.08</c:v>
                </c:pt>
                <c:pt idx="3648" formatCode="#,##0.00">
                  <c:v>1102.47</c:v>
                </c:pt>
                <c:pt idx="3649" formatCode="#,##0.00">
                  <c:v>1114.05</c:v>
                </c:pt>
                <c:pt idx="3650" formatCode="#,##0.00">
                  <c:v>1118.02</c:v>
                </c:pt>
                <c:pt idx="3651" formatCode="#,##0.00">
                  <c:v>1120.5899999999999</c:v>
                </c:pt>
                <c:pt idx="3652" formatCode="#,##0.00">
                  <c:v>1126.48</c:v>
                </c:pt>
                <c:pt idx="3653" formatCode="#,##0.00">
                  <c:v>1127.78</c:v>
                </c:pt>
                <c:pt idx="3654" formatCode="#,##0.00">
                  <c:v>1126.2</c:v>
                </c:pt>
                <c:pt idx="3655" formatCode="#,##0.00">
                  <c:v>1126.42</c:v>
                </c:pt>
                <c:pt idx="3656" formatCode="#,##0.00">
                  <c:v>1115.0999999999999</c:v>
                </c:pt>
                <c:pt idx="3657" formatCode="#,##0.00">
                  <c:v>1132.99</c:v>
                </c:pt>
                <c:pt idx="3658" formatCode="#,##0.00">
                  <c:v>1136.52</c:v>
                </c:pt>
                <c:pt idx="3659" formatCode="#,##0.00">
                  <c:v>1137.1400000000001</c:v>
                </c:pt>
                <c:pt idx="3660" formatCode="#,##0.00">
                  <c:v>1141.69</c:v>
                </c:pt>
                <c:pt idx="3661" formatCode="#,##0.00">
                  <c:v>1144.98</c:v>
                </c:pt>
                <c:pt idx="3662" formatCode="#,##0.00">
                  <c:v>1146.98</c:v>
                </c:pt>
                <c:pt idx="3663" formatCode="#,##0.00">
                  <c:v>1136.22</c:v>
                </c:pt>
                <c:pt idx="3664" formatCode="#,##0.00">
                  <c:v>1145.68</c:v>
                </c:pt>
                <c:pt idx="3665" formatCode="#,##0.00">
                  <c:v>1148.46</c:v>
                </c:pt>
                <c:pt idx="3666" formatCode="#,##0.00">
                  <c:v>1136.03</c:v>
                </c:pt>
                <c:pt idx="3667" formatCode="#,##0.00">
                  <c:v>1150.23</c:v>
                </c:pt>
                <c:pt idx="3668" formatCode="#,##0.00">
                  <c:v>1138.04</c:v>
                </c:pt>
                <c:pt idx="3669" formatCode="#,##0.00">
                  <c:v>1116.48</c:v>
                </c:pt>
                <c:pt idx="3670" formatCode="#,##0.00">
                  <c:v>1091.76</c:v>
                </c:pt>
                <c:pt idx="3671" formatCode="#,##0.00">
                  <c:v>1096.78</c:v>
                </c:pt>
                <c:pt idx="3672" formatCode="#,##0.00">
                  <c:v>1092.17</c:v>
                </c:pt>
                <c:pt idx="3673" formatCode="#,##0.00">
                  <c:v>1097.5</c:v>
                </c:pt>
                <c:pt idx="3674" formatCode="#,##0.00">
                  <c:v>1084.53</c:v>
                </c:pt>
                <c:pt idx="3675" formatCode="#,##0.00">
                  <c:v>1073.8699999999999</c:v>
                </c:pt>
                <c:pt idx="3676" formatCode="#,##0.00">
                  <c:v>1089.19</c:v>
                </c:pt>
                <c:pt idx="3677" formatCode="#,##0.00">
                  <c:v>1103.32</c:v>
                </c:pt>
                <c:pt idx="3678" formatCode="#,##0.00">
                  <c:v>1097.28</c:v>
                </c:pt>
                <c:pt idx="3679" formatCode="#,##0.00">
                  <c:v>1063.1099999999999</c:v>
                </c:pt>
                <c:pt idx="3680" formatCode="#,##0.00">
                  <c:v>1066.19</c:v>
                </c:pt>
                <c:pt idx="3681" formatCode="#,##0.00">
                  <c:v>1056.74</c:v>
                </c:pt>
                <c:pt idx="3682" formatCode="#,##0.00">
                  <c:v>1070.52</c:v>
                </c:pt>
                <c:pt idx="3683" formatCode="#,##0.00">
                  <c:v>1068.1300000000001</c:v>
                </c:pt>
                <c:pt idx="3684" formatCode="#,##0.00">
                  <c:v>1078.47</c:v>
                </c:pt>
                <c:pt idx="3685" formatCode="#,##0.00">
                  <c:v>1075.51</c:v>
                </c:pt>
                <c:pt idx="3686" formatCode="#,##0.00">
                  <c:v>1094.8699999999999</c:v>
                </c:pt>
                <c:pt idx="3687" formatCode="#,##0.00">
                  <c:v>1099.51</c:v>
                </c:pt>
                <c:pt idx="3688" formatCode="#,##0.00">
                  <c:v>1106.75</c:v>
                </c:pt>
                <c:pt idx="3689" formatCode="#,##0.00">
                  <c:v>1109.17</c:v>
                </c:pt>
                <c:pt idx="3690" formatCode="#,##0.00">
                  <c:v>1108.01</c:v>
                </c:pt>
                <c:pt idx="3691" formatCode="#,##0.00">
                  <c:v>1094.5999999999999</c:v>
                </c:pt>
                <c:pt idx="3692" formatCode="#,##0.00">
                  <c:v>1105.24</c:v>
                </c:pt>
                <c:pt idx="3693" formatCode="#,##0.00">
                  <c:v>1102.94</c:v>
                </c:pt>
                <c:pt idx="3694" formatCode="#,##0.00">
                  <c:v>1104.49</c:v>
                </c:pt>
                <c:pt idx="3695" formatCode="#,##0.00">
                  <c:v>1115.71</c:v>
                </c:pt>
                <c:pt idx="3696" formatCode="#,##0.00">
                  <c:v>1118.31</c:v>
                </c:pt>
                <c:pt idx="3697" formatCode="#,##0.00">
                  <c:v>1118.79</c:v>
                </c:pt>
                <c:pt idx="3698" formatCode="#,##0.00">
                  <c:v>1122.97</c:v>
                </c:pt>
                <c:pt idx="3699" formatCode="#,##0.00">
                  <c:v>1138.7</c:v>
                </c:pt>
                <c:pt idx="3700" formatCode="#,##0.00">
                  <c:v>1138.5</c:v>
                </c:pt>
                <c:pt idx="3701" formatCode="#,##0.00">
                  <c:v>1140.45</c:v>
                </c:pt>
                <c:pt idx="3702" formatCode="#,##0.00">
                  <c:v>1145.6099999999999</c:v>
                </c:pt>
                <c:pt idx="3703" formatCode="#,##0.00">
                  <c:v>1150.24</c:v>
                </c:pt>
                <c:pt idx="3704" formatCode="#,##0.00">
                  <c:v>1149.99</c:v>
                </c:pt>
                <c:pt idx="3705" formatCode="#,##0.00">
                  <c:v>1150.51</c:v>
                </c:pt>
                <c:pt idx="3706" formatCode="#,##0.00">
                  <c:v>1159.46</c:v>
                </c:pt>
                <c:pt idx="3707" formatCode="#,##0.00">
                  <c:v>1166.21</c:v>
                </c:pt>
                <c:pt idx="3708" formatCode="#,##0.00">
                  <c:v>1165.83</c:v>
                </c:pt>
                <c:pt idx="3709" formatCode="#,##0.00">
                  <c:v>1159.9000000000001</c:v>
                </c:pt>
                <c:pt idx="3710" formatCode="#,##0.00">
                  <c:v>1165.81</c:v>
                </c:pt>
                <c:pt idx="3711" formatCode="#,##0.00">
                  <c:v>1174.17</c:v>
                </c:pt>
                <c:pt idx="3712" formatCode="#,##0.00">
                  <c:v>1167.72</c:v>
                </c:pt>
                <c:pt idx="3713" formatCode="#,##0.00">
                  <c:v>1165.73</c:v>
                </c:pt>
                <c:pt idx="3714" formatCode="#,##0.00">
                  <c:v>1166.5899999999999</c:v>
                </c:pt>
                <c:pt idx="3715" formatCode="#,##0.00">
                  <c:v>1173.22</c:v>
                </c:pt>
                <c:pt idx="3716" formatCode="#,##0.00">
                  <c:v>1173.27</c:v>
                </c:pt>
                <c:pt idx="3717" formatCode="#,##0.00">
                  <c:v>1169.43</c:v>
                </c:pt>
                <c:pt idx="3718" formatCode="#,##0.00">
                  <c:v>1178.0999999999999</c:v>
                </c:pt>
                <c:pt idx="3719" formatCode="#,##0.00">
                  <c:v>1187.44</c:v>
                </c:pt>
                <c:pt idx="3720" formatCode="#,##0.00">
                  <c:v>1189.44</c:v>
                </c:pt>
                <c:pt idx="3721" formatCode="#,##0.00">
                  <c:v>1182.45</c:v>
                </c:pt>
                <c:pt idx="3722" formatCode="#,##0.00">
                  <c:v>1186.44</c:v>
                </c:pt>
                <c:pt idx="3723" formatCode="#,##0.00">
                  <c:v>1194.3699999999999</c:v>
                </c:pt>
                <c:pt idx="3724" formatCode="#,##0.00">
                  <c:v>1196.48</c:v>
                </c:pt>
                <c:pt idx="3725" formatCode="#,##0.00">
                  <c:v>1197.3</c:v>
                </c:pt>
                <c:pt idx="3726" formatCode="#,##0.00">
                  <c:v>1210.6500000000001</c:v>
                </c:pt>
                <c:pt idx="3727" formatCode="#,##0.00">
                  <c:v>1211.67</c:v>
                </c:pt>
                <c:pt idx="3728" formatCode="#,##0.00">
                  <c:v>1192.1300000000001</c:v>
                </c:pt>
                <c:pt idx="3729" formatCode="#,##0.00">
                  <c:v>1197.52</c:v>
                </c:pt>
                <c:pt idx="3730" formatCode="#,##0.00">
                  <c:v>1207.17</c:v>
                </c:pt>
                <c:pt idx="3731" formatCode="#,##0.00">
                  <c:v>1205.94</c:v>
                </c:pt>
                <c:pt idx="3732" formatCode="#,##0.00">
                  <c:v>1208.67</c:v>
                </c:pt>
                <c:pt idx="3733" formatCode="#,##0.00">
                  <c:v>1217.28</c:v>
                </c:pt>
                <c:pt idx="3734" formatCode="#,##0.00">
                  <c:v>1212.05</c:v>
                </c:pt>
                <c:pt idx="3735" formatCode="#,##0.00">
                  <c:v>1183.71</c:v>
                </c:pt>
                <c:pt idx="3736" formatCode="#,##0.00">
                  <c:v>1191.3599999999999</c:v>
                </c:pt>
                <c:pt idx="3737" formatCode="#,##0.00">
                  <c:v>1206.78</c:v>
                </c:pt>
                <c:pt idx="3738" formatCode="#,##0.00">
                  <c:v>1186.69</c:v>
                </c:pt>
                <c:pt idx="3739" formatCode="#,##0.00">
                  <c:v>1202.26</c:v>
                </c:pt>
                <c:pt idx="3740" formatCode="#,##0.00">
                  <c:v>1173.5999999999999</c:v>
                </c:pt>
                <c:pt idx="3741" formatCode="#,##0.00">
                  <c:v>1165.8699999999999</c:v>
                </c:pt>
                <c:pt idx="3742" formatCode="#,##0.00">
                  <c:v>1128.1500000000001</c:v>
                </c:pt>
                <c:pt idx="3743" formatCode="#,##0.00">
                  <c:v>1110.8800000000001</c:v>
                </c:pt>
                <c:pt idx="3744" formatCode="#,##0.00">
                  <c:v>1159.73</c:v>
                </c:pt>
                <c:pt idx="3745" formatCode="#,##0.00">
                  <c:v>1155.79</c:v>
                </c:pt>
                <c:pt idx="3746" formatCode="#,##0.00">
                  <c:v>1171.67</c:v>
                </c:pt>
                <c:pt idx="3747" formatCode="#,##0.00">
                  <c:v>1157.44</c:v>
                </c:pt>
                <c:pt idx="3748" formatCode="#,##0.00">
                  <c:v>1135.68</c:v>
                </c:pt>
                <c:pt idx="3749" formatCode="#,##0.00">
                  <c:v>1136.94</c:v>
                </c:pt>
                <c:pt idx="3750" formatCode="#,##0.00">
                  <c:v>1120.8</c:v>
                </c:pt>
                <c:pt idx="3751" formatCode="#,##0.00">
                  <c:v>1115.05</c:v>
                </c:pt>
                <c:pt idx="3752" formatCode="#,##0.00">
                  <c:v>1071.5899999999999</c:v>
                </c:pt>
                <c:pt idx="3753" formatCode="#,##0.00">
                  <c:v>1087.69</c:v>
                </c:pt>
                <c:pt idx="3754" formatCode="#,##0.00">
                  <c:v>1073.6500000000001</c:v>
                </c:pt>
                <c:pt idx="3755" formatCode="#,##0.00">
                  <c:v>1074.03</c:v>
                </c:pt>
                <c:pt idx="3756" formatCode="#,##0.00">
                  <c:v>1067.95</c:v>
                </c:pt>
                <c:pt idx="3757" formatCode="#,##0.00">
                  <c:v>1103.06</c:v>
                </c:pt>
                <c:pt idx="3758" formatCode="#,##0.00">
                  <c:v>1089.4100000000001</c:v>
                </c:pt>
                <c:pt idx="3759" formatCode="#,##0.00">
                  <c:v>1070.71</c:v>
                </c:pt>
                <c:pt idx="3760" formatCode="#,##0.00">
                  <c:v>1098.3800000000001</c:v>
                </c:pt>
                <c:pt idx="3761" formatCode="#,##0.00">
                  <c:v>1102.83</c:v>
                </c:pt>
                <c:pt idx="3762" formatCode="#,##0.00">
                  <c:v>1064.8800000000001</c:v>
                </c:pt>
                <c:pt idx="3763" formatCode="#,##0.00">
                  <c:v>1050.47</c:v>
                </c:pt>
                <c:pt idx="3764" formatCode="#,##0.00">
                  <c:v>1062</c:v>
                </c:pt>
                <c:pt idx="3765" formatCode="#,##0.00">
                  <c:v>1055.69</c:v>
                </c:pt>
                <c:pt idx="3766" formatCode="#,##0.00">
                  <c:v>1086.8399999999999</c:v>
                </c:pt>
                <c:pt idx="3767" formatCode="#,##0.00">
                  <c:v>1091.5999999999999</c:v>
                </c:pt>
                <c:pt idx="3768" formatCode="#,##0.00">
                  <c:v>1089.6300000000001</c:v>
                </c:pt>
                <c:pt idx="3769" formatCode="#,##0.00">
                  <c:v>1115.23</c:v>
                </c:pt>
                <c:pt idx="3770" formatCode="#,##0.00">
                  <c:v>1114.6099999999999</c:v>
                </c:pt>
                <c:pt idx="3771" formatCode="#,##0.00">
                  <c:v>1116.04</c:v>
                </c:pt>
                <c:pt idx="3772" formatCode="#,##0.00">
                  <c:v>1117.51</c:v>
                </c:pt>
                <c:pt idx="3773" formatCode="#,##0.00">
                  <c:v>1113.2</c:v>
                </c:pt>
                <c:pt idx="3774" formatCode="#,##0.00">
                  <c:v>1095.31</c:v>
                </c:pt>
                <c:pt idx="3775" formatCode="#,##0.00">
                  <c:v>1092.04</c:v>
                </c:pt>
                <c:pt idx="3776" formatCode="#,##0.00">
                  <c:v>1073.69</c:v>
                </c:pt>
                <c:pt idx="3777" formatCode="#,##0.00">
                  <c:v>1076.76</c:v>
                </c:pt>
                <c:pt idx="3778" formatCode="#,##0.00">
                  <c:v>1074.57</c:v>
                </c:pt>
                <c:pt idx="3779" formatCode="#,##0.00">
                  <c:v>1041.24</c:v>
                </c:pt>
                <c:pt idx="3780" formatCode="#,##0.00">
                  <c:v>1030.71</c:v>
                </c:pt>
                <c:pt idx="3781" formatCode="#,##0.00">
                  <c:v>1027.3699999999999</c:v>
                </c:pt>
                <c:pt idx="3782" formatCode="#,##0.00">
                  <c:v>1022.58</c:v>
                </c:pt>
                <c:pt idx="3783" formatCode="#,##0.00">
                  <c:v>1028.06</c:v>
                </c:pt>
                <c:pt idx="3784" formatCode="#,##0.00">
                  <c:v>1060.27</c:v>
                </c:pt>
                <c:pt idx="3785" formatCode="#,##0.00">
                  <c:v>1070.25</c:v>
                </c:pt>
                <c:pt idx="3786" formatCode="#,##0.00">
                  <c:v>1077.96</c:v>
                </c:pt>
                <c:pt idx="3787" formatCode="#,##0.00">
                  <c:v>1078.75</c:v>
                </c:pt>
                <c:pt idx="3788" formatCode="#,##0.00">
                  <c:v>1095.3399999999999</c:v>
                </c:pt>
                <c:pt idx="3789" formatCode="#,##0.00">
                  <c:v>1095.17</c:v>
                </c:pt>
                <c:pt idx="3790" formatCode="#,##0.00">
                  <c:v>1096.48</c:v>
                </c:pt>
                <c:pt idx="3791" formatCode="#,##0.00">
                  <c:v>1064.8800000000001</c:v>
                </c:pt>
                <c:pt idx="3792" formatCode="#,##0.00">
                  <c:v>1071.25</c:v>
                </c:pt>
                <c:pt idx="3793" formatCode="#,##0.00">
                  <c:v>1083.48</c:v>
                </c:pt>
                <c:pt idx="3794" formatCode="#,##0.00">
                  <c:v>1069.5899999999999</c:v>
                </c:pt>
                <c:pt idx="3795" formatCode="#,##0.00">
                  <c:v>1093.67</c:v>
                </c:pt>
                <c:pt idx="3796" formatCode="#,##0.00">
                  <c:v>1102.6600000000001</c:v>
                </c:pt>
                <c:pt idx="3797" formatCode="#,##0.00">
                  <c:v>1115.01</c:v>
                </c:pt>
                <c:pt idx="3798" formatCode="#,##0.00">
                  <c:v>1113.8399999999999</c:v>
                </c:pt>
                <c:pt idx="3799" formatCode="#,##0.00">
                  <c:v>1106.1300000000001</c:v>
                </c:pt>
                <c:pt idx="3800" formatCode="#,##0.00">
                  <c:v>1101.53</c:v>
                </c:pt>
                <c:pt idx="3801" formatCode="#,##0.00">
                  <c:v>1101.5999999999999</c:v>
                </c:pt>
                <c:pt idx="3802" formatCode="#,##0.00">
                  <c:v>1125.8599999999999</c:v>
                </c:pt>
                <c:pt idx="3803" formatCode="#,##0.00">
                  <c:v>1120.46</c:v>
                </c:pt>
                <c:pt idx="3804" formatCode="#,##0.00">
                  <c:v>1127.24</c:v>
                </c:pt>
                <c:pt idx="3805" formatCode="#,##0.00">
                  <c:v>1125.81</c:v>
                </c:pt>
                <c:pt idx="3806" formatCode="#,##0.00">
                  <c:v>1121.6400000000001</c:v>
                </c:pt>
                <c:pt idx="3807" formatCode="#,##0.00">
                  <c:v>1127.79</c:v>
                </c:pt>
                <c:pt idx="3808" formatCode="#,##0.00">
                  <c:v>1121.06</c:v>
                </c:pt>
                <c:pt idx="3809" formatCode="#,##0.00">
                  <c:v>1089.47</c:v>
                </c:pt>
                <c:pt idx="3810" formatCode="#,##0.00">
                  <c:v>1083.6099999999999</c:v>
                </c:pt>
                <c:pt idx="3811" formatCode="#,##0.00">
                  <c:v>1079.25</c:v>
                </c:pt>
                <c:pt idx="3812" formatCode="#,##0.00">
                  <c:v>1079.3800000000001</c:v>
                </c:pt>
                <c:pt idx="3813" formatCode="#,##0.00">
                  <c:v>1092.54</c:v>
                </c:pt>
                <c:pt idx="3814" formatCode="#,##0.00">
                  <c:v>1094.1600000000001</c:v>
                </c:pt>
                <c:pt idx="3815" formatCode="#,##0.00">
                  <c:v>1075.6300000000001</c:v>
                </c:pt>
                <c:pt idx="3816" formatCode="#,##0.00">
                  <c:v>1071.69</c:v>
                </c:pt>
                <c:pt idx="3817" formatCode="#,##0.00">
                  <c:v>1067.3599999999999</c:v>
                </c:pt>
                <c:pt idx="3818" formatCode="#,##0.00">
                  <c:v>1051.8699999999999</c:v>
                </c:pt>
                <c:pt idx="3819" formatCode="#,##0.00">
                  <c:v>1055.33</c:v>
                </c:pt>
                <c:pt idx="3820" formatCode="#,##0.00">
                  <c:v>1047.22</c:v>
                </c:pt>
                <c:pt idx="3821" formatCode="#,##0.00">
                  <c:v>1064.5899999999999</c:v>
                </c:pt>
                <c:pt idx="3822" formatCode="#,##0.00">
                  <c:v>1048.92</c:v>
                </c:pt>
                <c:pt idx="3823" formatCode="#,##0.00">
                  <c:v>1049.33</c:v>
                </c:pt>
                <c:pt idx="3824" formatCode="#,##0.00">
                  <c:v>1080.29</c:v>
                </c:pt>
                <c:pt idx="3825" formatCode="#,##0.00">
                  <c:v>1090.0999999999999</c:v>
                </c:pt>
                <c:pt idx="3826" formatCode="#,##0.00">
                  <c:v>1104.51</c:v>
                </c:pt>
                <c:pt idx="3827" formatCode="#,##0.00">
                  <c:v>1091.8399999999999</c:v>
                </c:pt>
                <c:pt idx="3828" formatCode="#,##0.00">
                  <c:v>1098.8699999999999</c:v>
                </c:pt>
                <c:pt idx="3829" formatCode="#,##0.00">
                  <c:v>1104.18</c:v>
                </c:pt>
                <c:pt idx="3830" formatCode="#,##0.00">
                  <c:v>1109.55</c:v>
                </c:pt>
                <c:pt idx="3831" formatCode="#,##0.00">
                  <c:v>1121.9000000000001</c:v>
                </c:pt>
                <c:pt idx="3832" formatCode="#,##0.00">
                  <c:v>1121.0999999999999</c:v>
                </c:pt>
                <c:pt idx="3833" formatCode="#,##0.00">
                  <c:v>1125.07</c:v>
                </c:pt>
                <c:pt idx="3834" formatCode="#,##0.00">
                  <c:v>1124.6600000000001</c:v>
                </c:pt>
                <c:pt idx="3835" formatCode="#,##0.00">
                  <c:v>1125.5899999999999</c:v>
                </c:pt>
                <c:pt idx="3836" formatCode="#,##0.00">
                  <c:v>1142.71</c:v>
                </c:pt>
                <c:pt idx="3837" formatCode="#,##0.00">
                  <c:v>1139.78</c:v>
                </c:pt>
                <c:pt idx="3838" formatCode="#,##0.00">
                  <c:v>1134.28</c:v>
                </c:pt>
                <c:pt idx="3839" formatCode="#,##0.00">
                  <c:v>1124.83</c:v>
                </c:pt>
                <c:pt idx="3840" formatCode="#,##0.00">
                  <c:v>1148.67</c:v>
                </c:pt>
                <c:pt idx="3841" formatCode="#,##0.00">
                  <c:v>1142.1600000000001</c:v>
                </c:pt>
                <c:pt idx="3842" formatCode="#,##0.00">
                  <c:v>1147.7</c:v>
                </c:pt>
                <c:pt idx="3843" formatCode="#,##0.00">
                  <c:v>1144.73</c:v>
                </c:pt>
                <c:pt idx="3844" formatCode="#,##0.00">
                  <c:v>1141.2</c:v>
                </c:pt>
                <c:pt idx="3845" formatCode="#,##0.00">
                  <c:v>1146.24</c:v>
                </c:pt>
                <c:pt idx="3846" formatCode="#,##0.00">
                  <c:v>1137.03</c:v>
                </c:pt>
                <c:pt idx="3847" formatCode="#,##0.00">
                  <c:v>1160.75</c:v>
                </c:pt>
                <c:pt idx="3848" formatCode="#,##0.00">
                  <c:v>1159.97</c:v>
                </c:pt>
                <c:pt idx="3849" formatCode="#,##0.00">
                  <c:v>1158.06</c:v>
                </c:pt>
                <c:pt idx="3850" formatCode="#,##0.00">
                  <c:v>1165.1500000000001</c:v>
                </c:pt>
                <c:pt idx="3851" formatCode="#,##0.00">
                  <c:v>1165.32</c:v>
                </c:pt>
                <c:pt idx="3852" formatCode="#,##0.00">
                  <c:v>1169.77</c:v>
                </c:pt>
                <c:pt idx="3853" formatCode="#,##0.00">
                  <c:v>1178.0999999999999</c:v>
                </c:pt>
                <c:pt idx="3854" formatCode="#,##0.00">
                  <c:v>1173.81</c:v>
                </c:pt>
                <c:pt idx="3855" formatCode="#,##0.00">
                  <c:v>1176.19</c:v>
                </c:pt>
                <c:pt idx="3856" formatCode="#,##0.00">
                  <c:v>1184.71</c:v>
                </c:pt>
                <c:pt idx="3857" formatCode="#,##0.00">
                  <c:v>1165.9000000000001</c:v>
                </c:pt>
                <c:pt idx="3858" formatCode="#,##0.00">
                  <c:v>1178.17</c:v>
                </c:pt>
                <c:pt idx="3859" formatCode="#,##0.00">
                  <c:v>1180.26</c:v>
                </c:pt>
                <c:pt idx="3860" formatCode="#,##0.00">
                  <c:v>1183.08</c:v>
                </c:pt>
                <c:pt idx="3861" formatCode="#,##0.00">
                  <c:v>1185.6199999999999</c:v>
                </c:pt>
                <c:pt idx="3862" formatCode="#,##0.00">
                  <c:v>1185.6400000000001</c:v>
                </c:pt>
                <c:pt idx="3863" formatCode="#,##0.00">
                  <c:v>1182.45</c:v>
                </c:pt>
                <c:pt idx="3864" formatCode="#,##0.00">
                  <c:v>1183.78</c:v>
                </c:pt>
                <c:pt idx="3865" formatCode="#,##0.00">
                  <c:v>1183.26</c:v>
                </c:pt>
                <c:pt idx="3866" formatCode="#,##0.00">
                  <c:v>1184.3800000000001</c:v>
                </c:pt>
                <c:pt idx="3867" formatCode="#,##0.00">
                  <c:v>1193.57</c:v>
                </c:pt>
                <c:pt idx="3868" formatCode="#,##0.00">
                  <c:v>1197.96</c:v>
                </c:pt>
                <c:pt idx="3869" formatCode="#,##0.00">
                  <c:v>1221.06</c:v>
                </c:pt>
                <c:pt idx="3870" formatCode="#,##0.00">
                  <c:v>1225.8499999999999</c:v>
                </c:pt>
                <c:pt idx="3871" formatCode="#,##0.00">
                  <c:v>1223.25</c:v>
                </c:pt>
                <c:pt idx="3872" formatCode="#,##0.00">
                  <c:v>1213.4000000000001</c:v>
                </c:pt>
                <c:pt idx="3873" formatCode="#,##0.00">
                  <c:v>1218.71</c:v>
                </c:pt>
                <c:pt idx="3874" formatCode="#,##0.00">
                  <c:v>1213.54</c:v>
                </c:pt>
                <c:pt idx="3875" formatCode="#,##0.00">
                  <c:v>1199.21</c:v>
                </c:pt>
                <c:pt idx="3876" formatCode="#,##0.00">
                  <c:v>1197.75</c:v>
                </c:pt>
                <c:pt idx="3877" formatCode="#,##0.00">
                  <c:v>1178.3399999999999</c:v>
                </c:pt>
                <c:pt idx="3878" formatCode="#,##0.00">
                  <c:v>1178.5899999999999</c:v>
                </c:pt>
                <c:pt idx="3879" formatCode="#,##0.00">
                  <c:v>1196.69</c:v>
                </c:pt>
                <c:pt idx="3880" formatCode="#,##0.00">
                  <c:v>1199.73</c:v>
                </c:pt>
                <c:pt idx="3881" formatCode="#,##0.00">
                  <c:v>1197.8399999999999</c:v>
                </c:pt>
                <c:pt idx="3882" formatCode="#,##0.00">
                  <c:v>1180.73</c:v>
                </c:pt>
                <c:pt idx="3883" formatCode="#,##0.00">
                  <c:v>1198.3499999999999</c:v>
                </c:pt>
                <c:pt idx="3884" formatCode="#,##0.00">
                  <c:v>1189.4000000000001</c:v>
                </c:pt>
                <c:pt idx="3885" formatCode="#,##0.00">
                  <c:v>1187.76</c:v>
                </c:pt>
                <c:pt idx="3886" formatCode="#,##0.00">
                  <c:v>1180.55</c:v>
                </c:pt>
                <c:pt idx="3887" formatCode="#,##0.00">
                  <c:v>1206.07</c:v>
                </c:pt>
                <c:pt idx="3888" formatCode="#,##0.00">
                  <c:v>1221.53</c:v>
                </c:pt>
                <c:pt idx="3889" formatCode="#,##0.00">
                  <c:v>1224.71</c:v>
                </c:pt>
                <c:pt idx="3890" formatCode="#,##0.00">
                  <c:v>1223.1199999999999</c:v>
                </c:pt>
                <c:pt idx="3891" formatCode="#,##0.00">
                  <c:v>1223.75</c:v>
                </c:pt>
                <c:pt idx="3892" formatCode="#,##0.00">
                  <c:v>1228.28</c:v>
                </c:pt>
                <c:pt idx="3893" formatCode="#,##0.00">
                  <c:v>1233</c:v>
                </c:pt>
                <c:pt idx="3894" formatCode="#,##0.00">
                  <c:v>1240.4000000000001</c:v>
                </c:pt>
                <c:pt idx="3895" formatCode="#,##0.00">
                  <c:v>1240.46</c:v>
                </c:pt>
                <c:pt idx="3896" formatCode="#,##0.00">
                  <c:v>1241.5899999999999</c:v>
                </c:pt>
                <c:pt idx="3897" formatCode="#,##0.00">
                  <c:v>1235.23</c:v>
                </c:pt>
                <c:pt idx="3898" formatCode="#,##0.00">
                  <c:v>1242.8699999999999</c:v>
                </c:pt>
                <c:pt idx="3899" formatCode="#,##0.00">
                  <c:v>1243.9100000000001</c:v>
                </c:pt>
                <c:pt idx="3900" formatCode="#,##0.00">
                  <c:v>1247.08</c:v>
                </c:pt>
                <c:pt idx="3901" formatCode="#,##0.00">
                  <c:v>1254.5999999999999</c:v>
                </c:pt>
                <c:pt idx="3902" formatCode="#,##0.00">
                  <c:v>1258.8399999999999</c:v>
                </c:pt>
                <c:pt idx="3903" formatCode="#,##0.00">
                  <c:v>1256.77</c:v>
                </c:pt>
                <c:pt idx="3904" formatCode="#,##0.00">
                  <c:v>1257.54</c:v>
                </c:pt>
                <c:pt idx="3905" formatCode="#,##0.00">
                  <c:v>1258.51</c:v>
                </c:pt>
                <c:pt idx="3906" formatCode="#,##0.00">
                  <c:v>1259.78</c:v>
                </c:pt>
                <c:pt idx="3907" formatCode="#,##0.00">
                  <c:v>1257.8800000000001</c:v>
                </c:pt>
                <c:pt idx="3908" formatCode="#,##0.00">
                  <c:v>1257.6400000000001</c:v>
                </c:pt>
                <c:pt idx="3909" formatCode="#,##0.00">
                  <c:v>1271.8699999999999</c:v>
                </c:pt>
                <c:pt idx="3910" formatCode="#,##0.00">
                  <c:v>1270.2</c:v>
                </c:pt>
                <c:pt idx="3911" formatCode="#,##0.00">
                  <c:v>1276.56</c:v>
                </c:pt>
                <c:pt idx="3912" formatCode="#,##0.00">
                  <c:v>1273.8499999999999</c:v>
                </c:pt>
                <c:pt idx="3913" formatCode="#,##0.00">
                  <c:v>1271.5</c:v>
                </c:pt>
                <c:pt idx="3914" formatCode="#,##0.00">
                  <c:v>1269.75</c:v>
                </c:pt>
                <c:pt idx="3915" formatCode="#,##0.00">
                  <c:v>1274.48</c:v>
                </c:pt>
                <c:pt idx="3916" formatCode="#,##0.00">
                  <c:v>1285.96</c:v>
                </c:pt>
                <c:pt idx="3917" formatCode="#,##0.00">
                  <c:v>1283.76</c:v>
                </c:pt>
                <c:pt idx="3918" formatCode="#,##0.00">
                  <c:v>1293.24</c:v>
                </c:pt>
                <c:pt idx="3919" formatCode="#,##0.00">
                  <c:v>1295.02</c:v>
                </c:pt>
                <c:pt idx="3920" formatCode="#,##0.00">
                  <c:v>1281.92</c:v>
                </c:pt>
                <c:pt idx="3921" formatCode="#,##0.00">
                  <c:v>1280.26</c:v>
                </c:pt>
                <c:pt idx="3922" formatCode="#,##0.00">
                  <c:v>1283.3499999999999</c:v>
                </c:pt>
                <c:pt idx="3923" formatCode="#,##0.00">
                  <c:v>1290.8399999999999</c:v>
                </c:pt>
                <c:pt idx="3924" formatCode="#,##0.00">
                  <c:v>1291.18</c:v>
                </c:pt>
                <c:pt idx="3925" formatCode="#,##0.00">
                  <c:v>1296.6300000000001</c:v>
                </c:pt>
                <c:pt idx="3926" formatCode="#,##0.00">
                  <c:v>1299.54</c:v>
                </c:pt>
                <c:pt idx="3927" formatCode="#,##0.00">
                  <c:v>1276.3399999999999</c:v>
                </c:pt>
                <c:pt idx="3928" formatCode="#,##0.00">
                  <c:v>1286.1199999999999</c:v>
                </c:pt>
                <c:pt idx="3929" formatCode="#,##0.00">
                  <c:v>1307.5899999999999</c:v>
                </c:pt>
                <c:pt idx="3930" formatCode="#,##0.00">
                  <c:v>1304.03</c:v>
                </c:pt>
                <c:pt idx="3931" formatCode="#,##0.00">
                  <c:v>1307.0999999999999</c:v>
                </c:pt>
                <c:pt idx="3932" formatCode="#,##0.00">
                  <c:v>1310.87</c:v>
                </c:pt>
                <c:pt idx="3933" formatCode="#,##0.00">
                  <c:v>1319.05</c:v>
                </c:pt>
                <c:pt idx="3934" formatCode="#,##0.00">
                  <c:v>1324.57</c:v>
                </c:pt>
                <c:pt idx="3935" formatCode="#,##0.00">
                  <c:v>1320.88</c:v>
                </c:pt>
                <c:pt idx="3936" formatCode="#,##0.00">
                  <c:v>1321.87</c:v>
                </c:pt>
                <c:pt idx="3937" formatCode="#,##0.00">
                  <c:v>1329.15</c:v>
                </c:pt>
                <c:pt idx="3938" formatCode="#,##0.00">
                  <c:v>1332.32</c:v>
                </c:pt>
                <c:pt idx="3939" formatCode="#,##0.00">
                  <c:v>1328.01</c:v>
                </c:pt>
                <c:pt idx="3940" formatCode="#,##0.00">
                  <c:v>1336.32</c:v>
                </c:pt>
                <c:pt idx="3941" formatCode="#,##0.00">
                  <c:v>1340.43</c:v>
                </c:pt>
                <c:pt idx="3942" formatCode="#,##0.00">
                  <c:v>1343.01</c:v>
                </c:pt>
                <c:pt idx="3943" formatCode="#,##0.00">
                  <c:v>1315.44</c:v>
                </c:pt>
                <c:pt idx="3944" formatCode="#,##0.00">
                  <c:v>1307.4000000000001</c:v>
                </c:pt>
                <c:pt idx="3945" formatCode="#,##0.00">
                  <c:v>1306.0999999999999</c:v>
                </c:pt>
                <c:pt idx="3946" formatCode="#,##0.00">
                  <c:v>1319.88</c:v>
                </c:pt>
                <c:pt idx="3947" formatCode="#,##0.00">
                  <c:v>1327.22</c:v>
                </c:pt>
                <c:pt idx="3948" formatCode="#,##0.00">
                  <c:v>1306.33</c:v>
                </c:pt>
                <c:pt idx="3949" formatCode="#,##0.00">
                  <c:v>1308.44</c:v>
                </c:pt>
                <c:pt idx="3950" formatCode="#,##0.00">
                  <c:v>1330.97</c:v>
                </c:pt>
                <c:pt idx="3951" formatCode="#,##0.00">
                  <c:v>1321.15</c:v>
                </c:pt>
                <c:pt idx="3952" formatCode="#,##0.00">
                  <c:v>1310.1300000000001</c:v>
                </c:pt>
                <c:pt idx="3953" formatCode="#,##0.00">
                  <c:v>1321.82</c:v>
                </c:pt>
                <c:pt idx="3954" formatCode="#,##0.00">
                  <c:v>1320.02</c:v>
                </c:pt>
                <c:pt idx="3955" formatCode="#,##0.00">
                  <c:v>1295.1099999999999</c:v>
                </c:pt>
                <c:pt idx="3956" formatCode="#,##0.00">
                  <c:v>1304.28</c:v>
                </c:pt>
                <c:pt idx="3957" formatCode="#,##0.00">
                  <c:v>1296.3900000000001</c:v>
                </c:pt>
                <c:pt idx="3958" formatCode="#,##0.00">
                  <c:v>1281.8699999999999</c:v>
                </c:pt>
                <c:pt idx="3959" formatCode="#,##0.00">
                  <c:v>1256.8800000000001</c:v>
                </c:pt>
                <c:pt idx="3960" formatCode="#,##0.00">
                  <c:v>1273.72</c:v>
                </c:pt>
                <c:pt idx="3961" formatCode="#,##0.00">
                  <c:v>1279.21</c:v>
                </c:pt>
                <c:pt idx="3962" formatCode="#,##0.00">
                  <c:v>1298.3800000000001</c:v>
                </c:pt>
                <c:pt idx="3963" formatCode="#,##0.00">
                  <c:v>1293.77</c:v>
                </c:pt>
                <c:pt idx="3964" formatCode="#,##0.00">
                  <c:v>1297.54</c:v>
                </c:pt>
                <c:pt idx="3965" formatCode="#,##0.00">
                  <c:v>1309.6600000000001</c:v>
                </c:pt>
                <c:pt idx="3966" formatCode="#,##0.00">
                  <c:v>1313.8</c:v>
                </c:pt>
                <c:pt idx="3967" formatCode="#,##0.00">
                  <c:v>1310.19</c:v>
                </c:pt>
                <c:pt idx="3968" formatCode="#,##0.00">
                  <c:v>1319.44</c:v>
                </c:pt>
                <c:pt idx="3969" formatCode="#,##0.00">
                  <c:v>1328.26</c:v>
                </c:pt>
                <c:pt idx="3970" formatCode="#,##0.00">
                  <c:v>1325.83</c:v>
                </c:pt>
                <c:pt idx="3971" formatCode="#,##0.00">
                  <c:v>1332.41</c:v>
                </c:pt>
                <c:pt idx="3972" formatCode="#,##0.00">
                  <c:v>1332.87</c:v>
                </c:pt>
                <c:pt idx="3973" formatCode="#,##0.00">
                  <c:v>1332.63</c:v>
                </c:pt>
                <c:pt idx="3974" formatCode="#,##0.00">
                  <c:v>1335.54</c:v>
                </c:pt>
                <c:pt idx="3975" formatCode="#,##0.00">
                  <c:v>1333.51</c:v>
                </c:pt>
                <c:pt idx="3976" formatCode="#,##0.00">
                  <c:v>1328.17</c:v>
                </c:pt>
                <c:pt idx="3977" formatCode="#,##0.00">
                  <c:v>1324.46</c:v>
                </c:pt>
                <c:pt idx="3978" formatCode="#,##0.00">
                  <c:v>1314.16</c:v>
                </c:pt>
                <c:pt idx="3979" formatCode="#,##0.00">
                  <c:v>1314.41</c:v>
                </c:pt>
                <c:pt idx="3980" formatCode="#,##0.00">
                  <c:v>1314.52</c:v>
                </c:pt>
                <c:pt idx="3981" formatCode="#,##0.00">
                  <c:v>1319.68</c:v>
                </c:pt>
                <c:pt idx="3982" formatCode="#,##0.00">
                  <c:v>1305.1400000000001</c:v>
                </c:pt>
                <c:pt idx="3983" formatCode="#,##0.00">
                  <c:v>1312.62</c:v>
                </c:pt>
                <c:pt idx="3984" formatCode="#,##0.00">
                  <c:v>1330.36</c:v>
                </c:pt>
                <c:pt idx="3985" formatCode="#,##0.00">
                  <c:v>1337.38</c:v>
                </c:pt>
                <c:pt idx="3986" formatCode="#,##0.00">
                  <c:v>1335.25</c:v>
                </c:pt>
                <c:pt idx="3987" formatCode="#,##0.00">
                  <c:v>1347.24</c:v>
                </c:pt>
                <c:pt idx="3988" formatCode="#,##0.00">
                  <c:v>1355.66</c:v>
                </c:pt>
                <c:pt idx="3989" formatCode="#,##0.00">
                  <c:v>1360.48</c:v>
                </c:pt>
                <c:pt idx="3990" formatCode="#,##0.00">
                  <c:v>1363.61</c:v>
                </c:pt>
                <c:pt idx="3991" formatCode="#,##0.00">
                  <c:v>1361.22</c:v>
                </c:pt>
                <c:pt idx="3992" formatCode="#,##0.00">
                  <c:v>1356.62</c:v>
                </c:pt>
                <c:pt idx="3993" formatCode="#,##0.00">
                  <c:v>1347.32</c:v>
                </c:pt>
                <c:pt idx="3994" formatCode="#,##0.00">
                  <c:v>1335.1</c:v>
                </c:pt>
                <c:pt idx="3995" formatCode="#,##0.00">
                  <c:v>1340.2</c:v>
                </c:pt>
                <c:pt idx="3996" formatCode="#,##0.00">
                  <c:v>1346.29</c:v>
                </c:pt>
                <c:pt idx="3997" formatCode="#,##0.00">
                  <c:v>1357.16</c:v>
                </c:pt>
                <c:pt idx="3998" formatCode="#,##0.00">
                  <c:v>1342.08</c:v>
                </c:pt>
                <c:pt idx="3999" formatCode="#,##0.00">
                  <c:v>1348.65</c:v>
                </c:pt>
                <c:pt idx="4000" formatCode="#,##0.00">
                  <c:v>1337.77</c:v>
                </c:pt>
                <c:pt idx="4001" formatCode="#,##0.00">
                  <c:v>1329.47</c:v>
                </c:pt>
                <c:pt idx="4002" formatCode="#,##0.00">
                  <c:v>1328.98</c:v>
                </c:pt>
                <c:pt idx="4003" formatCode="#,##0.00">
                  <c:v>1340.68</c:v>
                </c:pt>
                <c:pt idx="4004" formatCode="#,##0.00">
                  <c:v>1343.6</c:v>
                </c:pt>
                <c:pt idx="4005" formatCode="#,##0.00">
                  <c:v>1333.27</c:v>
                </c:pt>
                <c:pt idx="4006" formatCode="#,##0.00">
                  <c:v>1317.37</c:v>
                </c:pt>
                <c:pt idx="4007" formatCode="#,##0.00">
                  <c:v>1316.28</c:v>
                </c:pt>
                <c:pt idx="4008" formatCode="#,##0.00">
                  <c:v>1320.47</c:v>
                </c:pt>
                <c:pt idx="4009" formatCode="#,##0.00">
                  <c:v>1325.69</c:v>
                </c:pt>
                <c:pt idx="4010" formatCode="#,##0.00">
                  <c:v>1331.1</c:v>
                </c:pt>
                <c:pt idx="4011" formatCode="#,##0.00">
                  <c:v>1345.2</c:v>
                </c:pt>
                <c:pt idx="4012" formatCode="#,##0.00">
                  <c:v>1314.55</c:v>
                </c:pt>
                <c:pt idx="4013" formatCode="#,##0.00">
                  <c:v>1312.94</c:v>
                </c:pt>
                <c:pt idx="4014" formatCode="#,##0.00">
                  <c:v>1300.1600000000001</c:v>
                </c:pt>
                <c:pt idx="4015" formatCode="#,##0.00">
                  <c:v>1286.17</c:v>
                </c:pt>
                <c:pt idx="4016" formatCode="#,##0.00">
                  <c:v>1284.94</c:v>
                </c:pt>
                <c:pt idx="4017" formatCode="#,##0.00">
                  <c:v>1279.56</c:v>
                </c:pt>
                <c:pt idx="4018" formatCode="#,##0.00">
                  <c:v>1289</c:v>
                </c:pt>
                <c:pt idx="4019" formatCode="#,##0.00">
                  <c:v>1270.98</c:v>
                </c:pt>
                <c:pt idx="4020" formatCode="#,##0.00">
                  <c:v>1271.83</c:v>
                </c:pt>
                <c:pt idx="4021" formatCode="#,##0.00">
                  <c:v>1287.8699999999999</c:v>
                </c:pt>
                <c:pt idx="4022" formatCode="#,##0.00">
                  <c:v>1265.42</c:v>
                </c:pt>
                <c:pt idx="4023" formatCode="#,##0.00">
                  <c:v>1267.6400000000001</c:v>
                </c:pt>
                <c:pt idx="4024" formatCode="#,##0.00">
                  <c:v>1271.5</c:v>
                </c:pt>
                <c:pt idx="4025" formatCode="#,##0.00">
                  <c:v>1278.3599999999999</c:v>
                </c:pt>
                <c:pt idx="4026" formatCode="#,##0.00">
                  <c:v>1295.52</c:v>
                </c:pt>
                <c:pt idx="4027" formatCode="#,##0.00">
                  <c:v>1287.1400000000001</c:v>
                </c:pt>
                <c:pt idx="4028" formatCode="#,##0.00">
                  <c:v>1283.5</c:v>
                </c:pt>
                <c:pt idx="4029" formatCode="#,##0.00">
                  <c:v>1268.45</c:v>
                </c:pt>
                <c:pt idx="4030" formatCode="#,##0.00">
                  <c:v>1280.0999999999999</c:v>
                </c:pt>
                <c:pt idx="4031" formatCode="#,##0.00">
                  <c:v>1296.67</c:v>
                </c:pt>
                <c:pt idx="4032" formatCode="#,##0.00">
                  <c:v>1307.4100000000001</c:v>
                </c:pt>
                <c:pt idx="4033" formatCode="#,##0.00">
                  <c:v>1320.64</c:v>
                </c:pt>
                <c:pt idx="4034" formatCode="#,##0.00">
                  <c:v>1339.67</c:v>
                </c:pt>
                <c:pt idx="4035" formatCode="#,##0.00">
                  <c:v>1337.88</c:v>
                </c:pt>
                <c:pt idx="4036" formatCode="#,##0.00">
                  <c:v>1339.22</c:v>
                </c:pt>
                <c:pt idx="4037" formatCode="#,##0.00">
                  <c:v>1353.22</c:v>
                </c:pt>
                <c:pt idx="4038" formatCode="#,##0.00">
                  <c:v>1343.8</c:v>
                </c:pt>
                <c:pt idx="4039" formatCode="#,##0.00">
                  <c:v>1319.49</c:v>
                </c:pt>
                <c:pt idx="4040" formatCode="#,##0.00">
                  <c:v>1313.64</c:v>
                </c:pt>
                <c:pt idx="4041" formatCode="#,##0.00">
                  <c:v>1317.72</c:v>
                </c:pt>
                <c:pt idx="4042" formatCode="#,##0.00">
                  <c:v>1308.8699999999999</c:v>
                </c:pt>
                <c:pt idx="4043" formatCode="#,##0.00">
                  <c:v>1316.14</c:v>
                </c:pt>
                <c:pt idx="4044" formatCode="#,##0.00">
                  <c:v>1305.44</c:v>
                </c:pt>
                <c:pt idx="4045" formatCode="#,##0.00">
                  <c:v>1326.73</c:v>
                </c:pt>
                <c:pt idx="4046" formatCode="#,##0.00">
                  <c:v>1325.84</c:v>
                </c:pt>
                <c:pt idx="4047" formatCode="#,##0.00">
                  <c:v>1343.8</c:v>
                </c:pt>
                <c:pt idx="4048" formatCode="#,##0.00">
                  <c:v>1345.02</c:v>
                </c:pt>
                <c:pt idx="4049" formatCode="#,##0.00">
                  <c:v>1337.43</c:v>
                </c:pt>
                <c:pt idx="4050" formatCode="#,##0.00">
                  <c:v>1331.94</c:v>
                </c:pt>
                <c:pt idx="4051" formatCode="#,##0.00">
                  <c:v>1304.8900000000001</c:v>
                </c:pt>
                <c:pt idx="4052" formatCode="#,##0.00">
                  <c:v>1300.67</c:v>
                </c:pt>
                <c:pt idx="4053" formatCode="#,##0.00">
                  <c:v>1292.28</c:v>
                </c:pt>
                <c:pt idx="4054" formatCode="#,##0.00">
                  <c:v>1286.94</c:v>
                </c:pt>
                <c:pt idx="4055" formatCode="#,##0.00">
                  <c:v>1254.05</c:v>
                </c:pt>
                <c:pt idx="4056" formatCode="#,##0.00">
                  <c:v>1260.3399999999999</c:v>
                </c:pt>
                <c:pt idx="4057" formatCode="#,##0.00">
                  <c:v>1200.07</c:v>
                </c:pt>
                <c:pt idx="4058" formatCode="#,##0.00">
                  <c:v>1199.3800000000001</c:v>
                </c:pt>
                <c:pt idx="4059" formatCode="#,##0.00">
                  <c:v>1119.46</c:v>
                </c:pt>
                <c:pt idx="4060" formatCode="#,##0.00">
                  <c:v>1172.53</c:v>
                </c:pt>
                <c:pt idx="4061" formatCode="#,##0.00">
                  <c:v>1120.76</c:v>
                </c:pt>
                <c:pt idx="4062" formatCode="#,##0.00">
                  <c:v>1172.6400000000001</c:v>
                </c:pt>
                <c:pt idx="4063" formatCode="#,##0.00">
                  <c:v>1178.81</c:v>
                </c:pt>
                <c:pt idx="4064" formatCode="#,##0.00">
                  <c:v>1204.49</c:v>
                </c:pt>
                <c:pt idx="4065" formatCode="#,##0.00">
                  <c:v>1192.76</c:v>
                </c:pt>
                <c:pt idx="4066" formatCode="#,##0.00">
                  <c:v>1193.8900000000001</c:v>
                </c:pt>
                <c:pt idx="4067" formatCode="#,##0.00">
                  <c:v>1140.6500000000001</c:v>
                </c:pt>
                <c:pt idx="4068" formatCode="#,##0.00">
                  <c:v>1123.53</c:v>
                </c:pt>
                <c:pt idx="4069" formatCode="#,##0.00">
                  <c:v>1123.82</c:v>
                </c:pt>
                <c:pt idx="4070" formatCode="#,##0.00">
                  <c:v>1162.3499999999999</c:v>
                </c:pt>
                <c:pt idx="4071" formatCode="#,##0.00">
                  <c:v>1177.5999999999999</c:v>
                </c:pt>
                <c:pt idx="4072" formatCode="#,##0.00">
                  <c:v>1159.27</c:v>
                </c:pt>
                <c:pt idx="4073" formatCode="#,##0.00">
                  <c:v>1176.8</c:v>
                </c:pt>
                <c:pt idx="4074" formatCode="#,##0.00">
                  <c:v>1210.08</c:v>
                </c:pt>
                <c:pt idx="4075" formatCode="#,##0.00">
                  <c:v>1212.92</c:v>
                </c:pt>
                <c:pt idx="4076" formatCode="#,##0.00">
                  <c:v>1218.8900000000001</c:v>
                </c:pt>
                <c:pt idx="4077" formatCode="#,##0.00">
                  <c:v>1204.42</c:v>
                </c:pt>
                <c:pt idx="4078" formatCode="#,##0.00">
                  <c:v>1173.97</c:v>
                </c:pt>
                <c:pt idx="4079" formatCode="#,##0.00">
                  <c:v>1165.24</c:v>
                </c:pt>
                <c:pt idx="4080" formatCode="#,##0.00">
                  <c:v>1198.6199999999999</c:v>
                </c:pt>
                <c:pt idx="4081" formatCode="#,##0.00">
                  <c:v>1185.9000000000001</c:v>
                </c:pt>
                <c:pt idx="4082" formatCode="#,##0.00">
                  <c:v>1154.23</c:v>
                </c:pt>
                <c:pt idx="4083" formatCode="#,##0.00">
                  <c:v>1162.27</c:v>
                </c:pt>
                <c:pt idx="4084" formatCode="#,##0.00">
                  <c:v>1172.8699999999999</c:v>
                </c:pt>
                <c:pt idx="4085" formatCode="#,##0.00">
                  <c:v>1188.68</c:v>
                </c:pt>
                <c:pt idx="4086" formatCode="#,##0.00">
                  <c:v>1209.1099999999999</c:v>
                </c:pt>
                <c:pt idx="4087" formatCode="#,##0.00">
                  <c:v>1216.01</c:v>
                </c:pt>
                <c:pt idx="4088" formatCode="#,##0.00">
                  <c:v>1204.0899999999999</c:v>
                </c:pt>
                <c:pt idx="4089" formatCode="#,##0.00">
                  <c:v>1202.0899999999999</c:v>
                </c:pt>
                <c:pt idx="4090" formatCode="#,##0.00">
                  <c:v>1166.76</c:v>
                </c:pt>
                <c:pt idx="4091" formatCode="#,##0.00">
                  <c:v>1129.56</c:v>
                </c:pt>
                <c:pt idx="4092" formatCode="#,##0.00">
                  <c:v>1136.43</c:v>
                </c:pt>
                <c:pt idx="4093" formatCode="#,##0.00">
                  <c:v>1162.95</c:v>
                </c:pt>
                <c:pt idx="4094" formatCode="#,##0.00">
                  <c:v>1175.3800000000001</c:v>
                </c:pt>
                <c:pt idx="4095" formatCode="#,##0.00">
                  <c:v>1151.06</c:v>
                </c:pt>
                <c:pt idx="4096" formatCode="#,##0.00">
                  <c:v>1160.4000000000001</c:v>
                </c:pt>
                <c:pt idx="4097" formatCode="#,##0.00">
                  <c:v>1131.42</c:v>
                </c:pt>
                <c:pt idx="4098" formatCode="#,##0.00">
                  <c:v>1099.23</c:v>
                </c:pt>
                <c:pt idx="4099" formatCode="#,##0.00">
                  <c:v>1123.95</c:v>
                </c:pt>
                <c:pt idx="4100" formatCode="#,##0.00">
                  <c:v>1144.03</c:v>
                </c:pt>
                <c:pt idx="4101" formatCode="#,##0.00">
                  <c:v>1164.97</c:v>
                </c:pt>
                <c:pt idx="4102" formatCode="#,##0.00">
                  <c:v>1155.46</c:v>
                </c:pt>
                <c:pt idx="4103" formatCode="#,##0.00">
                  <c:v>1194.8900000000001</c:v>
                </c:pt>
                <c:pt idx="4104" formatCode="#,##0.00">
                  <c:v>1195.54</c:v>
                </c:pt>
                <c:pt idx="4105" formatCode="#,##0.00">
                  <c:v>1207.25</c:v>
                </c:pt>
                <c:pt idx="4106" formatCode="#,##0.00">
                  <c:v>1203.6600000000001</c:v>
                </c:pt>
                <c:pt idx="4107" formatCode="#,##0.00">
                  <c:v>1224.58</c:v>
                </c:pt>
                <c:pt idx="4108" formatCode="#,##0.00">
                  <c:v>1200.8599999999999</c:v>
                </c:pt>
                <c:pt idx="4109" formatCode="#,##0.00">
                  <c:v>1225.3800000000001</c:v>
                </c:pt>
                <c:pt idx="4110" formatCode="#,##0.00">
                  <c:v>1209.8800000000001</c:v>
                </c:pt>
                <c:pt idx="4111" formatCode="#,##0.00">
                  <c:v>1215.3900000000001</c:v>
                </c:pt>
                <c:pt idx="4112" formatCode="#,##0.00">
                  <c:v>1238.25</c:v>
                </c:pt>
                <c:pt idx="4113" formatCode="#,##0.00">
                  <c:v>1254.19</c:v>
                </c:pt>
                <c:pt idx="4114" formatCode="#,##0.00">
                  <c:v>1229.05</c:v>
                </c:pt>
                <c:pt idx="4115" formatCode="#,##0.00">
                  <c:v>1242</c:v>
                </c:pt>
                <c:pt idx="4116" formatCode="#,##0.00">
                  <c:v>1284.5899999999999</c:v>
                </c:pt>
                <c:pt idx="4117" formatCode="#,##0.00">
                  <c:v>1285.0899999999999</c:v>
                </c:pt>
                <c:pt idx="4118" formatCode="#,##0.00">
                  <c:v>1253.3</c:v>
                </c:pt>
                <c:pt idx="4119" formatCode="#,##0.00">
                  <c:v>1218.28</c:v>
                </c:pt>
                <c:pt idx="4120" formatCode="#,##0.00">
                  <c:v>1237.9000000000001</c:v>
                </c:pt>
                <c:pt idx="4121" formatCode="#,##0.00">
                  <c:v>1261.1500000000001</c:v>
                </c:pt>
                <c:pt idx="4122" formatCode="#,##0.00">
                  <c:v>1253.23</c:v>
                </c:pt>
                <c:pt idx="4123" formatCode="#,##0.00">
                  <c:v>1261.1199999999999</c:v>
                </c:pt>
                <c:pt idx="4124" formatCode="#,##0.00">
                  <c:v>1275.92</c:v>
                </c:pt>
                <c:pt idx="4125" formatCode="#,##0.00">
                  <c:v>1229.0999999999999</c:v>
                </c:pt>
                <c:pt idx="4126" formatCode="#,##0.00">
                  <c:v>1239.69</c:v>
                </c:pt>
                <c:pt idx="4127" formatCode="#,##0.00">
                  <c:v>1263.8499999999999</c:v>
                </c:pt>
                <c:pt idx="4128" formatCode="#,##0.00">
                  <c:v>1251.78</c:v>
                </c:pt>
                <c:pt idx="4129" formatCode="#,##0.00">
                  <c:v>1257.81</c:v>
                </c:pt>
                <c:pt idx="4130" formatCode="#,##0.00">
                  <c:v>1236.9100000000001</c:v>
                </c:pt>
                <c:pt idx="4131" formatCode="#,##0.00">
                  <c:v>1216.1300000000001</c:v>
                </c:pt>
                <c:pt idx="4132" formatCode="#,##0.00">
                  <c:v>1215.6500000000001</c:v>
                </c:pt>
                <c:pt idx="4133" formatCode="#,##0.00">
                  <c:v>1192.98</c:v>
                </c:pt>
                <c:pt idx="4134" formatCode="#,##0.00">
                  <c:v>1188.04</c:v>
                </c:pt>
                <c:pt idx="4135" formatCode="#,##0.00">
                  <c:v>1161.79</c:v>
                </c:pt>
                <c:pt idx="4136" formatCode="#,##0.00">
                  <c:v>1158.67</c:v>
                </c:pt>
                <c:pt idx="4137" formatCode="#,##0.00">
                  <c:v>1192.55</c:v>
                </c:pt>
                <c:pt idx="4138" formatCode="#,##0.00">
                  <c:v>1195.19</c:v>
                </c:pt>
                <c:pt idx="4139" formatCode="#,##0.00">
                  <c:v>1246.96</c:v>
                </c:pt>
                <c:pt idx="4140" formatCode="#,##0.00">
                  <c:v>1244.58</c:v>
                </c:pt>
                <c:pt idx="4141" formatCode="#,##0.00">
                  <c:v>1244.28</c:v>
                </c:pt>
                <c:pt idx="4142" formatCode="#,##0.00">
                  <c:v>1257.08</c:v>
                </c:pt>
                <c:pt idx="4143" formatCode="#,##0.00">
                  <c:v>1258.47</c:v>
                </c:pt>
                <c:pt idx="4144" formatCode="#,##0.00">
                  <c:v>1261.01</c:v>
                </c:pt>
                <c:pt idx="4145" formatCode="#,##0.00">
                  <c:v>1234.3499999999999</c:v>
                </c:pt>
                <c:pt idx="4146" formatCode="#,##0.00">
                  <c:v>1255.19</c:v>
                </c:pt>
                <c:pt idx="4147" formatCode="#,##0.00">
                  <c:v>1236.47</c:v>
                </c:pt>
                <c:pt idx="4148" formatCode="#,##0.00">
                  <c:v>1225.73</c:v>
                </c:pt>
                <c:pt idx="4149" formatCode="#,##0.00">
                  <c:v>1211.82</c:v>
                </c:pt>
                <c:pt idx="4150" formatCode="#,##0.00">
                  <c:v>1215.75</c:v>
                </c:pt>
                <c:pt idx="4151" formatCode="#,##0.00">
                  <c:v>1219.6600000000001</c:v>
                </c:pt>
                <c:pt idx="4152" formatCode="#,##0.00">
                  <c:v>1205.3499999999999</c:v>
                </c:pt>
                <c:pt idx="4153" formatCode="#,##0.00">
                  <c:v>1241.3</c:v>
                </c:pt>
                <c:pt idx="4154" formatCode="#,##0.00">
                  <c:v>1243.72</c:v>
                </c:pt>
                <c:pt idx="4155" formatCode="#,##0.00">
                  <c:v>1254</c:v>
                </c:pt>
                <c:pt idx="4156" formatCode="#,##0.00">
                  <c:v>1265.33</c:v>
                </c:pt>
                <c:pt idx="4157" formatCode="#,##0.00">
                  <c:v>1265.43</c:v>
                </c:pt>
                <c:pt idx="4158" formatCode="#,##0.00">
                  <c:v>1249.6400000000001</c:v>
                </c:pt>
                <c:pt idx="4159" formatCode="#,##0.00">
                  <c:v>1263.02</c:v>
                </c:pt>
                <c:pt idx="4160" formatCode="#,##0.00">
                  <c:v>1257.5999999999999</c:v>
                </c:pt>
                <c:pt idx="4161" formatCode="#,##0.00">
                  <c:v>1277.06</c:v>
                </c:pt>
                <c:pt idx="4162" formatCode="#,##0.00">
                  <c:v>1277.3</c:v>
                </c:pt>
                <c:pt idx="4163" formatCode="#,##0.00">
                  <c:v>1281.06</c:v>
                </c:pt>
                <c:pt idx="4164" formatCode="#,##0.00">
                  <c:v>1277.81</c:v>
                </c:pt>
                <c:pt idx="4165" formatCode="#,##0.00">
                  <c:v>1280.7</c:v>
                </c:pt>
                <c:pt idx="4166" formatCode="#,##0.00">
                  <c:v>1292.08</c:v>
                </c:pt>
                <c:pt idx="4167" formatCode="#,##0.00">
                  <c:v>1292.48</c:v>
                </c:pt>
                <c:pt idx="4168" formatCode="#,##0.00">
                  <c:v>1295.5</c:v>
                </c:pt>
                <c:pt idx="4169" formatCode="#,##0.00">
                  <c:v>1289.0899999999999</c:v>
                </c:pt>
                <c:pt idx="4170" formatCode="#,##0.00">
                  <c:v>1293.67</c:v>
                </c:pt>
                <c:pt idx="4171" formatCode="#,##0.00">
                  <c:v>1308.04</c:v>
                </c:pt>
                <c:pt idx="4172" formatCode="#,##0.00">
                  <c:v>1314.5</c:v>
                </c:pt>
                <c:pt idx="4173" formatCode="#,##0.00">
                  <c:v>1315.38</c:v>
                </c:pt>
                <c:pt idx="4174" formatCode="#,##0.00">
                  <c:v>1316</c:v>
                </c:pt>
                <c:pt idx="4175" formatCode="#,##0.00">
                  <c:v>1314.65</c:v>
                </c:pt>
                <c:pt idx="4176" formatCode="#,##0.00">
                  <c:v>1326.05</c:v>
                </c:pt>
                <c:pt idx="4177" formatCode="#,##0.00">
                  <c:v>1318.43</c:v>
                </c:pt>
                <c:pt idx="4178" formatCode="#,##0.00">
                  <c:v>1316.33</c:v>
                </c:pt>
                <c:pt idx="4179" formatCode="#,##0.00">
                  <c:v>1313.01</c:v>
                </c:pt>
                <c:pt idx="4180" formatCode="#,##0.00">
                  <c:v>1312.41</c:v>
                </c:pt>
                <c:pt idx="4181" formatCode="#,##0.00">
                  <c:v>1324.09</c:v>
                </c:pt>
                <c:pt idx="4182" formatCode="#,##0.00">
                  <c:v>1325.54</c:v>
                </c:pt>
                <c:pt idx="4183" formatCode="#,##0.00">
                  <c:v>1344.9</c:v>
                </c:pt>
                <c:pt idx="4184" formatCode="#,##0.00">
                  <c:v>1344.33</c:v>
                </c:pt>
                <c:pt idx="4185" formatCode="#,##0.00">
                  <c:v>1347.05</c:v>
                </c:pt>
                <c:pt idx="4186" formatCode="#,##0.00">
                  <c:v>1349.96</c:v>
                </c:pt>
                <c:pt idx="4187" formatCode="#,##0.00">
                  <c:v>1351.95</c:v>
                </c:pt>
                <c:pt idx="4188" formatCode="#,##0.00">
                  <c:v>1342.64</c:v>
                </c:pt>
                <c:pt idx="4189" formatCode="#,##0.00">
                  <c:v>1351.77</c:v>
                </c:pt>
                <c:pt idx="4190" formatCode="#,##0.00">
                  <c:v>1350.5</c:v>
                </c:pt>
                <c:pt idx="4191" formatCode="#,##0.00">
                  <c:v>1343.23</c:v>
                </c:pt>
                <c:pt idx="4192" formatCode="#,##0.00">
                  <c:v>1358.04</c:v>
                </c:pt>
                <c:pt idx="4193" formatCode="#,##0.00">
                  <c:v>1361.23</c:v>
                </c:pt>
                <c:pt idx="4194" formatCode="#,##0.00">
                  <c:v>1362.21</c:v>
                </c:pt>
                <c:pt idx="4195" formatCode="#,##0.00">
                  <c:v>1357.66</c:v>
                </c:pt>
                <c:pt idx="4196" formatCode="#,##0.00">
                  <c:v>1363.46</c:v>
                </c:pt>
                <c:pt idx="4197" formatCode="#,##0.00">
                  <c:v>1365.74</c:v>
                </c:pt>
                <c:pt idx="4198" formatCode="#,##0.00">
                  <c:v>1367.59</c:v>
                </c:pt>
                <c:pt idx="4199" formatCode="#,##0.00">
                  <c:v>1372.18</c:v>
                </c:pt>
                <c:pt idx="4200" formatCode="#,##0.00">
                  <c:v>1365.68</c:v>
                </c:pt>
                <c:pt idx="4201" formatCode="#,##0.00">
                  <c:v>1374.09</c:v>
                </c:pt>
                <c:pt idx="4202" formatCode="#,##0.00">
                  <c:v>1369.63</c:v>
                </c:pt>
                <c:pt idx="4203" formatCode="#,##0.00">
                  <c:v>1364.33</c:v>
                </c:pt>
                <c:pt idx="4204" formatCode="#,##0.00">
                  <c:v>1343.36</c:v>
                </c:pt>
                <c:pt idx="4205" formatCode="#,##0.00">
                  <c:v>1352.63</c:v>
                </c:pt>
                <c:pt idx="4206" formatCode="#,##0.00">
                  <c:v>1365.91</c:v>
                </c:pt>
                <c:pt idx="4207" formatCode="#,##0.00">
                  <c:v>1370.87</c:v>
                </c:pt>
                <c:pt idx="4208" formatCode="#,##0.00">
                  <c:v>1371.09</c:v>
                </c:pt>
                <c:pt idx="4209" formatCode="#,##0.00">
                  <c:v>1395.95</c:v>
                </c:pt>
                <c:pt idx="4210" formatCode="#,##0.00">
                  <c:v>1394.28</c:v>
                </c:pt>
                <c:pt idx="4211" formatCode="#,##0.00">
                  <c:v>1402.6</c:v>
                </c:pt>
                <c:pt idx="4212" formatCode="#,##0.00">
                  <c:v>1404.17</c:v>
                </c:pt>
                <c:pt idx="4213" formatCode="#,##0.00">
                  <c:v>1409.75</c:v>
                </c:pt>
                <c:pt idx="4214" formatCode="#,##0.00">
                  <c:v>1405.52</c:v>
                </c:pt>
                <c:pt idx="4215" formatCode="#,##0.00">
                  <c:v>1402.89</c:v>
                </c:pt>
                <c:pt idx="4216" formatCode="#,##0.00">
                  <c:v>1392.78</c:v>
                </c:pt>
                <c:pt idx="4217" formatCode="#,##0.00">
                  <c:v>1397.11</c:v>
                </c:pt>
                <c:pt idx="4218" formatCode="#,##0.00">
                  <c:v>1416.51</c:v>
                </c:pt>
                <c:pt idx="4219" formatCode="#,##0.00">
                  <c:v>1412.52</c:v>
                </c:pt>
                <c:pt idx="4220" formatCode="#,##0.00">
                  <c:v>1405.54</c:v>
                </c:pt>
                <c:pt idx="4221" formatCode="#,##0.00">
                  <c:v>1403.28</c:v>
                </c:pt>
                <c:pt idx="4222" formatCode="#,##0.00">
                  <c:v>1408.47</c:v>
                </c:pt>
                <c:pt idx="4223" formatCode="#,##0.00">
                  <c:v>1419.04</c:v>
                </c:pt>
                <c:pt idx="4224" formatCode="#,##0.00">
                  <c:v>1413.38</c:v>
                </c:pt>
                <c:pt idx="4225" formatCode="#,##0.00">
                  <c:v>1398.96</c:v>
                </c:pt>
                <c:pt idx="4226" formatCode="#,##0.00">
                  <c:v>1398.08</c:v>
                </c:pt>
                <c:pt idx="4227" formatCode="#,##0.00">
                  <c:v>1382.2</c:v>
                </c:pt>
                <c:pt idx="4228" formatCode="#,##0.00">
                  <c:v>1358.59</c:v>
                </c:pt>
                <c:pt idx="4229" formatCode="#,##0.00">
                  <c:v>1368.71</c:v>
                </c:pt>
                <c:pt idx="4230" formatCode="#,##0.00">
                  <c:v>1387.57</c:v>
                </c:pt>
                <c:pt idx="4231" formatCode="#,##0.00">
                  <c:v>1370.26</c:v>
                </c:pt>
                <c:pt idx="4232" formatCode="#,##0.00">
                  <c:v>1369.57</c:v>
                </c:pt>
                <c:pt idx="4233" formatCode="#,##0.00">
                  <c:v>1390.78</c:v>
                </c:pt>
                <c:pt idx="4234" formatCode="#,##0.00">
                  <c:v>1385.14</c:v>
                </c:pt>
                <c:pt idx="4235" formatCode="#,##0.00">
                  <c:v>1376.92</c:v>
                </c:pt>
                <c:pt idx="4236" formatCode="#,##0.00">
                  <c:v>1378.53</c:v>
                </c:pt>
                <c:pt idx="4237" formatCode="#,##0.00">
                  <c:v>1366.94</c:v>
                </c:pt>
                <c:pt idx="4238" formatCode="#,##0.00">
                  <c:v>1371.97</c:v>
                </c:pt>
                <c:pt idx="4239" formatCode="#,##0.00">
                  <c:v>1390.69</c:v>
                </c:pt>
                <c:pt idx="4240" formatCode="#,##0.00">
                  <c:v>1399.98</c:v>
                </c:pt>
                <c:pt idx="4241" formatCode="#,##0.00">
                  <c:v>1403.36</c:v>
                </c:pt>
                <c:pt idx="4242" formatCode="#,##0.00">
                  <c:v>1397.91</c:v>
                </c:pt>
                <c:pt idx="4243" formatCode="#,##0.00">
                  <c:v>1405.82</c:v>
                </c:pt>
                <c:pt idx="4244" formatCode="#,##0.00">
                  <c:v>1402.31</c:v>
                </c:pt>
                <c:pt idx="4245" formatCode="#,##0.00">
                  <c:v>1391.57</c:v>
                </c:pt>
                <c:pt idx="4246" formatCode="#,##0.00">
                  <c:v>1369.1</c:v>
                </c:pt>
                <c:pt idx="4247" formatCode="#,##0.00">
                  <c:v>1369.58</c:v>
                </c:pt>
                <c:pt idx="4248" formatCode="#,##0.00">
                  <c:v>1363.72</c:v>
                </c:pt>
                <c:pt idx="4249" formatCode="#,##0.00">
                  <c:v>1354.58</c:v>
                </c:pt>
                <c:pt idx="4250" formatCode="#,##0.00">
                  <c:v>1357.99</c:v>
                </c:pt>
                <c:pt idx="4251" formatCode="#,##0.00">
                  <c:v>1353.39</c:v>
                </c:pt>
                <c:pt idx="4252" formatCode="#,##0.00">
                  <c:v>1338.35</c:v>
                </c:pt>
                <c:pt idx="4253" formatCode="#,##0.00">
                  <c:v>1330.66</c:v>
                </c:pt>
                <c:pt idx="4254" formatCode="#,##0.00">
                  <c:v>1324.8</c:v>
                </c:pt>
                <c:pt idx="4255" formatCode="#,##0.00">
                  <c:v>1304.8599999999999</c:v>
                </c:pt>
                <c:pt idx="4256" formatCode="#,##0.00">
                  <c:v>1295.22</c:v>
                </c:pt>
                <c:pt idx="4257" formatCode="#,##0.00">
                  <c:v>1315.99</c:v>
                </c:pt>
                <c:pt idx="4258" formatCode="#,##0.00">
                  <c:v>1316.63</c:v>
                </c:pt>
                <c:pt idx="4259" formatCode="#,##0.00">
                  <c:v>1318.86</c:v>
                </c:pt>
                <c:pt idx="4260" formatCode="#,##0.00">
                  <c:v>1320.68</c:v>
                </c:pt>
                <c:pt idx="4261" formatCode="#,##0.00">
                  <c:v>1317.82</c:v>
                </c:pt>
                <c:pt idx="4262" formatCode="#,##0.00">
                  <c:v>1332.42</c:v>
                </c:pt>
                <c:pt idx="4263" formatCode="#,##0.00">
                  <c:v>1313.32</c:v>
                </c:pt>
                <c:pt idx="4264" formatCode="#,##0.00">
                  <c:v>1310.33</c:v>
                </c:pt>
                <c:pt idx="4265" formatCode="#,##0.00">
                  <c:v>1278.04</c:v>
                </c:pt>
                <c:pt idx="4266" formatCode="#,##0.00">
                  <c:v>1278.18</c:v>
                </c:pt>
                <c:pt idx="4267" formatCode="#,##0.00">
                  <c:v>1285.5</c:v>
                </c:pt>
                <c:pt idx="4268" formatCode="#,##0.00">
                  <c:v>1315.13</c:v>
                </c:pt>
                <c:pt idx="4269" formatCode="#,##0.00">
                  <c:v>1314.99</c:v>
                </c:pt>
                <c:pt idx="4270" formatCode="#,##0.00">
                  <c:v>1325.66</c:v>
                </c:pt>
                <c:pt idx="4271" formatCode="#,##0.00">
                  <c:v>1308.93</c:v>
                </c:pt>
                <c:pt idx="4272" formatCode="#,##0.00">
                  <c:v>1324.18</c:v>
                </c:pt>
                <c:pt idx="4273" formatCode="#,##0.00">
                  <c:v>1314.88</c:v>
                </c:pt>
                <c:pt idx="4274" formatCode="#,##0.00">
                  <c:v>1329.1</c:v>
                </c:pt>
                <c:pt idx="4275" formatCode="#,##0.00">
                  <c:v>1342.84</c:v>
                </c:pt>
                <c:pt idx="4276" formatCode="#,##0.00">
                  <c:v>1344.78</c:v>
                </c:pt>
                <c:pt idx="4277" formatCode="#,##0.00">
                  <c:v>1357.98</c:v>
                </c:pt>
                <c:pt idx="4278" formatCode="#,##0.00">
                  <c:v>1355.69</c:v>
                </c:pt>
                <c:pt idx="4279" formatCode="#,##0.00">
                  <c:v>1325.51</c:v>
                </c:pt>
                <c:pt idx="4280" formatCode="#,##0.00">
                  <c:v>1335.02</c:v>
                </c:pt>
                <c:pt idx="4281" formatCode="#,##0.00">
                  <c:v>1313.72</c:v>
                </c:pt>
                <c:pt idx="4282" formatCode="#,##0.00">
                  <c:v>1319.99</c:v>
                </c:pt>
                <c:pt idx="4283" formatCode="#,##0.00">
                  <c:v>1331.85</c:v>
                </c:pt>
                <c:pt idx="4284" formatCode="#,##0.00">
                  <c:v>1329.04</c:v>
                </c:pt>
                <c:pt idx="4285" formatCode="#,##0.00">
                  <c:v>1362.16</c:v>
                </c:pt>
                <c:pt idx="4286" formatCode="#,##0.00">
                  <c:v>1365.51</c:v>
                </c:pt>
                <c:pt idx="4287" formatCode="#,##0.00">
                  <c:v>1374.02</c:v>
                </c:pt>
                <c:pt idx="4288" formatCode="#,##0.00">
                  <c:v>1367.58</c:v>
                </c:pt>
                <c:pt idx="4289" formatCode="#,##0.00">
                  <c:v>1354.68</c:v>
                </c:pt>
                <c:pt idx="4290" formatCode="#,##0.00">
                  <c:v>1352.46</c:v>
                </c:pt>
                <c:pt idx="4291" formatCode="#,##0.00">
                  <c:v>1341.47</c:v>
                </c:pt>
                <c:pt idx="4292" formatCode="#,##0.00">
                  <c:v>1341.45</c:v>
                </c:pt>
                <c:pt idx="4293" formatCode="#,##0.00">
                  <c:v>1334.76</c:v>
                </c:pt>
                <c:pt idx="4294" formatCode="#,##0.00">
                  <c:v>1356.78</c:v>
                </c:pt>
                <c:pt idx="4295" formatCode="#,##0.00">
                  <c:v>1353.64</c:v>
                </c:pt>
                <c:pt idx="4296" formatCode="#,##0.00">
                  <c:v>1363.67</c:v>
                </c:pt>
                <c:pt idx="4297" formatCode="#,##0.00">
                  <c:v>1372.78</c:v>
                </c:pt>
                <c:pt idx="4298" formatCode="#,##0.00">
                  <c:v>1376.51</c:v>
                </c:pt>
                <c:pt idx="4299" formatCode="#,##0.00">
                  <c:v>1362.66</c:v>
                </c:pt>
                <c:pt idx="4300" formatCode="#,##0.00">
                  <c:v>1350.52</c:v>
                </c:pt>
                <c:pt idx="4301" formatCode="#,##0.00">
                  <c:v>1338.31</c:v>
                </c:pt>
                <c:pt idx="4302" formatCode="#,##0.00">
                  <c:v>1337.89</c:v>
                </c:pt>
                <c:pt idx="4303" formatCode="#,##0.00">
                  <c:v>1360.02</c:v>
                </c:pt>
                <c:pt idx="4304" formatCode="#,##0.00">
                  <c:v>1385.97</c:v>
                </c:pt>
                <c:pt idx="4305" formatCode="#,##0.00">
                  <c:v>1385.3</c:v>
                </c:pt>
                <c:pt idx="4306" formatCode="#,##0.00">
                  <c:v>1379.32</c:v>
                </c:pt>
                <c:pt idx="4307" formatCode="#,##0.00">
                  <c:v>1375.14</c:v>
                </c:pt>
                <c:pt idx="4308" formatCode="#,##0.00">
                  <c:v>1365</c:v>
                </c:pt>
                <c:pt idx="4309" formatCode="#,##0.00">
                  <c:v>1390.99</c:v>
                </c:pt>
                <c:pt idx="4310" formatCode="#,##0.00">
                  <c:v>1394.23</c:v>
                </c:pt>
                <c:pt idx="4311" formatCode="#,##0.00">
                  <c:v>1401.35</c:v>
                </c:pt>
                <c:pt idx="4312" formatCode="#,##0.00">
                  <c:v>1402.22</c:v>
                </c:pt>
                <c:pt idx="4313" formatCode="#,##0.00">
                  <c:v>1402.8</c:v>
                </c:pt>
                <c:pt idx="4314" formatCode="#,##0.00">
                  <c:v>1405.87</c:v>
                </c:pt>
                <c:pt idx="4315" formatCode="#,##0.00">
                  <c:v>1404.11</c:v>
                </c:pt>
                <c:pt idx="4316" formatCode="#,##0.00">
                  <c:v>1403.93</c:v>
                </c:pt>
                <c:pt idx="4317" formatCode="#,##0.00">
                  <c:v>1405.53</c:v>
                </c:pt>
                <c:pt idx="4318" formatCode="#,##0.00">
                  <c:v>1415.51</c:v>
                </c:pt>
                <c:pt idx="4319" formatCode="#,##0.00">
                  <c:v>1418.16</c:v>
                </c:pt>
                <c:pt idx="4320" formatCode="#,##0.00">
                  <c:v>1418.13</c:v>
                </c:pt>
                <c:pt idx="4321" formatCode="#,##0.00">
                  <c:v>1413.17</c:v>
                </c:pt>
                <c:pt idx="4322" formatCode="#,##0.00">
                  <c:v>1413.49</c:v>
                </c:pt>
                <c:pt idx="4323" formatCode="#,##0.00">
                  <c:v>1402.08</c:v>
                </c:pt>
                <c:pt idx="4324" formatCode="#,##0.00">
                  <c:v>1411.13</c:v>
                </c:pt>
                <c:pt idx="4325" formatCode="#,##0.00">
                  <c:v>1410.44</c:v>
                </c:pt>
                <c:pt idx="4326" formatCode="#,##0.00">
                  <c:v>1409.3</c:v>
                </c:pt>
                <c:pt idx="4327" formatCode="#,##0.00">
                  <c:v>1410.49</c:v>
                </c:pt>
                <c:pt idx="4328" formatCode="#,##0.00">
                  <c:v>1399.48</c:v>
                </c:pt>
                <c:pt idx="4329" formatCode="#,##0.00">
                  <c:v>1406.58</c:v>
                </c:pt>
                <c:pt idx="4330" formatCode="#,##0.00">
                  <c:v>1404.94</c:v>
                </c:pt>
                <c:pt idx="4331" formatCode="#,##0.00">
                  <c:v>1403.44</c:v>
                </c:pt>
                <c:pt idx="4332" formatCode="#,##0.00">
                  <c:v>1432.12</c:v>
                </c:pt>
                <c:pt idx="4333" formatCode="#,##0.00">
                  <c:v>1437.92</c:v>
                </c:pt>
                <c:pt idx="4334" formatCode="#,##0.00">
                  <c:v>1429.08</c:v>
                </c:pt>
                <c:pt idx="4335" formatCode="#,##0.00">
                  <c:v>1433.56</c:v>
                </c:pt>
                <c:pt idx="4336" formatCode="#,##0.00">
                  <c:v>1436.56</c:v>
                </c:pt>
                <c:pt idx="4337" formatCode="#,##0.00">
                  <c:v>1459.99</c:v>
                </c:pt>
                <c:pt idx="4338" formatCode="#,##0.00">
                  <c:v>1465.77</c:v>
                </c:pt>
                <c:pt idx="4339" formatCode="#,##0.00">
                  <c:v>1461.19</c:v>
                </c:pt>
                <c:pt idx="4340" formatCode="#,##0.00">
                  <c:v>1459.32</c:v>
                </c:pt>
                <c:pt idx="4341" formatCode="#,##0.00">
                  <c:v>1461.05</c:v>
                </c:pt>
                <c:pt idx="4342" formatCode="#,##0.00">
                  <c:v>1460.26</c:v>
                </c:pt>
                <c:pt idx="4343" formatCode="#,##0.00">
                  <c:v>1460.15</c:v>
                </c:pt>
                <c:pt idx="4344" formatCode="#,##0.00">
                  <c:v>1456.89</c:v>
                </c:pt>
                <c:pt idx="4345" formatCode="#,##0.00">
                  <c:v>1441.59</c:v>
                </c:pt>
                <c:pt idx="4346" formatCode="#,##0.00">
                  <c:v>1433.32</c:v>
                </c:pt>
                <c:pt idx="4347" formatCode="#,##0.00">
                  <c:v>1447.15</c:v>
                </c:pt>
                <c:pt idx="4348" formatCode="#,##0.00">
                  <c:v>1440.67</c:v>
                </c:pt>
                <c:pt idx="4349" formatCode="#,##0.00">
                  <c:v>1444.49</c:v>
                </c:pt>
                <c:pt idx="4350" formatCode="#,##0.00">
                  <c:v>1445.75</c:v>
                </c:pt>
                <c:pt idx="4351" formatCode="#,##0.00">
                  <c:v>1450.99</c:v>
                </c:pt>
                <c:pt idx="4352" formatCode="#,##0.00">
                  <c:v>1461.4</c:v>
                </c:pt>
                <c:pt idx="4353" formatCode="#,##0.00">
                  <c:v>1460.93</c:v>
                </c:pt>
                <c:pt idx="4354" formatCode="#,##0.00">
                  <c:v>1455.88</c:v>
                </c:pt>
                <c:pt idx="4355" formatCode="#,##0.00">
                  <c:v>1441.48</c:v>
                </c:pt>
                <c:pt idx="4356" formatCode="#,##0.00">
                  <c:v>1432.56</c:v>
                </c:pt>
                <c:pt idx="4357" formatCode="#,##0.00">
                  <c:v>1432.84</c:v>
                </c:pt>
                <c:pt idx="4358" formatCode="#,##0.00">
                  <c:v>1428.59</c:v>
                </c:pt>
                <c:pt idx="4359" formatCode="#,##0.00">
                  <c:v>1440.13</c:v>
                </c:pt>
                <c:pt idx="4360" formatCode="#,##0.00">
                  <c:v>1454.92</c:v>
                </c:pt>
                <c:pt idx="4361" formatCode="#,##0.00">
                  <c:v>1460.91</c:v>
                </c:pt>
                <c:pt idx="4362" formatCode="#,##0.00">
                  <c:v>1457.34</c:v>
                </c:pt>
                <c:pt idx="4363" formatCode="#,##0.00">
                  <c:v>1433.19</c:v>
                </c:pt>
                <c:pt idx="4364" formatCode="#,##0.00">
                  <c:v>1433.82</c:v>
                </c:pt>
                <c:pt idx="4365" formatCode="#,##0.00">
                  <c:v>1413.11</c:v>
                </c:pt>
                <c:pt idx="4366" formatCode="#,##0.00">
                  <c:v>1408.75</c:v>
                </c:pt>
                <c:pt idx="4367" formatCode="#,##0.00">
                  <c:v>1412.97</c:v>
                </c:pt>
                <c:pt idx="4368" formatCode="#,##0.00">
                  <c:v>1411.94</c:v>
                </c:pt>
                <c:pt idx="4369" formatCode="#,##0.00">
                  <c:v>1412.16</c:v>
                </c:pt>
                <c:pt idx="4370" formatCode="#,##0.00">
                  <c:v>1427.59</c:v>
                </c:pt>
                <c:pt idx="4371" formatCode="#,##0.00">
                  <c:v>1414.2</c:v>
                </c:pt>
                <c:pt idx="4372" formatCode="#,##0.00">
                  <c:v>1417.26</c:v>
                </c:pt>
                <c:pt idx="4373" formatCode="#,##0.00">
                  <c:v>1428.39</c:v>
                </c:pt>
                <c:pt idx="4374" formatCode="#,##0.00">
                  <c:v>1394.53</c:v>
                </c:pt>
                <c:pt idx="4375" formatCode="#,##0.00">
                  <c:v>1377.51</c:v>
                </c:pt>
                <c:pt idx="4376" formatCode="#,##0.00">
                  <c:v>1379.85</c:v>
                </c:pt>
                <c:pt idx="4377" formatCode="#,##0.00">
                  <c:v>1380.03</c:v>
                </c:pt>
                <c:pt idx="4378" formatCode="#,##0.00">
                  <c:v>1374.53</c:v>
                </c:pt>
                <c:pt idx="4379" formatCode="#,##0.00">
                  <c:v>1355.49</c:v>
                </c:pt>
                <c:pt idx="4380" formatCode="#,##0.00">
                  <c:v>1353.33</c:v>
                </c:pt>
                <c:pt idx="4381" formatCode="#,##0.00">
                  <c:v>1359.88</c:v>
                </c:pt>
                <c:pt idx="4382" formatCode="#,##0.00">
                  <c:v>1386.89</c:v>
                </c:pt>
                <c:pt idx="4383" formatCode="#,##0.00">
                  <c:v>1387.81</c:v>
                </c:pt>
                <c:pt idx="4384" formatCode="#,##0.00">
                  <c:v>1391.03</c:v>
                </c:pt>
                <c:pt idx="4385" formatCode="#,##0.00">
                  <c:v>1409.15</c:v>
                </c:pt>
                <c:pt idx="4386" formatCode="#,##0.00">
                  <c:v>1406.29</c:v>
                </c:pt>
                <c:pt idx="4387" formatCode="#,##0.00">
                  <c:v>1398.94</c:v>
                </c:pt>
                <c:pt idx="4388" formatCode="#,##0.00">
                  <c:v>1409.93</c:v>
                </c:pt>
                <c:pt idx="4389" formatCode="#,##0.00">
                  <c:v>1415.95</c:v>
                </c:pt>
                <c:pt idx="4390" formatCode="#,##0.00">
                  <c:v>1416.18</c:v>
                </c:pt>
                <c:pt idx="4391" formatCode="#,##0.00">
                  <c:v>1409.46</c:v>
                </c:pt>
                <c:pt idx="4392" formatCode="#,##0.00">
                  <c:v>1407.05</c:v>
                </c:pt>
                <c:pt idx="4393" formatCode="#,##0.00">
                  <c:v>1409.28</c:v>
                </c:pt>
                <c:pt idx="4394" formatCode="#,##0.00">
                  <c:v>1413.94</c:v>
                </c:pt>
                <c:pt idx="4395" formatCode="#,##0.00">
                  <c:v>1418.07</c:v>
                </c:pt>
                <c:pt idx="4396" formatCode="#,##0.00">
                  <c:v>1418.55</c:v>
                </c:pt>
                <c:pt idx="4397" formatCode="#,##0.00">
                  <c:v>1427.84</c:v>
                </c:pt>
                <c:pt idx="4398" formatCode="#,##0.00">
                  <c:v>1428.48</c:v>
                </c:pt>
                <c:pt idx="4399" formatCode="#,##0.00">
                  <c:v>1419.45</c:v>
                </c:pt>
                <c:pt idx="4400" formatCode="#,##0.00">
                  <c:v>1413.58</c:v>
                </c:pt>
                <c:pt idx="4401" formatCode="#,##0.00">
                  <c:v>1430.36</c:v>
                </c:pt>
                <c:pt idx="4402" formatCode="#,##0.00">
                  <c:v>1446.79</c:v>
                </c:pt>
                <c:pt idx="4403" formatCode="#,##0.00">
                  <c:v>1435.81</c:v>
                </c:pt>
                <c:pt idx="4404" formatCode="#,##0.00">
                  <c:v>1443.69</c:v>
                </c:pt>
                <c:pt idx="4405" formatCode="#,##0.00">
                  <c:v>1430.15</c:v>
                </c:pt>
                <c:pt idx="4406" formatCode="#,##0.00">
                  <c:v>1426.66</c:v>
                </c:pt>
                <c:pt idx="4407" formatCode="#,##0.00">
                  <c:v>1419.83</c:v>
                </c:pt>
                <c:pt idx="4408" formatCode="#,##0.00">
                  <c:v>1418.1</c:v>
                </c:pt>
                <c:pt idx="4409" formatCode="#,##0.00">
                  <c:v>1402.43</c:v>
                </c:pt>
                <c:pt idx="4410" formatCode="#,##0.00">
                  <c:v>1426.19</c:v>
                </c:pt>
                <c:pt idx="4411" formatCode="#,##0.00">
                  <c:v>1462.42</c:v>
                </c:pt>
                <c:pt idx="4412" formatCode="#,##0.00">
                  <c:v>1459.37</c:v>
                </c:pt>
                <c:pt idx="4413" formatCode="#,##0.00">
                  <c:v>1466.47</c:v>
                </c:pt>
                <c:pt idx="4414" formatCode="#,##0.00">
                  <c:v>1461.89</c:v>
                </c:pt>
                <c:pt idx="4415" formatCode="#,##0.00">
                  <c:v>1457.15</c:v>
                </c:pt>
                <c:pt idx="4416" formatCode="#,##0.00">
                  <c:v>1461.02</c:v>
                </c:pt>
                <c:pt idx="4417" formatCode="#,##0.00">
                  <c:v>1472.12</c:v>
                </c:pt>
                <c:pt idx="4418" formatCode="#,##0.00">
                  <c:v>1472.05</c:v>
                </c:pt>
                <c:pt idx="4419" formatCode="#,##0.00">
                  <c:v>1470.68</c:v>
                </c:pt>
                <c:pt idx="4420" formatCode="#,##0.00">
                  <c:v>1472.34</c:v>
                </c:pt>
                <c:pt idx="4421" formatCode="#,##0.00">
                  <c:v>1472.63</c:v>
                </c:pt>
                <c:pt idx="4422" formatCode="#,##0.00">
                  <c:v>1480.94</c:v>
                </c:pt>
                <c:pt idx="4423" formatCode="#,##0.00">
                  <c:v>1485.98</c:v>
                </c:pt>
                <c:pt idx="4424" formatCode="#,##0.00">
                  <c:v>1492.56</c:v>
                </c:pt>
                <c:pt idx="4425" formatCode="#,##0.00">
                  <c:v>1494.81</c:v>
                </c:pt>
                <c:pt idx="4426" formatCode="#,##0.00">
                  <c:v>1494.82</c:v>
                </c:pt>
                <c:pt idx="4427" formatCode="#,##0.00">
                  <c:v>1502.96</c:v>
                </c:pt>
                <c:pt idx="4428" formatCode="#,##0.00">
                  <c:v>1500.18</c:v>
                </c:pt>
                <c:pt idx="4429" formatCode="#,##0.00">
                  <c:v>1507.84</c:v>
                </c:pt>
                <c:pt idx="4430" formatCode="#,##0.00">
                  <c:v>1501.96</c:v>
                </c:pt>
                <c:pt idx="4431" formatCode="#,##0.00">
                  <c:v>1498.11</c:v>
                </c:pt>
                <c:pt idx="4432" formatCode="#,##0.00">
                  <c:v>1513.17</c:v>
                </c:pt>
                <c:pt idx="4433" formatCode="#,##0.00">
                  <c:v>1495.71</c:v>
                </c:pt>
                <c:pt idx="4434" formatCode="#,##0.00">
                  <c:v>1511.29</c:v>
                </c:pt>
                <c:pt idx="4435" formatCode="#,##0.00">
                  <c:v>1512.12</c:v>
                </c:pt>
                <c:pt idx="4436" formatCode="#,##0.00">
                  <c:v>1509.39</c:v>
                </c:pt>
                <c:pt idx="4437" formatCode="#,##0.00">
                  <c:v>1517.93</c:v>
                </c:pt>
                <c:pt idx="4438" formatCode="#,##0.00">
                  <c:v>1517.01</c:v>
                </c:pt>
                <c:pt idx="4439" formatCode="#,##0.00">
                  <c:v>1519.43</c:v>
                </c:pt>
                <c:pt idx="4440" formatCode="#,##0.00">
                  <c:v>1520.33</c:v>
                </c:pt>
                <c:pt idx="4441" formatCode="#,##0.00">
                  <c:v>1521.38</c:v>
                </c:pt>
                <c:pt idx="4442" formatCode="#,##0.00">
                  <c:v>1519.79</c:v>
                </c:pt>
                <c:pt idx="4443" formatCode="#,##0.00">
                  <c:v>1530.94</c:v>
                </c:pt>
                <c:pt idx="4444" formatCode="#,##0.00">
                  <c:v>1511.95</c:v>
                </c:pt>
                <c:pt idx="4445" formatCode="#,##0.00">
                  <c:v>1502.42</c:v>
                </c:pt>
                <c:pt idx="4446" formatCode="#,##0.00">
                  <c:v>1515.6</c:v>
                </c:pt>
                <c:pt idx="4447" formatCode="#,##0.00">
                  <c:v>1487.85</c:v>
                </c:pt>
                <c:pt idx="4448" formatCode="#,##0.00">
                  <c:v>1496.94</c:v>
                </c:pt>
                <c:pt idx="4449" formatCode="#,##0.00">
                  <c:v>1515.99</c:v>
                </c:pt>
                <c:pt idx="4450" formatCode="#,##0.00">
                  <c:v>1514.68</c:v>
                </c:pt>
                <c:pt idx="4451" formatCode="#,##0.00">
                  <c:v>1518.2</c:v>
                </c:pt>
                <c:pt idx="4452" formatCode="#,##0.00">
                  <c:v>1525.2</c:v>
                </c:pt>
                <c:pt idx="4453" formatCode="#,##0.00">
                  <c:v>1539.79</c:v>
                </c:pt>
                <c:pt idx="4454" formatCode="#,##0.00">
                  <c:v>1541.46</c:v>
                </c:pt>
                <c:pt idx="4455" formatCode="#,##0.00">
                  <c:v>1544.26</c:v>
                </c:pt>
                <c:pt idx="4456" formatCode="#,##0.00">
                  <c:v>1551.18</c:v>
                </c:pt>
                <c:pt idx="4457" formatCode="#,##0.00">
                  <c:v>1556.22</c:v>
                </c:pt>
                <c:pt idx="4458" formatCode="#,##0.00">
                  <c:v>1552.48</c:v>
                </c:pt>
                <c:pt idx="4459" formatCode="#,##0.00">
                  <c:v>1554.52</c:v>
                </c:pt>
                <c:pt idx="4460" formatCode="#,##0.00">
                  <c:v>1563.23</c:v>
                </c:pt>
                <c:pt idx="4461" formatCode="#,##0.00">
                  <c:v>1560.7</c:v>
                </c:pt>
                <c:pt idx="4462" formatCode="#,##0.00">
                  <c:v>1552.1</c:v>
                </c:pt>
                <c:pt idx="4463" formatCode="#,##0.00">
                  <c:v>1548.34</c:v>
                </c:pt>
                <c:pt idx="4464" formatCode="#,##0.00">
                  <c:v>1558.71</c:v>
                </c:pt>
                <c:pt idx="4465" formatCode="#,##0.00">
                  <c:v>1545.8</c:v>
                </c:pt>
                <c:pt idx="4466" formatCode="#,##0.00">
                  <c:v>1556.89</c:v>
                </c:pt>
                <c:pt idx="4467" formatCode="#,##0.00">
                  <c:v>1551.69</c:v>
                </c:pt>
                <c:pt idx="4468" formatCode="#,##0.00">
                  <c:v>1563.77</c:v>
                </c:pt>
                <c:pt idx="4469" formatCode="#,##0.00">
                  <c:v>1562.85</c:v>
                </c:pt>
                <c:pt idx="4470" formatCode="#,##0.00">
                  <c:v>1569.19</c:v>
                </c:pt>
                <c:pt idx="4471" formatCode="#,##0.00">
                  <c:v>1562.17</c:v>
                </c:pt>
                <c:pt idx="4472" formatCode="#,##0.00">
                  <c:v>1570.25</c:v>
                </c:pt>
                <c:pt idx="4473" formatCode="#,##0.00">
                  <c:v>1553.69</c:v>
                </c:pt>
                <c:pt idx="4474" formatCode="#,##0.00">
                  <c:v>1559.98</c:v>
                </c:pt>
                <c:pt idx="4475" formatCode="#,##0.00">
                  <c:v>1553.28</c:v>
                </c:pt>
                <c:pt idx="4476" formatCode="#,##0.00">
                  <c:v>1563.07</c:v>
                </c:pt>
                <c:pt idx="4477" formatCode="#,##0.00">
                  <c:v>1568.61</c:v>
                </c:pt>
                <c:pt idx="4478" formatCode="#,##0.00">
                  <c:v>1587.73</c:v>
                </c:pt>
                <c:pt idx="4479" formatCode="#,##0.00">
                  <c:v>1593.37</c:v>
                </c:pt>
                <c:pt idx="4480" formatCode="#,##0.00">
                  <c:v>1588.85</c:v>
                </c:pt>
                <c:pt idx="4481" formatCode="#,##0.00">
                  <c:v>1552.36</c:v>
                </c:pt>
                <c:pt idx="4482" formatCode="#,##0.00">
                  <c:v>1574.57</c:v>
                </c:pt>
                <c:pt idx="4483" formatCode="#,##0.00">
                  <c:v>1552.01</c:v>
                </c:pt>
                <c:pt idx="4484" formatCode="#,##0.00">
                  <c:v>1541.61</c:v>
                </c:pt>
                <c:pt idx="4485" formatCode="#,##0.00">
                  <c:v>1555.25</c:v>
                </c:pt>
                <c:pt idx="4486" formatCode="#,##0.00">
                  <c:v>1562.5</c:v>
                </c:pt>
                <c:pt idx="4487" formatCode="#,##0.00">
                  <c:v>1578.78</c:v>
                </c:pt>
                <c:pt idx="4488" formatCode="#,##0.00">
                  <c:v>1578.79</c:v>
                </c:pt>
                <c:pt idx="4489" formatCode="#,##0.00">
                  <c:v>1585.16</c:v>
                </c:pt>
                <c:pt idx="4490" formatCode="#,##0.00">
                  <c:v>1582.24</c:v>
                </c:pt>
                <c:pt idx="4491" formatCode="#,##0.00">
                  <c:v>1593.61</c:v>
                </c:pt>
                <c:pt idx="4492" formatCode="#,##0.00">
                  <c:v>1597.57</c:v>
                </c:pt>
                <c:pt idx="4493" formatCode="#,##0.00">
                  <c:v>1582.7</c:v>
                </c:pt>
                <c:pt idx="4494" formatCode="#,##0.00">
                  <c:v>1597.59</c:v>
                </c:pt>
                <c:pt idx="4495" formatCode="#,##0.00">
                  <c:v>1614.42</c:v>
                </c:pt>
                <c:pt idx="4496" formatCode="#,##0.00">
                  <c:v>1617.5</c:v>
                </c:pt>
                <c:pt idx="4497" formatCode="#,##0.00">
                  <c:v>1625.96</c:v>
                </c:pt>
                <c:pt idx="4498" formatCode="#,##0.00">
                  <c:v>1632.69</c:v>
                </c:pt>
                <c:pt idx="4499" formatCode="#,##0.00">
                  <c:v>1626.67</c:v>
                </c:pt>
                <c:pt idx="4500" formatCode="#,##0.00">
                  <c:v>1633.7</c:v>
                </c:pt>
                <c:pt idx="4501" formatCode="#,##0.00">
                  <c:v>1633.77</c:v>
                </c:pt>
                <c:pt idx="4502" formatCode="#,##0.00">
                  <c:v>1650.34</c:v>
                </c:pt>
                <c:pt idx="4503" formatCode="#,##0.00">
                  <c:v>1658.78</c:v>
                </c:pt>
                <c:pt idx="4504" formatCode="#,##0.00">
                  <c:v>1650.47</c:v>
                </c:pt>
                <c:pt idx="4505" formatCode="#,##0.00">
                  <c:v>1667.47</c:v>
                </c:pt>
                <c:pt idx="4506" formatCode="#,##0.00">
                  <c:v>1666.29</c:v>
                </c:pt>
                <c:pt idx="4507" formatCode="#,##0.00">
                  <c:v>1669.16</c:v>
                </c:pt>
                <c:pt idx="4508" formatCode="#,##0.00">
                  <c:v>1655.35</c:v>
                </c:pt>
                <c:pt idx="4509" formatCode="#,##0.00">
                  <c:v>1650.51</c:v>
                </c:pt>
                <c:pt idx="4510" formatCode="#,##0.00">
                  <c:v>1649.6</c:v>
                </c:pt>
                <c:pt idx="4511" formatCode="#,##0.00">
                  <c:v>1660.06</c:v>
                </c:pt>
                <c:pt idx="4512" formatCode="#,##0.00">
                  <c:v>1648.36</c:v>
                </c:pt>
                <c:pt idx="4513" formatCode="#,##0.00">
                  <c:v>1654.41</c:v>
                </c:pt>
                <c:pt idx="4514" formatCode="#,##0.00">
                  <c:v>1630.74</c:v>
                </c:pt>
                <c:pt idx="4515" formatCode="#,##0.00">
                  <c:v>1640.42</c:v>
                </c:pt>
                <c:pt idx="4516" formatCode="#,##0.00">
                  <c:v>1631.38</c:v>
                </c:pt>
                <c:pt idx="4517" formatCode="#,##0.00">
                  <c:v>1608.9</c:v>
                </c:pt>
                <c:pt idx="4518" formatCode="#,##0.00">
                  <c:v>1622.56</c:v>
                </c:pt>
                <c:pt idx="4519" formatCode="#,##0.00">
                  <c:v>1643.38</c:v>
                </c:pt>
                <c:pt idx="4520" formatCode="#,##0.00">
                  <c:v>1642.81</c:v>
                </c:pt>
                <c:pt idx="4521" formatCode="#,##0.00">
                  <c:v>1626.13</c:v>
                </c:pt>
                <c:pt idx="4522" formatCode="#,##0.00">
                  <c:v>1612.52</c:v>
                </c:pt>
                <c:pt idx="4523" formatCode="#,##0.00">
                  <c:v>1636.36</c:v>
                </c:pt>
                <c:pt idx="4524" formatCode="#,##0.00">
                  <c:v>1626.73</c:v>
                </c:pt>
                <c:pt idx="4525" formatCode="#,##0.00">
                  <c:v>1639.04</c:v>
                </c:pt>
                <c:pt idx="4526" formatCode="#,##0.00">
                  <c:v>1651.81</c:v>
                </c:pt>
                <c:pt idx="4527" formatCode="#,##0.00">
                  <c:v>1628.93</c:v>
                </c:pt>
                <c:pt idx="4528" formatCode="#,##0.00">
                  <c:v>1588.19</c:v>
                </c:pt>
                <c:pt idx="4529" formatCode="#,##0.00">
                  <c:v>1592.43</c:v>
                </c:pt>
                <c:pt idx="4530" formatCode="#,##0.00">
                  <c:v>1573.09</c:v>
                </c:pt>
                <c:pt idx="4531" formatCode="#,##0.00">
                  <c:v>1588.03</c:v>
                </c:pt>
                <c:pt idx="4532" formatCode="#,##0.00">
                  <c:v>1603.26</c:v>
                </c:pt>
                <c:pt idx="4533" formatCode="#,##0.00">
                  <c:v>1613.2</c:v>
                </c:pt>
                <c:pt idx="4534" formatCode="#,##0.00">
                  <c:v>1606.28</c:v>
                </c:pt>
                <c:pt idx="4535" formatCode="#,##0.00">
                  <c:v>1614.96</c:v>
                </c:pt>
                <c:pt idx="4536" formatCode="#,##0.00">
                  <c:v>1614.08</c:v>
                </c:pt>
                <c:pt idx="4537" formatCode="#,##0.00">
                  <c:v>1615.41</c:v>
                </c:pt>
                <c:pt idx="4538" formatCode="#,##0.00">
                  <c:v>1631.89</c:v>
                </c:pt>
                <c:pt idx="4539" formatCode="#,##0.00">
                  <c:v>1640.46</c:v>
                </c:pt>
                <c:pt idx="4540" formatCode="#,##0.00">
                  <c:v>1652.32</c:v>
                </c:pt>
                <c:pt idx="4541" formatCode="#,##0.00">
                  <c:v>1652.62</c:v>
                </c:pt>
                <c:pt idx="4542" formatCode="#,##0.00">
                  <c:v>1675.02</c:v>
                </c:pt>
                <c:pt idx="4543" formatCode="#,##0.00">
                  <c:v>1680.19</c:v>
                </c:pt>
                <c:pt idx="4544" formatCode="#,##0.00">
                  <c:v>1682.5</c:v>
                </c:pt>
                <c:pt idx="4545" formatCode="#,##0.00">
                  <c:v>1676.26</c:v>
                </c:pt>
                <c:pt idx="4546" formatCode="#,##0.00">
                  <c:v>1680.91</c:v>
                </c:pt>
                <c:pt idx="4547" formatCode="#,##0.00">
                  <c:v>1689.37</c:v>
                </c:pt>
                <c:pt idx="4548" formatCode="#,##0.00">
                  <c:v>1692.09</c:v>
                </c:pt>
                <c:pt idx="4549" formatCode="#,##0.00">
                  <c:v>1695.53</c:v>
                </c:pt>
                <c:pt idx="4550" formatCode="#,##0.00">
                  <c:v>1692.39</c:v>
                </c:pt>
                <c:pt idx="4551" formatCode="#,##0.00">
                  <c:v>1685.94</c:v>
                </c:pt>
                <c:pt idx="4552" formatCode="#,##0.00">
                  <c:v>1690.25</c:v>
                </c:pt>
                <c:pt idx="4553" formatCode="#,##0.00">
                  <c:v>1691.65</c:v>
                </c:pt>
                <c:pt idx="4554" formatCode="#,##0.00">
                  <c:v>1685.33</c:v>
                </c:pt>
                <c:pt idx="4555" formatCode="#,##0.00">
                  <c:v>1685.96</c:v>
                </c:pt>
                <c:pt idx="4556" formatCode="#,##0.00">
                  <c:v>1685.73</c:v>
                </c:pt>
                <c:pt idx="4557" formatCode="#,##0.00">
                  <c:v>1706.87</c:v>
                </c:pt>
                <c:pt idx="4558" formatCode="#,##0.00">
                  <c:v>1709.67</c:v>
                </c:pt>
                <c:pt idx="4559" formatCode="#,##0.00">
                  <c:v>1707.14</c:v>
                </c:pt>
                <c:pt idx="4560" formatCode="#,##0.00">
                  <c:v>1697.37</c:v>
                </c:pt>
                <c:pt idx="4561" formatCode="#,##0.00">
                  <c:v>1690.91</c:v>
                </c:pt>
                <c:pt idx="4562" formatCode="#,##0.00">
                  <c:v>1697.48</c:v>
                </c:pt>
                <c:pt idx="4563" formatCode="#,##0.00">
                  <c:v>1691.42</c:v>
                </c:pt>
                <c:pt idx="4564" formatCode="#,##0.00">
                  <c:v>1689.47</c:v>
                </c:pt>
                <c:pt idx="4565" formatCode="#,##0.00">
                  <c:v>1694.16</c:v>
                </c:pt>
                <c:pt idx="4566" formatCode="#,##0.00">
                  <c:v>1685.39</c:v>
                </c:pt>
                <c:pt idx="4567" formatCode="#,##0.00">
                  <c:v>1661.32</c:v>
                </c:pt>
                <c:pt idx="4568" formatCode="#,##0.00">
                  <c:v>1655.83</c:v>
                </c:pt>
                <c:pt idx="4569" formatCode="#,##0.00">
                  <c:v>1646.06</c:v>
                </c:pt>
                <c:pt idx="4570" formatCode="#,##0.00">
                  <c:v>1652.35</c:v>
                </c:pt>
                <c:pt idx="4571" formatCode="#,##0.00">
                  <c:v>1642.8</c:v>
                </c:pt>
                <c:pt idx="4572" formatCode="#,##0.00">
                  <c:v>1656.96</c:v>
                </c:pt>
                <c:pt idx="4573" formatCode="#,##0.00">
                  <c:v>1663.5</c:v>
                </c:pt>
                <c:pt idx="4574" formatCode="#,##0.00">
                  <c:v>1656.78</c:v>
                </c:pt>
                <c:pt idx="4575" formatCode="#,##0.00">
                  <c:v>1630.48</c:v>
                </c:pt>
                <c:pt idx="4576" formatCode="#,##0.00">
                  <c:v>1634.96</c:v>
                </c:pt>
                <c:pt idx="4577" formatCode="#,##0.00">
                  <c:v>1638.17</c:v>
                </c:pt>
                <c:pt idx="4578" formatCode="#,##0.00">
                  <c:v>1632.97</c:v>
                </c:pt>
                <c:pt idx="4579" formatCode="#,##0.00">
                  <c:v>1639.77</c:v>
                </c:pt>
                <c:pt idx="4580" formatCode="#,##0.00">
                  <c:v>1653.08</c:v>
                </c:pt>
                <c:pt idx="4581" formatCode="#,##0.00">
                  <c:v>1655.08</c:v>
                </c:pt>
                <c:pt idx="4582" formatCode="#,##0.00">
                  <c:v>1655.17</c:v>
                </c:pt>
                <c:pt idx="4583" formatCode="#,##0.00">
                  <c:v>1671.71</c:v>
                </c:pt>
                <c:pt idx="4584" formatCode="#,##0.00">
                  <c:v>1683.99</c:v>
                </c:pt>
                <c:pt idx="4585" formatCode="#,##0.00">
                  <c:v>1689.13</c:v>
                </c:pt>
                <c:pt idx="4586" formatCode="#,##0.00">
                  <c:v>1683.42</c:v>
                </c:pt>
                <c:pt idx="4587" formatCode="#,##0.00">
                  <c:v>1687.99</c:v>
                </c:pt>
                <c:pt idx="4588" formatCode="#,##0.00">
                  <c:v>1697.6</c:v>
                </c:pt>
                <c:pt idx="4589" formatCode="#,##0.00">
                  <c:v>1704.76</c:v>
                </c:pt>
                <c:pt idx="4590" formatCode="#,##0.00">
                  <c:v>1725.52</c:v>
                </c:pt>
                <c:pt idx="4591" formatCode="#,##0.00">
                  <c:v>1722.34</c:v>
                </c:pt>
                <c:pt idx="4592" formatCode="#,##0.00">
                  <c:v>1709.91</c:v>
                </c:pt>
                <c:pt idx="4593" formatCode="#,##0.00">
                  <c:v>1701.84</c:v>
                </c:pt>
                <c:pt idx="4594" formatCode="#,##0.00">
                  <c:v>1697.42</c:v>
                </c:pt>
                <c:pt idx="4595" formatCode="#,##0.00">
                  <c:v>1692.77</c:v>
                </c:pt>
                <c:pt idx="4596" formatCode="#,##0.00">
                  <c:v>1698.67</c:v>
                </c:pt>
                <c:pt idx="4597" formatCode="#,##0.00">
                  <c:v>1691.75</c:v>
                </c:pt>
                <c:pt idx="4598" formatCode="#,##0.00">
                  <c:v>1681.55</c:v>
                </c:pt>
                <c:pt idx="4599" formatCode="#,##0.00">
                  <c:v>1695</c:v>
                </c:pt>
                <c:pt idx="4600" formatCode="#,##0.00">
                  <c:v>1693.87</c:v>
                </c:pt>
                <c:pt idx="4601" formatCode="#,##0.00">
                  <c:v>1678.66</c:v>
                </c:pt>
                <c:pt idx="4602" formatCode="#,##0.00">
                  <c:v>1690.5</c:v>
                </c:pt>
                <c:pt idx="4603" formatCode="#,##0.00">
                  <c:v>1676.12</c:v>
                </c:pt>
                <c:pt idx="4604" formatCode="#,##0.00">
                  <c:v>1655.45</c:v>
                </c:pt>
                <c:pt idx="4605" formatCode="#,##0.00">
                  <c:v>1656.4</c:v>
                </c:pt>
                <c:pt idx="4606" formatCode="#,##0.00">
                  <c:v>1692.56</c:v>
                </c:pt>
                <c:pt idx="4607" formatCode="#,##0.00">
                  <c:v>1703.2</c:v>
                </c:pt>
                <c:pt idx="4608" formatCode="#,##0.00">
                  <c:v>1710.14</c:v>
                </c:pt>
                <c:pt idx="4609" formatCode="#,##0.00">
                  <c:v>1698.06</c:v>
                </c:pt>
                <c:pt idx="4610" formatCode="#,##0.00">
                  <c:v>1721.54</c:v>
                </c:pt>
                <c:pt idx="4611" formatCode="#,##0.00">
                  <c:v>1733.15</c:v>
                </c:pt>
                <c:pt idx="4612" formatCode="#,##0.00">
                  <c:v>1744.5</c:v>
                </c:pt>
                <c:pt idx="4613" formatCode="#,##0.00">
                  <c:v>1744.66</c:v>
                </c:pt>
                <c:pt idx="4614" formatCode="#,##0.00">
                  <c:v>1754.67</c:v>
                </c:pt>
                <c:pt idx="4615" formatCode="#,##0.00">
                  <c:v>1746.38</c:v>
                </c:pt>
                <c:pt idx="4616" formatCode="#,##0.00">
                  <c:v>1752.07</c:v>
                </c:pt>
                <c:pt idx="4617" formatCode="#,##0.00">
                  <c:v>1759.77</c:v>
                </c:pt>
                <c:pt idx="4618" formatCode="#,##0.00">
                  <c:v>1762.11</c:v>
                </c:pt>
                <c:pt idx="4619" formatCode="#,##0.00">
                  <c:v>1771.95</c:v>
                </c:pt>
                <c:pt idx="4620" formatCode="#,##0.00">
                  <c:v>1763.31</c:v>
                </c:pt>
                <c:pt idx="4621" formatCode="#,##0.00">
                  <c:v>1756.54</c:v>
                </c:pt>
                <c:pt idx="4622" formatCode="#,##0.00">
                  <c:v>1761.64</c:v>
                </c:pt>
                <c:pt idx="4623" formatCode="#,##0.00">
                  <c:v>1767.93</c:v>
                </c:pt>
                <c:pt idx="4624" formatCode="#,##0.00">
                  <c:v>1762.97</c:v>
                </c:pt>
                <c:pt idx="4625" formatCode="#,##0.00">
                  <c:v>1770.49</c:v>
                </c:pt>
                <c:pt idx="4626" formatCode="#,##0.00">
                  <c:v>1747.15</c:v>
                </c:pt>
                <c:pt idx="4627" formatCode="#,##0.00">
                  <c:v>1770.61</c:v>
                </c:pt>
                <c:pt idx="4628" formatCode="#,##0.00">
                  <c:v>1771.89</c:v>
                </c:pt>
                <c:pt idx="4629" formatCode="#,##0.00">
                  <c:v>1767.69</c:v>
                </c:pt>
                <c:pt idx="4630" formatCode="#,##0.00">
                  <c:v>1782</c:v>
                </c:pt>
                <c:pt idx="4631" formatCode="#,##0.00">
                  <c:v>1790.62</c:v>
                </c:pt>
                <c:pt idx="4632" formatCode="#,##0.00">
                  <c:v>1798.18</c:v>
                </c:pt>
                <c:pt idx="4633" formatCode="#,##0.00">
                  <c:v>1791.53</c:v>
                </c:pt>
                <c:pt idx="4634" formatCode="#,##0.00">
                  <c:v>1787.87</c:v>
                </c:pt>
                <c:pt idx="4635" formatCode="#,##0.00">
                  <c:v>1781.37</c:v>
                </c:pt>
                <c:pt idx="4636" formatCode="#,##0.00">
                  <c:v>1795.85</c:v>
                </c:pt>
                <c:pt idx="4637" formatCode="#,##0.00">
                  <c:v>1804.76</c:v>
                </c:pt>
                <c:pt idx="4638" formatCode="#,##0.00">
                  <c:v>1802.48</c:v>
                </c:pt>
                <c:pt idx="4639" formatCode="#,##0.00">
                  <c:v>1802.75</c:v>
                </c:pt>
                <c:pt idx="4640" formatCode="#,##0.00">
                  <c:v>1807.23</c:v>
                </c:pt>
                <c:pt idx="4641" formatCode="#,##0.00">
                  <c:v>1805.81</c:v>
                </c:pt>
                <c:pt idx="4642" formatCode="#,##0.00">
                  <c:v>1800.9</c:v>
                </c:pt>
                <c:pt idx="4643" formatCode="#,##0.00">
                  <c:v>1795.15</c:v>
                </c:pt>
                <c:pt idx="4644" formatCode="#,##0.00">
                  <c:v>1792.81</c:v>
                </c:pt>
                <c:pt idx="4645" formatCode="#,##0.00">
                  <c:v>1785.03</c:v>
                </c:pt>
                <c:pt idx="4646" formatCode="#,##0.00">
                  <c:v>1805.09</c:v>
                </c:pt>
                <c:pt idx="4647" formatCode="#,##0.00">
                  <c:v>1808.37</c:v>
                </c:pt>
                <c:pt idx="4648" formatCode="#,##0.00">
                  <c:v>1802.62</c:v>
                </c:pt>
                <c:pt idx="4649" formatCode="#,##0.00">
                  <c:v>1782.22</c:v>
                </c:pt>
                <c:pt idx="4650" formatCode="#,##0.00">
                  <c:v>1775.5</c:v>
                </c:pt>
                <c:pt idx="4651" formatCode="#,##0.00">
                  <c:v>1775.32</c:v>
                </c:pt>
                <c:pt idx="4652" formatCode="#,##0.00">
                  <c:v>1786.54</c:v>
                </c:pt>
                <c:pt idx="4653" formatCode="#,##0.00">
                  <c:v>1781</c:v>
                </c:pt>
                <c:pt idx="4654" formatCode="#,##0.00">
                  <c:v>1810.65</c:v>
                </c:pt>
                <c:pt idx="4655" formatCode="#,##0.00">
                  <c:v>1809.6</c:v>
                </c:pt>
                <c:pt idx="4656" formatCode="#,##0.00">
                  <c:v>1818.32</c:v>
                </c:pt>
                <c:pt idx="4657" formatCode="#,##0.00">
                  <c:v>1827.99</c:v>
                </c:pt>
                <c:pt idx="4658" formatCode="#,##0.00">
                  <c:v>1833.32</c:v>
                </c:pt>
                <c:pt idx="4659" formatCode="#,##0.00">
                  <c:v>1842.02</c:v>
                </c:pt>
                <c:pt idx="4660" formatCode="#,##0.00">
                  <c:v>1841.4</c:v>
                </c:pt>
                <c:pt idx="4661" formatCode="#,##0.00">
                  <c:v>1841.07</c:v>
                </c:pt>
                <c:pt idx="4662" formatCode="#,##0.00">
                  <c:v>1848.36</c:v>
                </c:pt>
                <c:pt idx="4663" formatCode="#,##0.00">
                  <c:v>1831.98</c:v>
                </c:pt>
                <c:pt idx="4664" formatCode="#,##0.00">
                  <c:v>1831.37</c:v>
                </c:pt>
                <c:pt idx="4665" formatCode="#,##0.00">
                  <c:v>1826.77</c:v>
                </c:pt>
                <c:pt idx="4666" formatCode="#,##0.00">
                  <c:v>1837.88</c:v>
                </c:pt>
                <c:pt idx="4667" formatCode="#,##0.00">
                  <c:v>1837.49</c:v>
                </c:pt>
                <c:pt idx="4668" formatCode="#,##0.00">
                  <c:v>1838.13</c:v>
                </c:pt>
                <c:pt idx="4669" formatCode="#,##0.00">
                  <c:v>1842.37</c:v>
                </c:pt>
                <c:pt idx="4670" formatCode="#,##0.00">
                  <c:v>1819.2</c:v>
                </c:pt>
                <c:pt idx="4671" formatCode="#,##0.00">
                  <c:v>1838.88</c:v>
                </c:pt>
                <c:pt idx="4672" formatCode="#,##0.00">
                  <c:v>1848.38</c:v>
                </c:pt>
                <c:pt idx="4673" formatCode="#,##0.00">
                  <c:v>1845.89</c:v>
                </c:pt>
                <c:pt idx="4674" formatCode="#,##0.00">
                  <c:v>1838.7</c:v>
                </c:pt>
                <c:pt idx="4675" formatCode="#,##0.00">
                  <c:v>1843.8</c:v>
                </c:pt>
                <c:pt idx="4676" formatCode="#,##0.00">
                  <c:v>1844.86</c:v>
                </c:pt>
                <c:pt idx="4677" formatCode="#,##0.00">
                  <c:v>1828.46</c:v>
                </c:pt>
                <c:pt idx="4678" formatCode="#,##0.00">
                  <c:v>1790.29</c:v>
                </c:pt>
                <c:pt idx="4679" formatCode="#,##0.00">
                  <c:v>1781.56</c:v>
                </c:pt>
                <c:pt idx="4680" formatCode="#,##0.00">
                  <c:v>1792.5</c:v>
                </c:pt>
                <c:pt idx="4681" formatCode="#,##0.00">
                  <c:v>1774.2</c:v>
                </c:pt>
                <c:pt idx="4682" formatCode="#,##0.00">
                  <c:v>1794.19</c:v>
                </c:pt>
                <c:pt idx="4683" formatCode="#,##0.00">
                  <c:v>1782.59</c:v>
                </c:pt>
                <c:pt idx="4684" formatCode="#,##0.00">
                  <c:v>1741.89</c:v>
                </c:pt>
                <c:pt idx="4685" formatCode="#,##0.00">
                  <c:v>1755.2</c:v>
                </c:pt>
                <c:pt idx="4686" formatCode="#,##0.00">
                  <c:v>1751.64</c:v>
                </c:pt>
                <c:pt idx="4687" formatCode="#,##0.00">
                  <c:v>1773.43</c:v>
                </c:pt>
                <c:pt idx="4688" formatCode="#,##0.00">
                  <c:v>1797.02</c:v>
                </c:pt>
                <c:pt idx="4689" formatCode="#,##0.00">
                  <c:v>1799.84</c:v>
                </c:pt>
                <c:pt idx="4690" formatCode="#,##0.00">
                  <c:v>1819.75</c:v>
                </c:pt>
                <c:pt idx="4691" formatCode="#,##0.00">
                  <c:v>1819.26</c:v>
                </c:pt>
                <c:pt idx="4692" formatCode="#,##0.00">
                  <c:v>1829.83</c:v>
                </c:pt>
                <c:pt idx="4693" formatCode="#,##0.00">
                  <c:v>1838.63</c:v>
                </c:pt>
                <c:pt idx="4694" formatCode="#,##0.00">
                  <c:v>1840.76</c:v>
                </c:pt>
                <c:pt idx="4695" formatCode="#,##0.00">
                  <c:v>1828.75</c:v>
                </c:pt>
                <c:pt idx="4696" formatCode="#,##0.00">
                  <c:v>1839.78</c:v>
                </c:pt>
                <c:pt idx="4697" formatCode="#,##0.00">
                  <c:v>1836.25</c:v>
                </c:pt>
                <c:pt idx="4698" formatCode="#,##0.00">
                  <c:v>1847.61</c:v>
                </c:pt>
                <c:pt idx="4699" formatCode="#,##0.00">
                  <c:v>1845.12</c:v>
                </c:pt>
                <c:pt idx="4700" formatCode="#,##0.00">
                  <c:v>1845.16</c:v>
                </c:pt>
                <c:pt idx="4701" formatCode="#,##0.00">
                  <c:v>1854.29</c:v>
                </c:pt>
                <c:pt idx="4702" formatCode="#,##0.00">
                  <c:v>1859.45</c:v>
                </c:pt>
                <c:pt idx="4703" formatCode="#,##0.00">
                  <c:v>1845.73</c:v>
                </c:pt>
                <c:pt idx="4704" formatCode="#,##0.00">
                  <c:v>1873.91</c:v>
                </c:pt>
                <c:pt idx="4705" formatCode="#,##0.00">
                  <c:v>1873.81</c:v>
                </c:pt>
                <c:pt idx="4706" formatCode="#,##0.00">
                  <c:v>1877.03</c:v>
                </c:pt>
                <c:pt idx="4707" formatCode="#,##0.00">
                  <c:v>1878.04</c:v>
                </c:pt>
                <c:pt idx="4708" formatCode="#,##0.00">
                  <c:v>1877.17</c:v>
                </c:pt>
                <c:pt idx="4709" formatCode="#,##0.00">
                  <c:v>1867.63</c:v>
                </c:pt>
                <c:pt idx="4710" formatCode="#,##0.00">
                  <c:v>1868.2</c:v>
                </c:pt>
                <c:pt idx="4711" formatCode="#,##0.00">
                  <c:v>1846.34</c:v>
                </c:pt>
                <c:pt idx="4712" formatCode="#,##0.00">
                  <c:v>1841.13</c:v>
                </c:pt>
                <c:pt idx="4713" formatCode="#,##0.00">
                  <c:v>1858.83</c:v>
                </c:pt>
                <c:pt idx="4714" formatCode="#,##0.00">
                  <c:v>1872.25</c:v>
                </c:pt>
                <c:pt idx="4715" formatCode="#,##0.00">
                  <c:v>1860.77</c:v>
                </c:pt>
                <c:pt idx="4716" formatCode="#,##0.00">
                  <c:v>1872.01</c:v>
                </c:pt>
                <c:pt idx="4717" formatCode="#,##0.00">
                  <c:v>1866.52</c:v>
                </c:pt>
                <c:pt idx="4718" formatCode="#,##0.00">
                  <c:v>1857.44</c:v>
                </c:pt>
                <c:pt idx="4719" formatCode="#,##0.00">
                  <c:v>1865.62</c:v>
                </c:pt>
                <c:pt idx="4720" formatCode="#,##0.00">
                  <c:v>1852.56</c:v>
                </c:pt>
                <c:pt idx="4721" formatCode="#,##0.00">
                  <c:v>1849.04</c:v>
                </c:pt>
                <c:pt idx="4722" formatCode="#,##0.00">
                  <c:v>1857.62</c:v>
                </c:pt>
                <c:pt idx="4723" formatCode="#,##0.00">
                  <c:v>1872.34</c:v>
                </c:pt>
                <c:pt idx="4724" formatCode="#,##0.00">
                  <c:v>1885.52</c:v>
                </c:pt>
                <c:pt idx="4725" formatCode="#,##0.00">
                  <c:v>1890.9</c:v>
                </c:pt>
                <c:pt idx="4726" formatCode="#,##0.00">
                  <c:v>1888.77</c:v>
                </c:pt>
                <c:pt idx="4727" formatCode="#,##0.00">
                  <c:v>1865.09</c:v>
                </c:pt>
                <c:pt idx="4728" formatCode="#,##0.00">
                  <c:v>1845.04</c:v>
                </c:pt>
                <c:pt idx="4729" formatCode="#,##0.00">
                  <c:v>1851.96</c:v>
                </c:pt>
                <c:pt idx="4730" formatCode="#,##0.00">
                  <c:v>1872.18</c:v>
                </c:pt>
                <c:pt idx="4731" formatCode="#,##0.00">
                  <c:v>1833.08</c:v>
                </c:pt>
                <c:pt idx="4732" formatCode="#,##0.00">
                  <c:v>1815.69</c:v>
                </c:pt>
                <c:pt idx="4733" formatCode="#,##0.00">
                  <c:v>1830.61</c:v>
                </c:pt>
                <c:pt idx="4734" formatCode="#,##0.00">
                  <c:v>1842.98</c:v>
                </c:pt>
                <c:pt idx="4735" formatCode="#,##0.00">
                  <c:v>1862.31</c:v>
                </c:pt>
                <c:pt idx="4736" formatCode="#,##0.00">
                  <c:v>1864.85</c:v>
                </c:pt>
                <c:pt idx="4737" formatCode="#,##0.00">
                  <c:v>1871.89</c:v>
                </c:pt>
                <c:pt idx="4738" formatCode="#,##0.00">
                  <c:v>1879.55</c:v>
                </c:pt>
                <c:pt idx="4739" formatCode="#,##0.00">
                  <c:v>1875.39</c:v>
                </c:pt>
                <c:pt idx="4740" formatCode="#,##0.00">
                  <c:v>1878.61</c:v>
                </c:pt>
                <c:pt idx="4741" formatCode="#,##0.00">
                  <c:v>1863.4</c:v>
                </c:pt>
                <c:pt idx="4742" formatCode="#,##0.00">
                  <c:v>1869.43</c:v>
                </c:pt>
                <c:pt idx="4743" formatCode="#,##0.00">
                  <c:v>1878.33</c:v>
                </c:pt>
                <c:pt idx="4744" formatCode="#,##0.00">
                  <c:v>1883.95</c:v>
                </c:pt>
                <c:pt idx="4745" formatCode="#,##0.00">
                  <c:v>1883.68</c:v>
                </c:pt>
                <c:pt idx="4746" formatCode="#,##0.00">
                  <c:v>1881.14</c:v>
                </c:pt>
                <c:pt idx="4747" formatCode="#,##0.00">
                  <c:v>1884.66</c:v>
                </c:pt>
                <c:pt idx="4748" formatCode="#,##0.00">
                  <c:v>1867.72</c:v>
                </c:pt>
                <c:pt idx="4749" formatCode="#,##0.00">
                  <c:v>1878.21</c:v>
                </c:pt>
                <c:pt idx="4750" formatCode="#,##0.00">
                  <c:v>1875.63</c:v>
                </c:pt>
                <c:pt idx="4751" formatCode="#,##0.00">
                  <c:v>1878.48</c:v>
                </c:pt>
                <c:pt idx="4752" formatCode="#,##0.00">
                  <c:v>1896.65</c:v>
                </c:pt>
                <c:pt idx="4753" formatCode="#,##0.00">
                  <c:v>1897.45</c:v>
                </c:pt>
                <c:pt idx="4754" formatCode="#,##0.00">
                  <c:v>1888.53</c:v>
                </c:pt>
                <c:pt idx="4755" formatCode="#,##0.00">
                  <c:v>1870.85</c:v>
                </c:pt>
                <c:pt idx="4756" formatCode="#,##0.00">
                  <c:v>1877.86</c:v>
                </c:pt>
                <c:pt idx="4757" formatCode="#,##0.00">
                  <c:v>1885.08</c:v>
                </c:pt>
                <c:pt idx="4758" formatCode="#,##0.00">
                  <c:v>1872.83</c:v>
                </c:pt>
                <c:pt idx="4759" formatCode="#,##0.00">
                  <c:v>1888.03</c:v>
                </c:pt>
                <c:pt idx="4760" formatCode="#,##0.00">
                  <c:v>1892.49</c:v>
                </c:pt>
                <c:pt idx="4761" formatCode="#,##0.00">
                  <c:v>1900.53</c:v>
                </c:pt>
                <c:pt idx="4762" formatCode="#,##0.00">
                  <c:v>1911.91</c:v>
                </c:pt>
                <c:pt idx="4763" formatCode="#,##0.00">
                  <c:v>1909.78</c:v>
                </c:pt>
                <c:pt idx="4764" formatCode="#,##0.00">
                  <c:v>1920.03</c:v>
                </c:pt>
                <c:pt idx="4765" formatCode="#,##0.00">
                  <c:v>1923.57</c:v>
                </c:pt>
                <c:pt idx="4766" formatCode="#,##0.00">
                  <c:v>1924.97</c:v>
                </c:pt>
                <c:pt idx="4767" formatCode="#,##0.00">
                  <c:v>1924.24</c:v>
                </c:pt>
                <c:pt idx="4768" formatCode="#,##0.00">
                  <c:v>1927.88</c:v>
                </c:pt>
                <c:pt idx="4769" formatCode="#,##0.00">
                  <c:v>1940.46</c:v>
                </c:pt>
                <c:pt idx="4770" formatCode="#,##0.00">
                  <c:v>1949.44</c:v>
                </c:pt>
                <c:pt idx="4771" formatCode="#,##0.00">
                  <c:v>1951.27</c:v>
                </c:pt>
                <c:pt idx="4772" formatCode="#,##0.00">
                  <c:v>1950.79</c:v>
                </c:pt>
                <c:pt idx="4773" formatCode="#,##0.00">
                  <c:v>1943.89</c:v>
                </c:pt>
                <c:pt idx="4774" formatCode="#,##0.00">
                  <c:v>1930.11</c:v>
                </c:pt>
                <c:pt idx="4775" formatCode="#,##0.00">
                  <c:v>1936.16</c:v>
                </c:pt>
                <c:pt idx="4776" formatCode="#,##0.00">
                  <c:v>1937.78</c:v>
                </c:pt>
                <c:pt idx="4777" formatCode="#,##0.00">
                  <c:v>1941.99</c:v>
                </c:pt>
                <c:pt idx="4778" formatCode="#,##0.00">
                  <c:v>1956.98</c:v>
                </c:pt>
                <c:pt idx="4779" formatCode="#,##0.00">
                  <c:v>1959.48</c:v>
                </c:pt>
                <c:pt idx="4780" formatCode="#,##0.00">
                  <c:v>1962.87</c:v>
                </c:pt>
                <c:pt idx="4781" formatCode="#,##0.00">
                  <c:v>1962.61</c:v>
                </c:pt>
                <c:pt idx="4782" formatCode="#,##0.00">
                  <c:v>1949.98</c:v>
                </c:pt>
                <c:pt idx="4783" formatCode="#,##0.00">
                  <c:v>1959.53</c:v>
                </c:pt>
                <c:pt idx="4784" formatCode="#,##0.00">
                  <c:v>1957.22</c:v>
                </c:pt>
                <c:pt idx="4785" formatCode="#,##0.00">
                  <c:v>1960.96</c:v>
                </c:pt>
                <c:pt idx="4786" formatCode="#,##0.00">
                  <c:v>1960.23</c:v>
                </c:pt>
                <c:pt idx="4787" formatCode="#,##0.00">
                  <c:v>1973.32</c:v>
                </c:pt>
                <c:pt idx="4788" formatCode="#,##0.00">
                  <c:v>1974.62</c:v>
                </c:pt>
                <c:pt idx="4789" formatCode="#,##0.00">
                  <c:v>1985.44</c:v>
                </c:pt>
                <c:pt idx="4790" formatCode="#,##0.00">
                  <c:v>1977.65</c:v>
                </c:pt>
                <c:pt idx="4791" formatCode="#,##0.00">
                  <c:v>1963.71</c:v>
                </c:pt>
                <c:pt idx="4792" formatCode="#,##0.00">
                  <c:v>1972.83</c:v>
                </c:pt>
                <c:pt idx="4793" formatCode="#,##0.00">
                  <c:v>1964.68</c:v>
                </c:pt>
                <c:pt idx="4794" formatCode="#,##0.00">
                  <c:v>1967.57</c:v>
                </c:pt>
                <c:pt idx="4795" formatCode="#,##0.00">
                  <c:v>1977.1</c:v>
                </c:pt>
                <c:pt idx="4796" formatCode="#,##0.00">
                  <c:v>1973.28</c:v>
                </c:pt>
                <c:pt idx="4797" formatCode="#,##0.00">
                  <c:v>1981.57</c:v>
                </c:pt>
                <c:pt idx="4798" formatCode="#,##0.00">
                  <c:v>1958.12</c:v>
                </c:pt>
                <c:pt idx="4799" formatCode="#,##0.00">
                  <c:v>1978.22</c:v>
                </c:pt>
                <c:pt idx="4800" formatCode="#,##0.00">
                  <c:v>1973.63</c:v>
                </c:pt>
                <c:pt idx="4801" formatCode="#,##0.00">
                  <c:v>1983.53</c:v>
                </c:pt>
                <c:pt idx="4802" formatCode="#,##0.00">
                  <c:v>1987.01</c:v>
                </c:pt>
                <c:pt idx="4803" formatCode="#,##0.00">
                  <c:v>1987.98</c:v>
                </c:pt>
                <c:pt idx="4804" formatCode="#,##0.00">
                  <c:v>1978.34</c:v>
                </c:pt>
                <c:pt idx="4805" formatCode="#,##0.00">
                  <c:v>1978.91</c:v>
                </c:pt>
                <c:pt idx="4806" formatCode="#,##0.00">
                  <c:v>1969.95</c:v>
                </c:pt>
                <c:pt idx="4807" formatCode="#,##0.00">
                  <c:v>1970.07</c:v>
                </c:pt>
                <c:pt idx="4808" formatCode="#,##0.00">
                  <c:v>1930.67</c:v>
                </c:pt>
                <c:pt idx="4809" formatCode="#,##0.00">
                  <c:v>1925.15</c:v>
                </c:pt>
                <c:pt idx="4810" formatCode="#,##0.00">
                  <c:v>1938.99</c:v>
                </c:pt>
                <c:pt idx="4811" formatCode="#,##0.00">
                  <c:v>1920.21</c:v>
                </c:pt>
                <c:pt idx="4812" formatCode="#,##0.00">
                  <c:v>1920.24</c:v>
                </c:pt>
                <c:pt idx="4813" formatCode="#,##0.00">
                  <c:v>1909.57</c:v>
                </c:pt>
                <c:pt idx="4814" formatCode="#,##0.00">
                  <c:v>1931.59</c:v>
                </c:pt>
                <c:pt idx="4815" formatCode="#,##0.00">
                  <c:v>1936.92</c:v>
                </c:pt>
                <c:pt idx="4816" formatCode="#,##0.00">
                  <c:v>1933.75</c:v>
                </c:pt>
                <c:pt idx="4817" formatCode="#,##0.00">
                  <c:v>1946.72</c:v>
                </c:pt>
                <c:pt idx="4818" formatCode="#,##0.00">
                  <c:v>1955.18</c:v>
                </c:pt>
                <c:pt idx="4819" formatCode="#,##0.00">
                  <c:v>1955.06</c:v>
                </c:pt>
                <c:pt idx="4820" formatCode="#,##0.00">
                  <c:v>1971.74</c:v>
                </c:pt>
                <c:pt idx="4821" formatCode="#,##0.00">
                  <c:v>1981.6</c:v>
                </c:pt>
                <c:pt idx="4822" formatCode="#,##0.00">
                  <c:v>1986.51</c:v>
                </c:pt>
                <c:pt idx="4823" formatCode="#,##0.00">
                  <c:v>1992.37</c:v>
                </c:pt>
                <c:pt idx="4824" formatCode="#,##0.00">
                  <c:v>1988.4</c:v>
                </c:pt>
                <c:pt idx="4825" formatCode="#,##0.00">
                  <c:v>1997.92</c:v>
                </c:pt>
                <c:pt idx="4826" formatCode="#,##0.00">
                  <c:v>2000.02</c:v>
                </c:pt>
                <c:pt idx="4827" formatCode="#,##0.00">
                  <c:v>2000.12</c:v>
                </c:pt>
                <c:pt idx="4828" formatCode="#,##0.00">
                  <c:v>1996.74</c:v>
                </c:pt>
                <c:pt idx="4829" formatCode="#,##0.00">
                  <c:v>2003.37</c:v>
                </c:pt>
                <c:pt idx="4830" formatCode="#,##0.00">
                  <c:v>2002.28</c:v>
                </c:pt>
                <c:pt idx="4831" formatCode="#,##0.00">
                  <c:v>2000.72</c:v>
                </c:pt>
                <c:pt idx="4832" formatCode="#,##0.00">
                  <c:v>1997.65</c:v>
                </c:pt>
                <c:pt idx="4833" formatCode="#,##0.00">
                  <c:v>2007.71</c:v>
                </c:pt>
                <c:pt idx="4834" formatCode="#,##0.00">
                  <c:v>2001.54</c:v>
                </c:pt>
                <c:pt idx="4835" formatCode="#,##0.00">
                  <c:v>1988.44</c:v>
                </c:pt>
                <c:pt idx="4836" formatCode="#,##0.00">
                  <c:v>1995.69</c:v>
                </c:pt>
                <c:pt idx="4837" formatCode="#,##0.00">
                  <c:v>1997.45</c:v>
                </c:pt>
                <c:pt idx="4838" formatCode="#,##0.00">
                  <c:v>1985.54</c:v>
                </c:pt>
                <c:pt idx="4839" formatCode="#,##0.00">
                  <c:v>1984.13</c:v>
                </c:pt>
                <c:pt idx="4840" formatCode="#,##0.00">
                  <c:v>1998.98</c:v>
                </c:pt>
                <c:pt idx="4841" formatCode="#,##0.00">
                  <c:v>2001.57</c:v>
                </c:pt>
                <c:pt idx="4842" formatCode="#,##0.00">
                  <c:v>2011.36</c:v>
                </c:pt>
                <c:pt idx="4843" formatCode="#,##0.00">
                  <c:v>2010.4</c:v>
                </c:pt>
                <c:pt idx="4844" formatCode="#,##0.00">
                  <c:v>1994.29</c:v>
                </c:pt>
                <c:pt idx="4845" formatCode="#,##0.00">
                  <c:v>1982.77</c:v>
                </c:pt>
                <c:pt idx="4846" formatCode="#,##0.00">
                  <c:v>1998.3</c:v>
                </c:pt>
                <c:pt idx="4847" formatCode="#,##0.00">
                  <c:v>1965.99</c:v>
                </c:pt>
                <c:pt idx="4848" formatCode="#,##0.00">
                  <c:v>1982.85</c:v>
                </c:pt>
                <c:pt idx="4849" formatCode="#,##0.00">
                  <c:v>1977.8</c:v>
                </c:pt>
                <c:pt idx="4850" formatCode="#,##0.00">
                  <c:v>1972.29</c:v>
                </c:pt>
                <c:pt idx="4851" formatCode="#,##0.00">
                  <c:v>1946.16</c:v>
                </c:pt>
                <c:pt idx="4852" formatCode="#,##0.00">
                  <c:v>1946.17</c:v>
                </c:pt>
                <c:pt idx="4853" formatCode="#,##0.00">
                  <c:v>1967.9</c:v>
                </c:pt>
                <c:pt idx="4854" formatCode="#,##0.00">
                  <c:v>1964.82</c:v>
                </c:pt>
                <c:pt idx="4855" formatCode="#,##0.00">
                  <c:v>1935.1</c:v>
                </c:pt>
                <c:pt idx="4856" formatCode="#,##0.00">
                  <c:v>1968.89</c:v>
                </c:pt>
                <c:pt idx="4857" formatCode="#,##0.00">
                  <c:v>1928.21</c:v>
                </c:pt>
                <c:pt idx="4858" formatCode="#,##0.00">
                  <c:v>1906.13</c:v>
                </c:pt>
                <c:pt idx="4859" formatCode="#,##0.00">
                  <c:v>1874.74</c:v>
                </c:pt>
                <c:pt idx="4860" formatCode="#,##0.00">
                  <c:v>1877.7</c:v>
                </c:pt>
                <c:pt idx="4861" formatCode="#,##0.00">
                  <c:v>1862.49</c:v>
                </c:pt>
                <c:pt idx="4862" formatCode="#,##0.00">
                  <c:v>1862.76</c:v>
                </c:pt>
                <c:pt idx="4863" formatCode="#,##0.00">
                  <c:v>1886.76</c:v>
                </c:pt>
                <c:pt idx="4864" formatCode="#,##0.00">
                  <c:v>1904.01</c:v>
                </c:pt>
                <c:pt idx="4865" formatCode="#,##0.00">
                  <c:v>1941.28</c:v>
                </c:pt>
                <c:pt idx="4866" formatCode="#,##0.00">
                  <c:v>1927.11</c:v>
                </c:pt>
                <c:pt idx="4867" formatCode="#,##0.00">
                  <c:v>1950.82</c:v>
                </c:pt>
                <c:pt idx="4868" formatCode="#,##0.00">
                  <c:v>1964.58</c:v>
                </c:pt>
                <c:pt idx="4869" formatCode="#,##0.00">
                  <c:v>1961.63</c:v>
                </c:pt>
                <c:pt idx="4870" formatCode="#,##0.00">
                  <c:v>1985.05</c:v>
                </c:pt>
                <c:pt idx="4871" formatCode="#,##0.00">
                  <c:v>1982.3</c:v>
                </c:pt>
                <c:pt idx="4872" formatCode="#,##0.00">
                  <c:v>1994.65</c:v>
                </c:pt>
                <c:pt idx="4873" formatCode="#,##0.00">
                  <c:v>2018.05</c:v>
                </c:pt>
                <c:pt idx="4874" formatCode="#,##0.00">
                  <c:v>2017.81</c:v>
                </c:pt>
                <c:pt idx="4875" formatCode="#,##0.00">
                  <c:v>2012.1</c:v>
                </c:pt>
                <c:pt idx="4876" formatCode="#,##0.00">
                  <c:v>2023.57</c:v>
                </c:pt>
                <c:pt idx="4877" formatCode="#,##0.00">
                  <c:v>2031.21</c:v>
                </c:pt>
                <c:pt idx="4878" formatCode="#,##0.00">
                  <c:v>2031.92</c:v>
                </c:pt>
                <c:pt idx="4879" formatCode="#,##0.00">
                  <c:v>2038.26</c:v>
                </c:pt>
                <c:pt idx="4880" formatCode="#,##0.00">
                  <c:v>2039.68</c:v>
                </c:pt>
                <c:pt idx="4881" formatCode="#,##0.00">
                  <c:v>2038.25</c:v>
                </c:pt>
                <c:pt idx="4882" formatCode="#,##0.00">
                  <c:v>2039.33</c:v>
                </c:pt>
                <c:pt idx="4883" formatCode="#,##0.00">
                  <c:v>2039.82</c:v>
                </c:pt>
                <c:pt idx="4884" formatCode="#,##0.00">
                  <c:v>2041.32</c:v>
                </c:pt>
                <c:pt idx="4885" formatCode="#,##0.00">
                  <c:v>2051.8000000000002</c:v>
                </c:pt>
                <c:pt idx="4886" formatCode="#,##0.00">
                  <c:v>2048.7199999999998</c:v>
                </c:pt>
                <c:pt idx="4887" formatCode="#,##0.00">
                  <c:v>2052.75</c:v>
                </c:pt>
                <c:pt idx="4888" formatCode="#,##0.00">
                  <c:v>2063.5</c:v>
                </c:pt>
                <c:pt idx="4889" formatCode="#,##0.00">
                  <c:v>2069.41</c:v>
                </c:pt>
                <c:pt idx="4890" formatCode="#,##0.00">
                  <c:v>2067.0300000000002</c:v>
                </c:pt>
                <c:pt idx="4891" formatCode="#,##0.00">
                  <c:v>2072.83</c:v>
                </c:pt>
                <c:pt idx="4892" formatCode="#,##0.00">
                  <c:v>2067.56</c:v>
                </c:pt>
                <c:pt idx="4893" formatCode="#,##0.00">
                  <c:v>2053.44</c:v>
                </c:pt>
                <c:pt idx="4894" formatCode="#,##0.00">
                  <c:v>2066.5500000000002</c:v>
                </c:pt>
                <c:pt idx="4895" formatCode="#,##0.00">
                  <c:v>2074.33</c:v>
                </c:pt>
                <c:pt idx="4896" formatCode="#,##0.00">
                  <c:v>2071.92</c:v>
                </c:pt>
                <c:pt idx="4897" formatCode="#,##0.00">
                  <c:v>2075.37</c:v>
                </c:pt>
                <c:pt idx="4898" formatCode="#,##0.00">
                  <c:v>2060.31</c:v>
                </c:pt>
                <c:pt idx="4899" formatCode="#,##0.00">
                  <c:v>2059.8200000000002</c:v>
                </c:pt>
                <c:pt idx="4900" formatCode="#,##0.00">
                  <c:v>2026.14</c:v>
                </c:pt>
                <c:pt idx="4901" formatCode="#,##0.00">
                  <c:v>2035.33</c:v>
                </c:pt>
                <c:pt idx="4902" formatCode="#,##0.00">
                  <c:v>2002.33</c:v>
                </c:pt>
                <c:pt idx="4903" formatCode="#,##0.00">
                  <c:v>1989.63</c:v>
                </c:pt>
                <c:pt idx="4904" formatCode="#,##0.00">
                  <c:v>1972.74</c:v>
                </c:pt>
                <c:pt idx="4905" formatCode="#,##0.00">
                  <c:v>2012.89</c:v>
                </c:pt>
                <c:pt idx="4906" formatCode="#,##0.00">
                  <c:v>2061.23</c:v>
                </c:pt>
                <c:pt idx="4907" formatCode="#,##0.00">
                  <c:v>2070.65</c:v>
                </c:pt>
                <c:pt idx="4908" formatCode="#,##0.00">
                  <c:v>2078.54</c:v>
                </c:pt>
                <c:pt idx="4909" formatCode="#,##0.00">
                  <c:v>2082.17</c:v>
                </c:pt>
                <c:pt idx="4910" formatCode="#,##0.00">
                  <c:v>2081.88</c:v>
                </c:pt>
                <c:pt idx="4911" formatCode="#,##0.00">
                  <c:v>2088.77</c:v>
                </c:pt>
                <c:pt idx="4912" formatCode="#,##0.00">
                  <c:v>2090.5700000000002</c:v>
                </c:pt>
                <c:pt idx="4913" formatCode="#,##0.00">
                  <c:v>2080.35</c:v>
                </c:pt>
                <c:pt idx="4914" formatCode="#,##0.00">
                  <c:v>2058.9</c:v>
                </c:pt>
                <c:pt idx="4915" formatCode="#,##0.00">
                  <c:v>2058.1999999999998</c:v>
                </c:pt>
                <c:pt idx="4916" formatCode="#,##0.00">
                  <c:v>2020.58</c:v>
                </c:pt>
                <c:pt idx="4917" formatCode="#,##0.00">
                  <c:v>2002.61</c:v>
                </c:pt>
                <c:pt idx="4918" formatCode="#,##0.00">
                  <c:v>2025.9</c:v>
                </c:pt>
                <c:pt idx="4919" formatCode="#,##0.00">
                  <c:v>2062.14</c:v>
                </c:pt>
                <c:pt idx="4920" formatCode="#,##0.00">
                  <c:v>2044.81</c:v>
                </c:pt>
                <c:pt idx="4921" formatCode="#,##0.00">
                  <c:v>2028.26</c:v>
                </c:pt>
                <c:pt idx="4922" formatCode="#,##0.00">
                  <c:v>2023.03</c:v>
                </c:pt>
                <c:pt idx="4923" formatCode="#,##0.00">
                  <c:v>2011.27</c:v>
                </c:pt>
                <c:pt idx="4924" formatCode="#,##0.00">
                  <c:v>1992.67</c:v>
                </c:pt>
                <c:pt idx="4925" formatCode="#,##0.00">
                  <c:v>2019.42</c:v>
                </c:pt>
                <c:pt idx="4926" formatCode="#,##0.00">
                  <c:v>2022.55</c:v>
                </c:pt>
                <c:pt idx="4927" formatCode="#,##0.00">
                  <c:v>2032.12</c:v>
                </c:pt>
                <c:pt idx="4928" formatCode="#,##0.00">
                  <c:v>2063.15</c:v>
                </c:pt>
                <c:pt idx="4929" formatCode="#,##0.00">
                  <c:v>2051.8200000000002</c:v>
                </c:pt>
                <c:pt idx="4930" formatCode="#,##0.00">
                  <c:v>2057.09</c:v>
                </c:pt>
                <c:pt idx="4931" formatCode="#,##0.00">
                  <c:v>2029.55</c:v>
                </c:pt>
                <c:pt idx="4932" formatCode="#,##0.00">
                  <c:v>2002.16</c:v>
                </c:pt>
                <c:pt idx="4933" formatCode="#,##0.00">
                  <c:v>2021.25</c:v>
                </c:pt>
                <c:pt idx="4934" formatCode="#,##0.00">
                  <c:v>1994.99</c:v>
                </c:pt>
                <c:pt idx="4935" formatCode="#,##0.00">
                  <c:v>2020.85</c:v>
                </c:pt>
                <c:pt idx="4936" formatCode="#,##0.00">
                  <c:v>2050.0300000000002</c:v>
                </c:pt>
                <c:pt idx="4937" formatCode="#,##0.00">
                  <c:v>2041.51</c:v>
                </c:pt>
                <c:pt idx="4938" formatCode="#,##0.00">
                  <c:v>2062.52</c:v>
                </c:pt>
                <c:pt idx="4939" formatCode="#,##0.00">
                  <c:v>2055.4699999999998</c:v>
                </c:pt>
                <c:pt idx="4940" formatCode="#,##0.00">
                  <c:v>2046.74</c:v>
                </c:pt>
                <c:pt idx="4941" formatCode="#,##0.00">
                  <c:v>2068.59</c:v>
                </c:pt>
                <c:pt idx="4942" formatCode="#,##0.00">
                  <c:v>2068.5300000000002</c:v>
                </c:pt>
                <c:pt idx="4943" formatCode="#,##0.00">
                  <c:v>2088.48</c:v>
                </c:pt>
                <c:pt idx="4944" formatCode="#,##0.00">
                  <c:v>2096.9899999999998</c:v>
                </c:pt>
                <c:pt idx="4945" formatCode="#,##0.00">
                  <c:v>2100.34</c:v>
                </c:pt>
                <c:pt idx="4946" formatCode="#,##0.00">
                  <c:v>2099.6799999999998</c:v>
                </c:pt>
                <c:pt idx="4947" formatCode="#,##0.00">
                  <c:v>2097.4499999999998</c:v>
                </c:pt>
                <c:pt idx="4948" formatCode="#,##0.00">
                  <c:v>2110.3000000000002</c:v>
                </c:pt>
                <c:pt idx="4949" formatCode="#,##0.00">
                  <c:v>2109.66</c:v>
                </c:pt>
                <c:pt idx="4950" formatCode="#,##0.00">
                  <c:v>2115.48</c:v>
                </c:pt>
                <c:pt idx="4951" formatCode="#,##0.00">
                  <c:v>2113.86</c:v>
                </c:pt>
                <c:pt idx="4952" formatCode="#,##0.00">
                  <c:v>2110.7399999999998</c:v>
                </c:pt>
                <c:pt idx="4953" formatCode="#,##0.00">
                  <c:v>2104.5</c:v>
                </c:pt>
                <c:pt idx="4954" formatCode="#,##0.00">
                  <c:v>2117.39</c:v>
                </c:pt>
                <c:pt idx="4955" formatCode="#,##0.00">
                  <c:v>2107.7800000000002</c:v>
                </c:pt>
                <c:pt idx="4956" formatCode="#,##0.00">
                  <c:v>2098.5300000000002</c:v>
                </c:pt>
                <c:pt idx="4957" formatCode="#,##0.00">
                  <c:v>2101.04</c:v>
                </c:pt>
                <c:pt idx="4958" formatCode="#,##0.00">
                  <c:v>2071.2600000000002</c:v>
                </c:pt>
                <c:pt idx="4959" formatCode="#,##0.00">
                  <c:v>2079.4299999999998</c:v>
                </c:pt>
                <c:pt idx="4960" formatCode="#,##0.00">
                  <c:v>2044.16</c:v>
                </c:pt>
                <c:pt idx="4961" formatCode="#,##0.00">
                  <c:v>2040.24</c:v>
                </c:pt>
                <c:pt idx="4962" formatCode="#,##0.00">
                  <c:v>2065.9499999999998</c:v>
                </c:pt>
                <c:pt idx="4963" formatCode="#,##0.00">
                  <c:v>2053.4</c:v>
                </c:pt>
                <c:pt idx="4964" formatCode="#,##0.00">
                  <c:v>2081.19</c:v>
                </c:pt>
                <c:pt idx="4965" formatCode="#,##0.00">
                  <c:v>2074.2800000000002</c:v>
                </c:pt>
                <c:pt idx="4966" formatCode="#,##0.00">
                  <c:v>2099.5</c:v>
                </c:pt>
                <c:pt idx="4967" formatCode="#,##0.00">
                  <c:v>2089.27</c:v>
                </c:pt>
                <c:pt idx="4968" formatCode="#,##0.00">
                  <c:v>2108.1</c:v>
                </c:pt>
                <c:pt idx="4969" formatCode="#,##0.00">
                  <c:v>2104.42</c:v>
                </c:pt>
                <c:pt idx="4970" formatCode="#,##0.00">
                  <c:v>2091.5</c:v>
                </c:pt>
                <c:pt idx="4971" formatCode="#,##0.00">
                  <c:v>2061.0500000000002</c:v>
                </c:pt>
                <c:pt idx="4972" formatCode="#,##0.00">
                  <c:v>2056.15</c:v>
                </c:pt>
                <c:pt idx="4973" formatCode="#,##0.00">
                  <c:v>2061.02</c:v>
                </c:pt>
                <c:pt idx="4974" formatCode="#,##0.00">
                  <c:v>2086.2399999999998</c:v>
                </c:pt>
                <c:pt idx="4975" formatCode="#,##0.00">
                  <c:v>2067.89</c:v>
                </c:pt>
                <c:pt idx="4976" formatCode="#,##0.00">
                  <c:v>2059.69</c:v>
                </c:pt>
                <c:pt idx="4977" formatCode="#,##0.00">
                  <c:v>2066.96</c:v>
                </c:pt>
                <c:pt idx="4978" formatCode="#,##0.00">
                  <c:v>2080.62</c:v>
                </c:pt>
                <c:pt idx="4979" formatCode="#,##0.00">
                  <c:v>2076.33</c:v>
                </c:pt>
                <c:pt idx="4980" formatCode="#,##0.00">
                  <c:v>2081.9</c:v>
                </c:pt>
                <c:pt idx="4981" formatCode="#,##0.00">
                  <c:v>2091.1799999999998</c:v>
                </c:pt>
                <c:pt idx="4982" formatCode="#,##0.00">
                  <c:v>2102.06</c:v>
                </c:pt>
                <c:pt idx="4983" formatCode="#,##0.00">
                  <c:v>2092.4299999999998</c:v>
                </c:pt>
                <c:pt idx="4984" formatCode="#,##0.00">
                  <c:v>2095.84</c:v>
                </c:pt>
                <c:pt idx="4985" formatCode="#,##0.00">
                  <c:v>2106.63</c:v>
                </c:pt>
                <c:pt idx="4986" formatCode="#,##0.00">
                  <c:v>2104.9899999999998</c:v>
                </c:pt>
                <c:pt idx="4987" formatCode="#,##0.00">
                  <c:v>2081.1799999999998</c:v>
                </c:pt>
                <c:pt idx="4988" formatCode="#,##0.00">
                  <c:v>2100.4</c:v>
                </c:pt>
                <c:pt idx="4989" formatCode="#,##0.00">
                  <c:v>2097.29</c:v>
                </c:pt>
                <c:pt idx="4990" formatCode="#,##0.00">
                  <c:v>2107.96</c:v>
                </c:pt>
                <c:pt idx="4991" formatCode="#,##0.00">
                  <c:v>2112.9299999999998</c:v>
                </c:pt>
                <c:pt idx="4992" formatCode="#,##0.00">
                  <c:v>2117.69</c:v>
                </c:pt>
                <c:pt idx="4993" formatCode="#,##0.00">
                  <c:v>2108.92</c:v>
                </c:pt>
                <c:pt idx="4994" formatCode="#,##0.00">
                  <c:v>2114.7600000000002</c:v>
                </c:pt>
                <c:pt idx="4995" formatCode="#,##0.00">
                  <c:v>2106.85</c:v>
                </c:pt>
                <c:pt idx="4996" formatCode="#,##0.00">
                  <c:v>2085.5100000000002</c:v>
                </c:pt>
                <c:pt idx="4997" formatCode="#,##0.00">
                  <c:v>2108.29</c:v>
                </c:pt>
                <c:pt idx="4998" formatCode="#,##0.00">
                  <c:v>2114.4899999999998</c:v>
                </c:pt>
                <c:pt idx="4999" formatCode="#,##0.00">
                  <c:v>2089.46</c:v>
                </c:pt>
                <c:pt idx="5000" formatCode="#,##0.00">
                  <c:v>2080.15</c:v>
                </c:pt>
                <c:pt idx="5001" formatCode="#,##0.00">
                  <c:v>2088</c:v>
                </c:pt>
                <c:pt idx="5002" formatCode="#,##0.00">
                  <c:v>2116.1</c:v>
                </c:pt>
                <c:pt idx="5003" formatCode="#,##0.00">
                  <c:v>2105.33</c:v>
                </c:pt>
                <c:pt idx="5004" formatCode="#,##0.00">
                  <c:v>2099.12</c:v>
                </c:pt>
                <c:pt idx="5005" formatCode="#,##0.00">
                  <c:v>2098.48</c:v>
                </c:pt>
                <c:pt idx="5006" formatCode="#,##0.00">
                  <c:v>2121.1</c:v>
                </c:pt>
                <c:pt idx="5007" formatCode="#,##0.00">
                  <c:v>2122.73</c:v>
                </c:pt>
                <c:pt idx="5008" formatCode="#,##0.00">
                  <c:v>2129.1999999999998</c:v>
                </c:pt>
                <c:pt idx="5009" formatCode="#,##0.00">
                  <c:v>2127.83</c:v>
                </c:pt>
                <c:pt idx="5010" formatCode="#,##0.00">
                  <c:v>2125.85</c:v>
                </c:pt>
                <c:pt idx="5011" formatCode="#,##0.00">
                  <c:v>2130.8200000000002</c:v>
                </c:pt>
                <c:pt idx="5012" formatCode="#,##0.00">
                  <c:v>2126.06</c:v>
                </c:pt>
                <c:pt idx="5013" formatCode="#,##0.00">
                  <c:v>2104.1999999999998</c:v>
                </c:pt>
                <c:pt idx="5014" formatCode="#,##0.00">
                  <c:v>2123.48</c:v>
                </c:pt>
                <c:pt idx="5015" formatCode="#,##0.00">
                  <c:v>2120.79</c:v>
                </c:pt>
                <c:pt idx="5016" formatCode="#,##0.00">
                  <c:v>2107.39</c:v>
                </c:pt>
                <c:pt idx="5017" formatCode="#,##0.00">
                  <c:v>2111.73</c:v>
                </c:pt>
                <c:pt idx="5018" formatCode="#,##0.00">
                  <c:v>2109.6</c:v>
                </c:pt>
                <c:pt idx="5019" formatCode="#,##0.00">
                  <c:v>2114.0700000000002</c:v>
                </c:pt>
                <c:pt idx="5020" formatCode="#,##0.00">
                  <c:v>2095.84</c:v>
                </c:pt>
                <c:pt idx="5021" formatCode="#,##0.00">
                  <c:v>2092.83</c:v>
                </c:pt>
                <c:pt idx="5022" formatCode="#,##0.00">
                  <c:v>2079.2800000000002</c:v>
                </c:pt>
                <c:pt idx="5023" formatCode="#,##0.00">
                  <c:v>2080.15</c:v>
                </c:pt>
                <c:pt idx="5024" formatCode="#,##0.00">
                  <c:v>2105.1999999999998</c:v>
                </c:pt>
                <c:pt idx="5025" formatCode="#,##0.00">
                  <c:v>2108.86</c:v>
                </c:pt>
                <c:pt idx="5026" formatCode="#,##0.00">
                  <c:v>2094.11</c:v>
                </c:pt>
                <c:pt idx="5027" formatCode="#,##0.00">
                  <c:v>2084.4299999999998</c:v>
                </c:pt>
                <c:pt idx="5028" formatCode="#,##0.00">
                  <c:v>2096.29</c:v>
                </c:pt>
                <c:pt idx="5029" formatCode="#,##0.00">
                  <c:v>2100.44</c:v>
                </c:pt>
                <c:pt idx="5030" formatCode="#,##0.00">
                  <c:v>2121.2399999999998</c:v>
                </c:pt>
                <c:pt idx="5031" formatCode="#,##0.00">
                  <c:v>2109.9899999999998</c:v>
                </c:pt>
                <c:pt idx="5032" formatCode="#,##0.00">
                  <c:v>2122.85</c:v>
                </c:pt>
                <c:pt idx="5033" formatCode="#,##0.00">
                  <c:v>2124.1999999999998</c:v>
                </c:pt>
                <c:pt idx="5034" formatCode="#,##0.00">
                  <c:v>2108.58</c:v>
                </c:pt>
                <c:pt idx="5035" formatCode="#,##0.00">
                  <c:v>2102.31</c:v>
                </c:pt>
                <c:pt idx="5036" formatCode="#,##0.00">
                  <c:v>2101.4899999999998</c:v>
                </c:pt>
                <c:pt idx="5037" formatCode="#,##0.00">
                  <c:v>2057.64</c:v>
                </c:pt>
                <c:pt idx="5038" formatCode="#,##0.00">
                  <c:v>2063.11</c:v>
                </c:pt>
                <c:pt idx="5039" formatCode="#,##0.00">
                  <c:v>2077.42</c:v>
                </c:pt>
                <c:pt idx="5040" formatCode="#,##0.00">
                  <c:v>2076.7800000000002</c:v>
                </c:pt>
                <c:pt idx="5041" formatCode="#,##0.00">
                  <c:v>2068.7600000000002</c:v>
                </c:pt>
                <c:pt idx="5042" formatCode="#,##0.00">
                  <c:v>2081.34</c:v>
                </c:pt>
                <c:pt idx="5043" formatCode="#,##0.00">
                  <c:v>2046.68</c:v>
                </c:pt>
                <c:pt idx="5044" formatCode="#,##0.00">
                  <c:v>2051.31</c:v>
                </c:pt>
                <c:pt idx="5045" formatCode="#,##0.00">
                  <c:v>2076.62</c:v>
                </c:pt>
                <c:pt idx="5046" formatCode="#,##0.00">
                  <c:v>2099.6</c:v>
                </c:pt>
                <c:pt idx="5047" formatCode="#,##0.00">
                  <c:v>2108.9499999999998</c:v>
                </c:pt>
                <c:pt idx="5048" formatCode="#,##0.00">
                  <c:v>2107.4</c:v>
                </c:pt>
                <c:pt idx="5049" formatCode="#,##0.00">
                  <c:v>2124.29</c:v>
                </c:pt>
                <c:pt idx="5050" formatCode="#,##0.00">
                  <c:v>2126.64</c:v>
                </c:pt>
                <c:pt idx="5051" formatCode="#,##0.00">
                  <c:v>2128.2800000000002</c:v>
                </c:pt>
                <c:pt idx="5052" formatCode="#,##0.00">
                  <c:v>2119.21</c:v>
                </c:pt>
                <c:pt idx="5053" formatCode="#,##0.00">
                  <c:v>2114.15</c:v>
                </c:pt>
                <c:pt idx="5054" formatCode="#,##0.00">
                  <c:v>2102.15</c:v>
                </c:pt>
                <c:pt idx="5055" formatCode="#,##0.00">
                  <c:v>2079.65</c:v>
                </c:pt>
                <c:pt idx="5056" formatCode="#,##0.00">
                  <c:v>2067.64</c:v>
                </c:pt>
                <c:pt idx="5057" formatCode="#,##0.00">
                  <c:v>2093.25</c:v>
                </c:pt>
                <c:pt idx="5058" formatCode="#,##0.00">
                  <c:v>2108.5700000000002</c:v>
                </c:pt>
                <c:pt idx="5059" formatCode="#,##0.00">
                  <c:v>2108.63</c:v>
                </c:pt>
                <c:pt idx="5060" formatCode="#,##0.00">
                  <c:v>2103.84</c:v>
                </c:pt>
                <c:pt idx="5061" formatCode="#,##0.00">
                  <c:v>2098.04</c:v>
                </c:pt>
                <c:pt idx="5062" formatCode="#,##0.00">
                  <c:v>2093.3200000000002</c:v>
                </c:pt>
                <c:pt idx="5063" formatCode="#,##0.00">
                  <c:v>2099.84</c:v>
                </c:pt>
                <c:pt idx="5064" formatCode="#,##0.00">
                  <c:v>2083.56</c:v>
                </c:pt>
                <c:pt idx="5065" formatCode="#,##0.00">
                  <c:v>2077.5700000000002</c:v>
                </c:pt>
                <c:pt idx="5066" formatCode="#,##0.00">
                  <c:v>2104.1799999999998</c:v>
                </c:pt>
                <c:pt idx="5067" formatCode="#,##0.00">
                  <c:v>2084.0700000000002</c:v>
                </c:pt>
                <c:pt idx="5068" formatCode="#,##0.00">
                  <c:v>2086.0500000000002</c:v>
                </c:pt>
                <c:pt idx="5069" formatCode="#,##0.00">
                  <c:v>2083.39</c:v>
                </c:pt>
                <c:pt idx="5070" formatCode="#,##0.00">
                  <c:v>2091.54</c:v>
                </c:pt>
                <c:pt idx="5071" formatCode="#,##0.00">
                  <c:v>2102.44</c:v>
                </c:pt>
                <c:pt idx="5072" formatCode="#,##0.00">
                  <c:v>2096.92</c:v>
                </c:pt>
                <c:pt idx="5073" formatCode="#,##0.00">
                  <c:v>2079.61</c:v>
                </c:pt>
                <c:pt idx="5074" formatCode="#,##0.00">
                  <c:v>2035.73</c:v>
                </c:pt>
                <c:pt idx="5075" formatCode="#,##0.00">
                  <c:v>1970.89</c:v>
                </c:pt>
                <c:pt idx="5076" formatCode="#,##0.00">
                  <c:v>1893.21</c:v>
                </c:pt>
                <c:pt idx="5077" formatCode="#,##0.00">
                  <c:v>1867.61</c:v>
                </c:pt>
                <c:pt idx="5078" formatCode="#,##0.00">
                  <c:v>1940.51</c:v>
                </c:pt>
                <c:pt idx="5079" formatCode="#,##0.00">
                  <c:v>1987.66</c:v>
                </c:pt>
                <c:pt idx="5080" formatCode="#,##0.00">
                  <c:v>1988.87</c:v>
                </c:pt>
                <c:pt idx="5081" formatCode="#,##0.00">
                  <c:v>1972.18</c:v>
                </c:pt>
                <c:pt idx="5082" formatCode="#,##0.00">
                  <c:v>1913.85</c:v>
                </c:pt>
                <c:pt idx="5083" formatCode="#,##0.00">
                  <c:v>1948.86</c:v>
                </c:pt>
                <c:pt idx="5084" formatCode="#,##0.00">
                  <c:v>1951.13</c:v>
                </c:pt>
                <c:pt idx="5085" formatCode="#,##0.00">
                  <c:v>1921.22</c:v>
                </c:pt>
                <c:pt idx="5086" formatCode="#,##0.00">
                  <c:v>1969.41</c:v>
                </c:pt>
                <c:pt idx="5087" formatCode="#,##0.00">
                  <c:v>1942.04</c:v>
                </c:pt>
                <c:pt idx="5088" formatCode="#,##0.00">
                  <c:v>1952.29</c:v>
                </c:pt>
                <c:pt idx="5089" formatCode="#,##0.00">
                  <c:v>1961.05</c:v>
                </c:pt>
                <c:pt idx="5090" formatCode="#,##0.00">
                  <c:v>1953.03</c:v>
                </c:pt>
                <c:pt idx="5091" formatCode="#,##0.00">
                  <c:v>1978.09</c:v>
                </c:pt>
                <c:pt idx="5092" formatCode="#,##0.00">
                  <c:v>1995.31</c:v>
                </c:pt>
                <c:pt idx="5093" formatCode="#,##0.00">
                  <c:v>1990.2</c:v>
                </c:pt>
                <c:pt idx="5094" formatCode="#,##0.00">
                  <c:v>1958.03</c:v>
                </c:pt>
                <c:pt idx="5095" formatCode="#,##0.00">
                  <c:v>1966.97</c:v>
                </c:pt>
                <c:pt idx="5096" formatCode="#,##0.00">
                  <c:v>1942.74</c:v>
                </c:pt>
                <c:pt idx="5097" formatCode="#,##0.00">
                  <c:v>1938.76</c:v>
                </c:pt>
                <c:pt idx="5098" formatCode="#,##0.00">
                  <c:v>1932.24</c:v>
                </c:pt>
                <c:pt idx="5099" formatCode="#,##0.00">
                  <c:v>1931.34</c:v>
                </c:pt>
                <c:pt idx="5100" formatCode="#,##0.00">
                  <c:v>1881.77</c:v>
                </c:pt>
                <c:pt idx="5101" formatCode="#,##0.00">
                  <c:v>1884.09</c:v>
                </c:pt>
                <c:pt idx="5102" formatCode="#,##0.00">
                  <c:v>1920.03</c:v>
                </c:pt>
                <c:pt idx="5103" formatCode="#,##0.00">
                  <c:v>1923.82</c:v>
                </c:pt>
                <c:pt idx="5104" formatCode="#,##0.00">
                  <c:v>1951.36</c:v>
                </c:pt>
                <c:pt idx="5105" formatCode="#,##0.00">
                  <c:v>1987.05</c:v>
                </c:pt>
                <c:pt idx="5106" formatCode="#,##0.00">
                  <c:v>1979.92</c:v>
                </c:pt>
                <c:pt idx="5107" formatCode="#,##0.00">
                  <c:v>1995.83</c:v>
                </c:pt>
                <c:pt idx="5108" formatCode="#,##0.00">
                  <c:v>2013.43</c:v>
                </c:pt>
                <c:pt idx="5109" formatCode="#,##0.00">
                  <c:v>2014.89</c:v>
                </c:pt>
                <c:pt idx="5110" formatCode="#,##0.00">
                  <c:v>2017.46</c:v>
                </c:pt>
                <c:pt idx="5111" formatCode="#,##0.00">
                  <c:v>2003.69</c:v>
                </c:pt>
                <c:pt idx="5112" formatCode="#,##0.00">
                  <c:v>1994.24</c:v>
                </c:pt>
                <c:pt idx="5113" formatCode="#,##0.00">
                  <c:v>2023.86</c:v>
                </c:pt>
                <c:pt idx="5114" formatCode="#,##0.00">
                  <c:v>2033.11</c:v>
                </c:pt>
                <c:pt idx="5115" formatCode="#,##0.00">
                  <c:v>2033.66</c:v>
                </c:pt>
                <c:pt idx="5116" formatCode="#,##0.00">
                  <c:v>2030.77</c:v>
                </c:pt>
                <c:pt idx="5117" formatCode="#,##0.00">
                  <c:v>2018.94</c:v>
                </c:pt>
                <c:pt idx="5118" formatCode="#,##0.00">
                  <c:v>2052.5100000000002</c:v>
                </c:pt>
                <c:pt idx="5119" formatCode="#,##0.00">
                  <c:v>2075.15</c:v>
                </c:pt>
                <c:pt idx="5120" formatCode="#,##0.00">
                  <c:v>2071.1799999999998</c:v>
                </c:pt>
                <c:pt idx="5121" formatCode="#,##0.00">
                  <c:v>2065.89</c:v>
                </c:pt>
                <c:pt idx="5122" formatCode="#,##0.00">
                  <c:v>2090.35</c:v>
                </c:pt>
                <c:pt idx="5123" formatCode="#,##0.00">
                  <c:v>2089.41</c:v>
                </c:pt>
                <c:pt idx="5124" formatCode="#,##0.00">
                  <c:v>2079.36</c:v>
                </c:pt>
                <c:pt idx="5125" formatCode="#,##0.00">
                  <c:v>2104.0500000000002</c:v>
                </c:pt>
                <c:pt idx="5126" formatCode="#,##0.00">
                  <c:v>2109.79</c:v>
                </c:pt>
                <c:pt idx="5127" formatCode="#,##0.00">
                  <c:v>2102.31</c:v>
                </c:pt>
                <c:pt idx="5128" formatCode="#,##0.00">
                  <c:v>2099.9299999999998</c:v>
                </c:pt>
                <c:pt idx="5129" formatCode="#,##0.00">
                  <c:v>2099.1999999999998</c:v>
                </c:pt>
                <c:pt idx="5130" formatCode="#,##0.00">
                  <c:v>2078.58</c:v>
                </c:pt>
                <c:pt idx="5131" formatCode="#,##0.00">
                  <c:v>2081.7199999999998</c:v>
                </c:pt>
                <c:pt idx="5132" formatCode="#,##0.00">
                  <c:v>2075</c:v>
                </c:pt>
                <c:pt idx="5133" formatCode="#,##0.00">
                  <c:v>2045.97</c:v>
                </c:pt>
                <c:pt idx="5134" formatCode="#,##0.00">
                  <c:v>2023.04</c:v>
                </c:pt>
                <c:pt idx="5135" formatCode="#,##0.00">
                  <c:v>2053.19</c:v>
                </c:pt>
                <c:pt idx="5136" formatCode="#,##0.00">
                  <c:v>2050.44</c:v>
                </c:pt>
                <c:pt idx="5137" formatCode="#,##0.00">
                  <c:v>2083.58</c:v>
                </c:pt>
                <c:pt idx="5138" formatCode="#,##0.00">
                  <c:v>2081.2399999999998</c:v>
                </c:pt>
                <c:pt idx="5139" formatCode="#,##0.00">
                  <c:v>2089.17</c:v>
                </c:pt>
                <c:pt idx="5140" formatCode="#,##0.00">
                  <c:v>2086.59</c:v>
                </c:pt>
                <c:pt idx="5141" formatCode="#,##0.00">
                  <c:v>2089.14</c:v>
                </c:pt>
                <c:pt idx="5142" formatCode="#,##0.00">
                  <c:v>2088.87</c:v>
                </c:pt>
                <c:pt idx="5143" formatCode="#,##0.00">
                  <c:v>2090.11</c:v>
                </c:pt>
                <c:pt idx="5144" formatCode="#,##0.00">
                  <c:v>2080.41</c:v>
                </c:pt>
                <c:pt idx="5145" formatCode="#,##0.00">
                  <c:v>2102.63</c:v>
                </c:pt>
                <c:pt idx="5146" formatCode="#,##0.00">
                  <c:v>2079.5100000000002</c:v>
                </c:pt>
                <c:pt idx="5147" formatCode="#,##0.00">
                  <c:v>2049.62</c:v>
                </c:pt>
                <c:pt idx="5148" formatCode="#,##0.00">
                  <c:v>2091.69</c:v>
                </c:pt>
                <c:pt idx="5149" formatCode="#,##0.00">
                  <c:v>2077.0700000000002</c:v>
                </c:pt>
                <c:pt idx="5150" formatCode="#,##0.00">
                  <c:v>2063.59</c:v>
                </c:pt>
                <c:pt idx="5151" formatCode="#,##0.00">
                  <c:v>2047.62</c:v>
                </c:pt>
                <c:pt idx="5152" formatCode="#,##0.00">
                  <c:v>2052.23</c:v>
                </c:pt>
                <c:pt idx="5153" formatCode="#,##0.00">
                  <c:v>2012.37</c:v>
                </c:pt>
                <c:pt idx="5154" formatCode="#,##0.00">
                  <c:v>2021.94</c:v>
                </c:pt>
                <c:pt idx="5155" formatCode="#,##0.00">
                  <c:v>2043.41</c:v>
                </c:pt>
                <c:pt idx="5156" formatCode="#,##0.00">
                  <c:v>2073.0700000000002</c:v>
                </c:pt>
                <c:pt idx="5157" formatCode="#,##0.00">
                  <c:v>2041.89</c:v>
                </c:pt>
                <c:pt idx="5158" formatCode="#,##0.00">
                  <c:v>2005.55</c:v>
                </c:pt>
                <c:pt idx="5159" formatCode="#,##0.00">
                  <c:v>2021.15</c:v>
                </c:pt>
                <c:pt idx="5160" formatCode="#,##0.00">
                  <c:v>2038.97</c:v>
                </c:pt>
                <c:pt idx="5161" formatCode="#,##0.00">
                  <c:v>2064.29</c:v>
                </c:pt>
                <c:pt idx="5162" formatCode="#,##0.00">
                  <c:v>2060.9899999999998</c:v>
                </c:pt>
                <c:pt idx="5163" formatCode="#,##0.00">
                  <c:v>2056.5</c:v>
                </c:pt>
                <c:pt idx="5164" formatCode="#,##0.00">
                  <c:v>2078.36</c:v>
                </c:pt>
                <c:pt idx="5165" formatCode="#,##0.00">
                  <c:v>2063.36</c:v>
                </c:pt>
                <c:pt idx="5166" formatCode="#,##0.00">
                  <c:v>2043.94</c:v>
                </c:pt>
                <c:pt idx="5167" formatCode="#,##0.00">
                  <c:v>2012.66</c:v>
                </c:pt>
                <c:pt idx="5168" formatCode="#,##0.00">
                  <c:v>2016.71</c:v>
                </c:pt>
                <c:pt idx="5169" formatCode="#,##0.00">
                  <c:v>1990.26</c:v>
                </c:pt>
                <c:pt idx="5170" formatCode="#,##0.00">
                  <c:v>1943.09</c:v>
                </c:pt>
                <c:pt idx="5171" formatCode="#,##0.00">
                  <c:v>1922.03</c:v>
                </c:pt>
                <c:pt idx="5172" formatCode="#,##0.00">
                  <c:v>1923.67</c:v>
                </c:pt>
                <c:pt idx="5173" formatCode="#,##0.00">
                  <c:v>1938.68</c:v>
                </c:pt>
                <c:pt idx="5174" formatCode="#,##0.00">
                  <c:v>1890.28</c:v>
                </c:pt>
                <c:pt idx="5175" formatCode="#,##0.00">
                  <c:v>1921.84</c:v>
                </c:pt>
                <c:pt idx="5176" formatCode="#,##0.00">
                  <c:v>1880.33</c:v>
                </c:pt>
                <c:pt idx="5177" formatCode="#,##0.00">
                  <c:v>1881.33</c:v>
                </c:pt>
                <c:pt idx="5178" formatCode="#,##0.00">
                  <c:v>1859.33</c:v>
                </c:pt>
                <c:pt idx="5179" formatCode="#,##0.00">
                  <c:v>1868.99</c:v>
                </c:pt>
                <c:pt idx="5180" formatCode="#,##0.00">
                  <c:v>1906.9</c:v>
                </c:pt>
                <c:pt idx="5181" formatCode="#,##0.00">
                  <c:v>1877.08</c:v>
                </c:pt>
                <c:pt idx="5182" formatCode="#,##0.00">
                  <c:v>1903.63</c:v>
                </c:pt>
                <c:pt idx="5183" formatCode="#,##0.00">
                  <c:v>1882.95</c:v>
                </c:pt>
                <c:pt idx="5184" formatCode="#,##0.00">
                  <c:v>1893.36</c:v>
                </c:pt>
                <c:pt idx="5185" formatCode="#,##0.00">
                  <c:v>1940.24</c:v>
                </c:pt>
                <c:pt idx="5186" formatCode="#,##0.00">
                  <c:v>1939.38</c:v>
                </c:pt>
                <c:pt idx="5187" formatCode="#,##0.00">
                  <c:v>1903.03</c:v>
                </c:pt>
                <c:pt idx="5188" formatCode="#,##0.00">
                  <c:v>1912.53</c:v>
                </c:pt>
                <c:pt idx="5189" formatCode="#,##0.00">
                  <c:v>1915.45</c:v>
                </c:pt>
                <c:pt idx="5190" formatCode="#,##0.00">
                  <c:v>1880.05</c:v>
                </c:pt>
                <c:pt idx="5191" formatCode="#,##0.00">
                  <c:v>1853.44</c:v>
                </c:pt>
                <c:pt idx="5192" formatCode="#,##0.00">
                  <c:v>1852.21</c:v>
                </c:pt>
                <c:pt idx="5193" formatCode="#,##0.00">
                  <c:v>1851.86</c:v>
                </c:pt>
                <c:pt idx="5194" formatCode="#,##0.00">
                  <c:v>1829.08</c:v>
                </c:pt>
                <c:pt idx="5195" formatCode="#,##0.00">
                  <c:v>1864.78</c:v>
                </c:pt>
                <c:pt idx="5196" formatCode="#,##0.00">
                  <c:v>1895.58</c:v>
                </c:pt>
                <c:pt idx="5197" formatCode="#,##0.00">
                  <c:v>1926.82</c:v>
                </c:pt>
                <c:pt idx="5198" formatCode="#,##0.00">
                  <c:v>1917.83</c:v>
                </c:pt>
                <c:pt idx="5199" formatCode="#,##0.00">
                  <c:v>1917.78</c:v>
                </c:pt>
                <c:pt idx="5200" formatCode="#,##0.00">
                  <c:v>1945.5</c:v>
                </c:pt>
                <c:pt idx="5201" formatCode="#,##0.00">
                  <c:v>1921.27</c:v>
                </c:pt>
                <c:pt idx="5202" formatCode="#,##0.00">
                  <c:v>1929.8</c:v>
                </c:pt>
                <c:pt idx="5203" formatCode="#,##0.00">
                  <c:v>1951.7</c:v>
                </c:pt>
                <c:pt idx="5204" formatCode="#,##0.00">
                  <c:v>1948.05</c:v>
                </c:pt>
                <c:pt idx="5205" formatCode="#,##0.00">
                  <c:v>1932.23</c:v>
                </c:pt>
                <c:pt idx="5206" formatCode="#,##0.00">
                  <c:v>1978.35</c:v>
                </c:pt>
                <c:pt idx="5207" formatCode="#,##0.00">
                  <c:v>1986.45</c:v>
                </c:pt>
                <c:pt idx="5208" formatCode="#,##0.00">
                  <c:v>1993.4</c:v>
                </c:pt>
                <c:pt idx="5209" formatCode="#,##0.00">
                  <c:v>1999.99</c:v>
                </c:pt>
                <c:pt idx="5210" formatCode="#,##0.00">
                  <c:v>2001.76</c:v>
                </c:pt>
                <c:pt idx="5211" formatCode="#,##0.00">
                  <c:v>1979.26</c:v>
                </c:pt>
                <c:pt idx="5212" formatCode="#,##0.00">
                  <c:v>1989.26</c:v>
                </c:pt>
                <c:pt idx="5213" formatCode="#,##0.00">
                  <c:v>1989.57</c:v>
                </c:pt>
                <c:pt idx="5214" formatCode="#,##0.00">
                  <c:v>2022.19</c:v>
                </c:pt>
                <c:pt idx="5215" formatCode="#,##0.00">
                  <c:v>2019.64</c:v>
                </c:pt>
                <c:pt idx="5216" formatCode="#,##0.00">
                  <c:v>2015.93</c:v>
                </c:pt>
                <c:pt idx="5217" formatCode="#,##0.00">
                  <c:v>2027.22</c:v>
                </c:pt>
                <c:pt idx="5218" formatCode="#,##0.00">
                  <c:v>2040.59</c:v>
                </c:pt>
                <c:pt idx="5219" formatCode="#,##0.00">
                  <c:v>2049.58</c:v>
                </c:pt>
                <c:pt idx="5220" formatCode="#,##0.00">
                  <c:v>2051.6</c:v>
                </c:pt>
                <c:pt idx="5221" formatCode="#,##0.00">
                  <c:v>2049.8000000000002</c:v>
                </c:pt>
                <c:pt idx="5222" formatCode="#,##0.00">
                  <c:v>2036.71</c:v>
                </c:pt>
                <c:pt idx="5223" formatCode="#,##0.00">
                  <c:v>2035.94</c:v>
                </c:pt>
                <c:pt idx="5224" formatCode="#,##0.00">
                  <c:v>2037.05</c:v>
                </c:pt>
                <c:pt idx="5225" formatCode="#,##0.00">
                  <c:v>2055.0100000000002</c:v>
                </c:pt>
                <c:pt idx="5226" formatCode="#,##0.00">
                  <c:v>2063.9499999999998</c:v>
                </c:pt>
                <c:pt idx="5227" formatCode="#,##0.00">
                  <c:v>2059.7399999999998</c:v>
                </c:pt>
                <c:pt idx="5228" formatCode="#,##0.00">
                  <c:v>2072.7800000000002</c:v>
                </c:pt>
                <c:pt idx="5229" formatCode="#,##0.00">
                  <c:v>2066.13</c:v>
                </c:pt>
                <c:pt idx="5230" formatCode="#,##0.00">
                  <c:v>2045.17</c:v>
                </c:pt>
                <c:pt idx="5231" formatCode="#,##0.00">
                  <c:v>2066.66</c:v>
                </c:pt>
                <c:pt idx="5232" formatCode="#,##0.00">
                  <c:v>2041.91</c:v>
                </c:pt>
                <c:pt idx="5233" formatCode="#,##0.00">
                  <c:v>2047.6</c:v>
                </c:pt>
                <c:pt idx="5234" formatCode="#,##0.00">
                  <c:v>2041.99</c:v>
                </c:pt>
                <c:pt idx="5235" formatCode="#,##0.00">
                  <c:v>2061.7199999999998</c:v>
                </c:pt>
                <c:pt idx="5236" formatCode="#,##0.00">
                  <c:v>2082.42</c:v>
                </c:pt>
                <c:pt idx="5237" formatCode="#,##0.00">
                  <c:v>2082.7800000000002</c:v>
                </c:pt>
                <c:pt idx="5238" formatCode="#,##0.00">
                  <c:v>2080.73</c:v>
                </c:pt>
                <c:pt idx="5239" formatCode="#,##0.00">
                  <c:v>2094.34</c:v>
                </c:pt>
                <c:pt idx="5240" formatCode="#,##0.00">
                  <c:v>2100.8000000000002</c:v>
                </c:pt>
                <c:pt idx="5241" formatCode="#,##0.00">
                  <c:v>2102.4</c:v>
                </c:pt>
                <c:pt idx="5242" formatCode="#,##0.00">
                  <c:v>2091.48</c:v>
                </c:pt>
                <c:pt idx="5243" formatCode="#,##0.00">
                  <c:v>2091.58</c:v>
                </c:pt>
                <c:pt idx="5244" formatCode="#,##0.00">
                  <c:v>2087.79</c:v>
                </c:pt>
                <c:pt idx="5245" formatCode="#,##0.00">
                  <c:v>2091.6999999999998</c:v>
                </c:pt>
                <c:pt idx="5246" formatCode="#,##0.00">
                  <c:v>2095.15</c:v>
                </c:pt>
                <c:pt idx="5247" formatCode="#,##0.00">
                  <c:v>2075.81</c:v>
                </c:pt>
                <c:pt idx="5248" formatCode="#,##0.00">
                  <c:v>2065.3000000000002</c:v>
                </c:pt>
                <c:pt idx="5249" formatCode="#,##0.00">
                  <c:v>2081.4299999999998</c:v>
                </c:pt>
                <c:pt idx="5250" formatCode="#,##0.00">
                  <c:v>2063.37</c:v>
                </c:pt>
                <c:pt idx="5251" formatCode="#,##0.00">
                  <c:v>2051.12</c:v>
                </c:pt>
                <c:pt idx="5252" formatCode="#,##0.00">
                  <c:v>2050.63</c:v>
                </c:pt>
                <c:pt idx="5253" formatCode="#,##0.00">
                  <c:v>2057.14</c:v>
                </c:pt>
                <c:pt idx="5254" formatCode="#,##0.00">
                  <c:v>2058.69</c:v>
                </c:pt>
                <c:pt idx="5255" formatCode="#,##0.00">
                  <c:v>2084.39</c:v>
                </c:pt>
                <c:pt idx="5256" formatCode="#,##0.00">
                  <c:v>2064.46</c:v>
                </c:pt>
                <c:pt idx="5257" formatCode="#,##0.00">
                  <c:v>2064.11</c:v>
                </c:pt>
                <c:pt idx="5258" formatCode="#,##0.00">
                  <c:v>2046.61</c:v>
                </c:pt>
                <c:pt idx="5259" formatCode="#,##0.00">
                  <c:v>2066.66</c:v>
                </c:pt>
                <c:pt idx="5260" formatCode="#,##0.00">
                  <c:v>2047.21</c:v>
                </c:pt>
                <c:pt idx="5261" formatCode="#,##0.00">
                  <c:v>2047.63</c:v>
                </c:pt>
                <c:pt idx="5262" formatCode="#,##0.00">
                  <c:v>2040.04</c:v>
                </c:pt>
                <c:pt idx="5263" formatCode="#,##0.00">
                  <c:v>2052.3200000000002</c:v>
                </c:pt>
                <c:pt idx="5264" formatCode="#,##0.00">
                  <c:v>2048.04</c:v>
                </c:pt>
                <c:pt idx="5265" formatCode="#,##0.00">
                  <c:v>2076.06</c:v>
                </c:pt>
                <c:pt idx="5266" formatCode="#,##0.00">
                  <c:v>2090.54</c:v>
                </c:pt>
                <c:pt idx="5267" formatCode="#,##0.00">
                  <c:v>2090.1</c:v>
                </c:pt>
                <c:pt idx="5268" formatCode="#,##0.00">
                  <c:v>2099.06</c:v>
                </c:pt>
                <c:pt idx="5269" formatCode="#,##0.00">
                  <c:v>2096.96</c:v>
                </c:pt>
                <c:pt idx="5270" formatCode="#,##0.00">
                  <c:v>2099.33</c:v>
                </c:pt>
                <c:pt idx="5271" formatCode="#,##0.00">
                  <c:v>2105.2600000000002</c:v>
                </c:pt>
                <c:pt idx="5272" formatCode="#,##0.00">
                  <c:v>2099.13</c:v>
                </c:pt>
                <c:pt idx="5273" formatCode="#,##0.00">
                  <c:v>2109.41</c:v>
                </c:pt>
                <c:pt idx="5274" formatCode="#,##0.00">
                  <c:v>2112.13</c:v>
                </c:pt>
                <c:pt idx="5275" formatCode="#,##0.00">
                  <c:v>2119.12</c:v>
                </c:pt>
                <c:pt idx="5276" formatCode="#,##0.00">
                  <c:v>2115.48</c:v>
                </c:pt>
                <c:pt idx="5277" formatCode="#,##0.00">
                  <c:v>2096.0700000000002</c:v>
                </c:pt>
                <c:pt idx="5278" formatCode="#,##0.00">
                  <c:v>2079.06</c:v>
                </c:pt>
                <c:pt idx="5279" formatCode="#,##0.00">
                  <c:v>2075.3200000000002</c:v>
                </c:pt>
                <c:pt idx="5280" formatCode="#,##0.00">
                  <c:v>2071.5</c:v>
                </c:pt>
                <c:pt idx="5281" formatCode="#,##0.00">
                  <c:v>2077.9899999999998</c:v>
                </c:pt>
                <c:pt idx="5282" formatCode="#,##0.00">
                  <c:v>2071.2199999999998</c:v>
                </c:pt>
                <c:pt idx="5283" formatCode="#,##0.00">
                  <c:v>2083.25</c:v>
                </c:pt>
                <c:pt idx="5284" formatCode="#,##0.00">
                  <c:v>2088.9</c:v>
                </c:pt>
                <c:pt idx="5285" formatCode="#,##0.00">
                  <c:v>2085.4499999999998</c:v>
                </c:pt>
                <c:pt idx="5286" formatCode="#,##0.00">
                  <c:v>2113.3200000000002</c:v>
                </c:pt>
                <c:pt idx="5287" formatCode="#,##0.00">
                  <c:v>2037.41</c:v>
                </c:pt>
                <c:pt idx="5288" formatCode="#,##0.00">
                  <c:v>2000.54</c:v>
                </c:pt>
                <c:pt idx="5289" formatCode="#,##0.00">
                  <c:v>2036.09</c:v>
                </c:pt>
                <c:pt idx="5290" formatCode="#,##0.00">
                  <c:v>2070.77</c:v>
                </c:pt>
                <c:pt idx="5291" formatCode="#,##0.00">
                  <c:v>2098.86</c:v>
                </c:pt>
                <c:pt idx="5292" formatCode="#,##0.00">
                  <c:v>2102.9499999999998</c:v>
                </c:pt>
                <c:pt idx="5293" formatCode="#,##0.00">
                  <c:v>2088.5500000000002</c:v>
                </c:pt>
                <c:pt idx="5294" formatCode="#,##0.00">
                  <c:v>2099.73</c:v>
                </c:pt>
                <c:pt idx="5295" formatCode="#,##0.00">
                  <c:v>2097.9</c:v>
                </c:pt>
                <c:pt idx="5296" formatCode="#,##0.00">
                  <c:v>2129.9</c:v>
                </c:pt>
                <c:pt idx="5297" formatCode="#,##0.00">
                  <c:v>2137.16</c:v>
                </c:pt>
                <c:pt idx="5298" formatCode="#,##0.00">
                  <c:v>2152.14</c:v>
                </c:pt>
                <c:pt idx="5299" formatCode="#,##0.00">
                  <c:v>2152.4299999999998</c:v>
                </c:pt>
                <c:pt idx="5300" formatCode="#,##0.00">
                  <c:v>2163.75</c:v>
                </c:pt>
                <c:pt idx="5301" formatCode="#,##0.00">
                  <c:v>2161.7399999999998</c:v>
                </c:pt>
                <c:pt idx="5302" formatCode="#,##0.00">
                  <c:v>2166.89</c:v>
                </c:pt>
                <c:pt idx="5303" formatCode="#,##0.00">
                  <c:v>2163.7800000000002</c:v>
                </c:pt>
                <c:pt idx="5304" formatCode="#,##0.00">
                  <c:v>2173.02</c:v>
                </c:pt>
                <c:pt idx="5305" formatCode="#,##0.00">
                  <c:v>2165.17</c:v>
                </c:pt>
                <c:pt idx="5306" formatCode="#,##0.00">
                  <c:v>2175.0300000000002</c:v>
                </c:pt>
                <c:pt idx="5307" formatCode="#,##0.00">
                  <c:v>2168.48</c:v>
                </c:pt>
                <c:pt idx="5308" formatCode="#,##0.00">
                  <c:v>2169.1799999999998</c:v>
                </c:pt>
                <c:pt idx="5309" formatCode="#,##0.00">
                  <c:v>2166.58</c:v>
                </c:pt>
                <c:pt idx="5310" formatCode="#,##0.00">
                  <c:v>2170.06</c:v>
                </c:pt>
                <c:pt idx="5311" formatCode="#,##0.00">
                  <c:v>2173.6</c:v>
                </c:pt>
                <c:pt idx="5312" formatCode="#,##0.00">
                  <c:v>2170.84</c:v>
                </c:pt>
                <c:pt idx="5313" formatCode="#,##0.00">
                  <c:v>2157.0300000000002</c:v>
                </c:pt>
                <c:pt idx="5314" formatCode="#,##0.00">
                  <c:v>2163.79</c:v>
                </c:pt>
                <c:pt idx="5315" formatCode="#,##0.00">
                  <c:v>2164.25</c:v>
                </c:pt>
                <c:pt idx="5316" formatCode="#,##0.00">
                  <c:v>2182.87</c:v>
                </c:pt>
                <c:pt idx="5317" formatCode="#,##0.00">
                  <c:v>2180.89</c:v>
                </c:pt>
                <c:pt idx="5318" formatCode="#,##0.00">
                  <c:v>2181.7399999999998</c:v>
                </c:pt>
                <c:pt idx="5319" formatCode="#,##0.00">
                  <c:v>2175.4899999999998</c:v>
                </c:pt>
                <c:pt idx="5320" formatCode="#,##0.00">
                  <c:v>2185.79</c:v>
                </c:pt>
                <c:pt idx="5321" formatCode="#,##0.00">
                  <c:v>2184.0500000000002</c:v>
                </c:pt>
                <c:pt idx="5322" formatCode="#,##0.00">
                  <c:v>2190.15</c:v>
                </c:pt>
                <c:pt idx="5323" formatCode="#,##0.00">
                  <c:v>2178.15</c:v>
                </c:pt>
                <c:pt idx="5324" formatCode="#,##0.00">
                  <c:v>2182.2199999999998</c:v>
                </c:pt>
                <c:pt idx="5325" formatCode="#,##0.00">
                  <c:v>2187.02</c:v>
                </c:pt>
                <c:pt idx="5326" formatCode="#,##0.00">
                  <c:v>2183.87</c:v>
                </c:pt>
                <c:pt idx="5327" formatCode="#,##0.00">
                  <c:v>2182.64</c:v>
                </c:pt>
                <c:pt idx="5328" formatCode="#,##0.00">
                  <c:v>2186.9</c:v>
                </c:pt>
                <c:pt idx="5329" formatCode="#,##0.00">
                  <c:v>2175.44</c:v>
                </c:pt>
                <c:pt idx="5330" formatCode="#,##0.00">
                  <c:v>2172.4699999999998</c:v>
                </c:pt>
                <c:pt idx="5331" formatCode="#,##0.00">
                  <c:v>2169.04</c:v>
                </c:pt>
                <c:pt idx="5332" formatCode="#,##0.00">
                  <c:v>2180.38</c:v>
                </c:pt>
                <c:pt idx="5333" formatCode="#,##0.00">
                  <c:v>2176.12</c:v>
                </c:pt>
                <c:pt idx="5334" formatCode="#,##0.00">
                  <c:v>2170.9499999999998</c:v>
                </c:pt>
                <c:pt idx="5335" formatCode="#,##0.00">
                  <c:v>2170.86</c:v>
                </c:pt>
                <c:pt idx="5336" formatCode="#,##0.00">
                  <c:v>2179.98</c:v>
                </c:pt>
                <c:pt idx="5337" formatCode="#,##0.00">
                  <c:v>2186.48</c:v>
                </c:pt>
                <c:pt idx="5338" formatCode="#,##0.00">
                  <c:v>2186.16</c:v>
                </c:pt>
                <c:pt idx="5339" formatCode="#,##0.00">
                  <c:v>2181.3000000000002</c:v>
                </c:pt>
                <c:pt idx="5340" formatCode="#,##0.00">
                  <c:v>2127.81</c:v>
                </c:pt>
                <c:pt idx="5341" formatCode="#,##0.00">
                  <c:v>2159.04</c:v>
                </c:pt>
                <c:pt idx="5342" formatCode="#,##0.00">
                  <c:v>2127.02</c:v>
                </c:pt>
                <c:pt idx="5343" formatCode="#,##0.00">
                  <c:v>2125.77</c:v>
                </c:pt>
                <c:pt idx="5344" formatCode="#,##0.00">
                  <c:v>2147.2600000000002</c:v>
                </c:pt>
                <c:pt idx="5345" formatCode="#,##0.00">
                  <c:v>2139.16</c:v>
                </c:pt>
                <c:pt idx="5346" formatCode="#,##0.00">
                  <c:v>2139.12</c:v>
                </c:pt>
                <c:pt idx="5347" formatCode="#,##0.00">
                  <c:v>2139.7600000000002</c:v>
                </c:pt>
                <c:pt idx="5348" formatCode="#,##0.00">
                  <c:v>2163.12</c:v>
                </c:pt>
                <c:pt idx="5349" formatCode="#,##0.00">
                  <c:v>2177.1799999999998</c:v>
                </c:pt>
                <c:pt idx="5350" formatCode="#,##0.00">
                  <c:v>2164.69</c:v>
                </c:pt>
                <c:pt idx="5351" formatCode="#,##0.00">
                  <c:v>2146.1</c:v>
                </c:pt>
                <c:pt idx="5352" formatCode="#,##0.00">
                  <c:v>2159.9299999999998</c:v>
                </c:pt>
                <c:pt idx="5353" formatCode="#,##0.00">
                  <c:v>2171.37</c:v>
                </c:pt>
                <c:pt idx="5354" formatCode="#,##0.00">
                  <c:v>2151.13</c:v>
                </c:pt>
                <c:pt idx="5355" formatCode="#,##0.00">
                  <c:v>2168.27</c:v>
                </c:pt>
                <c:pt idx="5356" formatCode="#,##0.00">
                  <c:v>2161.1999999999998</c:v>
                </c:pt>
                <c:pt idx="5357" formatCode="#,##0.00">
                  <c:v>2150.4899999999998</c:v>
                </c:pt>
                <c:pt idx="5358" formatCode="#,##0.00">
                  <c:v>2159.73</c:v>
                </c:pt>
                <c:pt idx="5359" formatCode="#,##0.00">
                  <c:v>2160.77</c:v>
                </c:pt>
                <c:pt idx="5360" formatCode="#,##0.00">
                  <c:v>2153.7399999999998</c:v>
                </c:pt>
                <c:pt idx="5361" formatCode="#,##0.00">
                  <c:v>2163.66</c:v>
                </c:pt>
                <c:pt idx="5362" formatCode="#,##0.00">
                  <c:v>2136.73</c:v>
                </c:pt>
                <c:pt idx="5363" formatCode="#,##0.00">
                  <c:v>2139.1799999999998</c:v>
                </c:pt>
                <c:pt idx="5364" formatCode="#,##0.00">
                  <c:v>2132.5500000000002</c:v>
                </c:pt>
                <c:pt idx="5365" formatCode="#,##0.00">
                  <c:v>2132.98</c:v>
                </c:pt>
                <c:pt idx="5366" formatCode="#,##0.00">
                  <c:v>2126.5</c:v>
                </c:pt>
                <c:pt idx="5367" formatCode="#,##0.00">
                  <c:v>2139.6</c:v>
                </c:pt>
                <c:pt idx="5368" formatCode="#,##0.00">
                  <c:v>2144.29</c:v>
                </c:pt>
                <c:pt idx="5369" formatCode="#,##0.00">
                  <c:v>2141.34</c:v>
                </c:pt>
                <c:pt idx="5370" formatCode="#,##0.00">
                  <c:v>2141.16</c:v>
                </c:pt>
                <c:pt idx="5371" formatCode="#,##0.00">
                  <c:v>2151.33</c:v>
                </c:pt>
                <c:pt idx="5372" formatCode="#,##0.00">
                  <c:v>2143.16</c:v>
                </c:pt>
                <c:pt idx="5373" formatCode="#,##0.00">
                  <c:v>2139.4299999999998</c:v>
                </c:pt>
                <c:pt idx="5374" formatCode="#,##0.00">
                  <c:v>2133.04</c:v>
                </c:pt>
                <c:pt idx="5375" formatCode="#,##0.00">
                  <c:v>2126.41</c:v>
                </c:pt>
                <c:pt idx="5376" formatCode="#,##0.00">
                  <c:v>2126.15</c:v>
                </c:pt>
                <c:pt idx="5377" formatCode="#,##0.00">
                  <c:v>2111.7199999999998</c:v>
                </c:pt>
                <c:pt idx="5378" formatCode="#,##0.00">
                  <c:v>2097.94</c:v>
                </c:pt>
                <c:pt idx="5379" formatCode="#,##0.00">
                  <c:v>2088.66</c:v>
                </c:pt>
                <c:pt idx="5380" formatCode="#,##0.00">
                  <c:v>2085.1799999999998</c:v>
                </c:pt>
                <c:pt idx="5381" formatCode="#,##0.00">
                  <c:v>2131.52</c:v>
                </c:pt>
                <c:pt idx="5382" formatCode="#,##0.00">
                  <c:v>2139.56</c:v>
                </c:pt>
                <c:pt idx="5383" formatCode="#,##0.00">
                  <c:v>2163.2600000000002</c:v>
                </c:pt>
                <c:pt idx="5384" formatCode="#,##0.00">
                  <c:v>2167.48</c:v>
                </c:pt>
                <c:pt idx="5385" formatCode="#,##0.00">
                  <c:v>2164.4499999999998</c:v>
                </c:pt>
                <c:pt idx="5386" formatCode="#,##0.00">
                  <c:v>2164.1999999999998</c:v>
                </c:pt>
                <c:pt idx="5387" formatCode="#,##0.00">
                  <c:v>2180.39</c:v>
                </c:pt>
                <c:pt idx="5388" formatCode="#,##0.00">
                  <c:v>2176.94</c:v>
                </c:pt>
                <c:pt idx="5389" formatCode="#,##0.00">
                  <c:v>2187.12</c:v>
                </c:pt>
                <c:pt idx="5390" formatCode="#,##0.00">
                  <c:v>2181.9</c:v>
                </c:pt>
                <c:pt idx="5391" formatCode="#,##0.00">
                  <c:v>2198.1799999999998</c:v>
                </c:pt>
                <c:pt idx="5392" formatCode="#,##0.00">
                  <c:v>2202.94</c:v>
                </c:pt>
                <c:pt idx="5393" formatCode="#,##0.00">
                  <c:v>2204.7199999999998</c:v>
                </c:pt>
                <c:pt idx="5394" formatCode="#,##0.00">
                  <c:v>2213.35</c:v>
                </c:pt>
                <c:pt idx="5395" formatCode="#,##0.00">
                  <c:v>2201.7199999999998</c:v>
                </c:pt>
                <c:pt idx="5396" formatCode="#,##0.00">
                  <c:v>2204.66</c:v>
                </c:pt>
                <c:pt idx="5397" formatCode="#,##0.00">
                  <c:v>2198.81</c:v>
                </c:pt>
                <c:pt idx="5398" formatCode="#,##0.00">
                  <c:v>2191.08</c:v>
                </c:pt>
                <c:pt idx="5399" formatCode="#,##0.00">
                  <c:v>2191.9499999999998</c:v>
                </c:pt>
                <c:pt idx="5400" formatCode="#,##0.00">
                  <c:v>2204.71</c:v>
                </c:pt>
                <c:pt idx="5401" formatCode="#,##0.00">
                  <c:v>2212.23</c:v>
                </c:pt>
                <c:pt idx="5402" formatCode="#,##0.00">
                  <c:v>2241.35</c:v>
                </c:pt>
                <c:pt idx="5403" formatCode="#,##0.00">
                  <c:v>2246.19</c:v>
                </c:pt>
                <c:pt idx="5404" formatCode="#,##0.00">
                  <c:v>2259.5300000000002</c:v>
                </c:pt>
                <c:pt idx="5405" formatCode="#,##0.00">
                  <c:v>2256.96</c:v>
                </c:pt>
                <c:pt idx="5406" formatCode="#,##0.00">
                  <c:v>2271.7199999999998</c:v>
                </c:pt>
                <c:pt idx="5407" formatCode="#,##0.00">
                  <c:v>2253.2800000000002</c:v>
                </c:pt>
                <c:pt idx="5408" formatCode="#,##0.00">
                  <c:v>2262.0300000000002</c:v>
                </c:pt>
                <c:pt idx="5409" formatCode="#,##0.00">
                  <c:v>2258.0700000000002</c:v>
                </c:pt>
                <c:pt idx="5410" formatCode="#,##0.00">
                  <c:v>2262.5300000000002</c:v>
                </c:pt>
                <c:pt idx="5411" formatCode="#,##0.00">
                  <c:v>2270.7600000000002</c:v>
                </c:pt>
                <c:pt idx="5412" formatCode="#,##0.00">
                  <c:v>2265.1799999999998</c:v>
                </c:pt>
                <c:pt idx="5413" formatCode="#,##0.00">
                  <c:v>2260.96</c:v>
                </c:pt>
                <c:pt idx="5414" formatCode="#,##0.00">
                  <c:v>2263.79</c:v>
                </c:pt>
                <c:pt idx="5415" formatCode="#,##0.00">
                  <c:v>2268.88</c:v>
                </c:pt>
                <c:pt idx="5416" formatCode="#,##0.00">
                  <c:v>2249.92</c:v>
                </c:pt>
                <c:pt idx="5417" formatCode="#,##0.00">
                  <c:v>2249.2600000000002</c:v>
                </c:pt>
                <c:pt idx="5418" formatCode="#,##0.00">
                  <c:v>2238.83</c:v>
                </c:pt>
                <c:pt idx="5419" formatCode="#,##0.00">
                  <c:v>2257.83</c:v>
                </c:pt>
                <c:pt idx="5420" formatCode="#,##0.00">
                  <c:v>2270.75</c:v>
                </c:pt>
                <c:pt idx="5421" formatCode="#,##0.00">
                  <c:v>2269</c:v>
                </c:pt>
                <c:pt idx="5422" formatCode="#,##0.00">
                  <c:v>2276.98</c:v>
                </c:pt>
                <c:pt idx="5423" formatCode="#,##0.00">
                  <c:v>2268.9</c:v>
                </c:pt>
                <c:pt idx="5424" formatCode="#,##0.00">
                  <c:v>2268.9</c:v>
                </c:pt>
                <c:pt idx="5425" formatCode="#,##0.00">
                  <c:v>2275.3200000000002</c:v>
                </c:pt>
                <c:pt idx="5426" formatCode="#,##0.00">
                  <c:v>2270.44</c:v>
                </c:pt>
                <c:pt idx="5427" formatCode="#,##0.00">
                  <c:v>2274.64</c:v>
                </c:pt>
                <c:pt idx="5428" formatCode="#,##0.00">
                  <c:v>2267.89</c:v>
                </c:pt>
                <c:pt idx="5429" formatCode="#,##0.00">
                  <c:v>2271.89</c:v>
                </c:pt>
                <c:pt idx="5430" formatCode="#,##0.00">
                  <c:v>2263.69</c:v>
                </c:pt>
                <c:pt idx="5431" formatCode="#,##0.00">
                  <c:v>2271.31</c:v>
                </c:pt>
                <c:pt idx="5432" formatCode="#,##0.00">
                  <c:v>2265.1999999999998</c:v>
                </c:pt>
                <c:pt idx="5433" formatCode="#,##0.00">
                  <c:v>2280.0700000000002</c:v>
                </c:pt>
                <c:pt idx="5434" formatCode="#,##0.00">
                  <c:v>2298.37</c:v>
                </c:pt>
                <c:pt idx="5435" formatCode="#,##0.00">
                  <c:v>2296.6799999999998</c:v>
                </c:pt>
                <c:pt idx="5436" formatCode="#,##0.00">
                  <c:v>2294.69</c:v>
                </c:pt>
                <c:pt idx="5437" formatCode="#,##0.00">
                  <c:v>2280.9</c:v>
                </c:pt>
                <c:pt idx="5438" formatCode="#,##0.00">
                  <c:v>2278.87</c:v>
                </c:pt>
                <c:pt idx="5439" formatCode="#,##0.00">
                  <c:v>2279.5500000000002</c:v>
                </c:pt>
                <c:pt idx="5440" formatCode="#,##0.00">
                  <c:v>2280.85</c:v>
                </c:pt>
                <c:pt idx="5441" formatCode="#,##0.00">
                  <c:v>2297.42</c:v>
                </c:pt>
                <c:pt idx="5442" formatCode="#,##0.00">
                  <c:v>2292.56</c:v>
                </c:pt>
                <c:pt idx="5443" formatCode="#,##0.00">
                  <c:v>2293.08</c:v>
                </c:pt>
                <c:pt idx="5444" formatCode="#,##0.00">
                  <c:v>2294.67</c:v>
                </c:pt>
                <c:pt idx="5445" formatCode="#,##0.00">
                  <c:v>2307.87</c:v>
                </c:pt>
                <c:pt idx="5446" formatCode="#,##0.00">
                  <c:v>2316.1</c:v>
                </c:pt>
                <c:pt idx="5447" formatCode="#,##0.00">
                  <c:v>2328.25</c:v>
                </c:pt>
                <c:pt idx="5448" formatCode="#,##0.00">
                  <c:v>2337.58</c:v>
                </c:pt>
                <c:pt idx="5449" formatCode="#,##0.00">
                  <c:v>2349.25</c:v>
                </c:pt>
                <c:pt idx="5450" formatCode="#,##0.00">
                  <c:v>2347.2199999999998</c:v>
                </c:pt>
                <c:pt idx="5451" formatCode="#,##0.00">
                  <c:v>2351.16</c:v>
                </c:pt>
                <c:pt idx="5452" formatCode="#,##0.00">
                  <c:v>2365.38</c:v>
                </c:pt>
                <c:pt idx="5453" formatCode="#,##0.00">
                  <c:v>2362.8200000000002</c:v>
                </c:pt>
                <c:pt idx="5454" formatCode="#,##0.00">
                  <c:v>2363.81</c:v>
                </c:pt>
                <c:pt idx="5455" formatCode="#,##0.00">
                  <c:v>2367.34</c:v>
                </c:pt>
                <c:pt idx="5456" formatCode="#,##0.00">
                  <c:v>2369.75</c:v>
                </c:pt>
                <c:pt idx="5457" formatCode="#,##0.00">
                  <c:v>2363.64</c:v>
                </c:pt>
                <c:pt idx="5458" formatCode="#,##0.00">
                  <c:v>2395.96</c:v>
                </c:pt>
                <c:pt idx="5459" formatCode="#,##0.00">
                  <c:v>2381.92</c:v>
                </c:pt>
                <c:pt idx="5460" formatCode="#,##0.00">
                  <c:v>2383.12</c:v>
                </c:pt>
                <c:pt idx="5461" formatCode="#,##0.00">
                  <c:v>2375.31</c:v>
                </c:pt>
                <c:pt idx="5462" formatCode="#,##0.00">
                  <c:v>2368.39</c:v>
                </c:pt>
                <c:pt idx="5463" formatCode="#,##0.00">
                  <c:v>2362.98</c:v>
                </c:pt>
                <c:pt idx="5464" formatCode="#,##0.00">
                  <c:v>2364.87</c:v>
                </c:pt>
                <c:pt idx="5465" formatCode="#,##0.00">
                  <c:v>2372.6</c:v>
                </c:pt>
                <c:pt idx="5466" formatCode="#,##0.00">
                  <c:v>2373.4699999999998</c:v>
                </c:pt>
                <c:pt idx="5467" formatCode="#,##0.00">
                  <c:v>2365.4499999999998</c:v>
                </c:pt>
                <c:pt idx="5468" formatCode="#,##0.00">
                  <c:v>2385.2600000000002</c:v>
                </c:pt>
                <c:pt idx="5469" formatCode="#,##0.00">
                  <c:v>2381.38</c:v>
                </c:pt>
                <c:pt idx="5470" formatCode="#,##0.00">
                  <c:v>2378.25</c:v>
                </c:pt>
                <c:pt idx="5471" formatCode="#,##0.00">
                  <c:v>2373.4699999999998</c:v>
                </c:pt>
                <c:pt idx="5472" formatCode="#,##0.00">
                  <c:v>2344.02</c:v>
                </c:pt>
                <c:pt idx="5473" formatCode="#,##0.00">
                  <c:v>2348.4499999999998</c:v>
                </c:pt>
                <c:pt idx="5474" formatCode="#,##0.00">
                  <c:v>2345.96</c:v>
                </c:pt>
                <c:pt idx="5475" formatCode="#,##0.00">
                  <c:v>2343.98</c:v>
                </c:pt>
                <c:pt idx="5476" formatCode="#,##0.00">
                  <c:v>2341.59</c:v>
                </c:pt>
                <c:pt idx="5477" formatCode="#,##0.00">
                  <c:v>2358.5700000000002</c:v>
                </c:pt>
                <c:pt idx="5478" formatCode="#,##0.00">
                  <c:v>2361.13</c:v>
                </c:pt>
                <c:pt idx="5479" formatCode="#,##0.00">
                  <c:v>2368.06</c:v>
                </c:pt>
                <c:pt idx="5480" formatCode="#,##0.00">
                  <c:v>2362.7199999999998</c:v>
                </c:pt>
                <c:pt idx="5481" formatCode="#,##0.00">
                  <c:v>2358.84</c:v>
                </c:pt>
                <c:pt idx="5482" formatCode="#,##0.00">
                  <c:v>2360.16</c:v>
                </c:pt>
                <c:pt idx="5483" formatCode="#,##0.00">
                  <c:v>2352.9499999999998</c:v>
                </c:pt>
                <c:pt idx="5484" formatCode="#,##0.00">
                  <c:v>2357.4899999999998</c:v>
                </c:pt>
                <c:pt idx="5485" formatCode="#,##0.00">
                  <c:v>2355.54</c:v>
                </c:pt>
                <c:pt idx="5486" formatCode="#,##0.00">
                  <c:v>2357.16</c:v>
                </c:pt>
                <c:pt idx="5487" formatCode="#,##0.00">
                  <c:v>2353.7800000000002</c:v>
                </c:pt>
                <c:pt idx="5488" formatCode="#,##0.00">
                  <c:v>2344.9299999999998</c:v>
                </c:pt>
                <c:pt idx="5489" formatCode="#,##0.00">
                  <c:v>2328.9499999999998</c:v>
                </c:pt>
                <c:pt idx="5490" formatCode="#,##0.00">
                  <c:v>2349.0100000000002</c:v>
                </c:pt>
                <c:pt idx="5491" formatCode="#,##0.00">
                  <c:v>2342.19</c:v>
                </c:pt>
                <c:pt idx="5492" formatCode="#,##0.00">
                  <c:v>2338.17</c:v>
                </c:pt>
                <c:pt idx="5493" formatCode="#,##0.00">
                  <c:v>2355.84</c:v>
                </c:pt>
                <c:pt idx="5494" formatCode="#,##0.00">
                  <c:v>2348.69</c:v>
                </c:pt>
                <c:pt idx="5495" formatCode="#,##0.00">
                  <c:v>2374.15</c:v>
                </c:pt>
                <c:pt idx="5496" formatCode="#,##0.00">
                  <c:v>2388.61</c:v>
                </c:pt>
                <c:pt idx="5497" formatCode="#,##0.00">
                  <c:v>2387.4499999999998</c:v>
                </c:pt>
                <c:pt idx="5498" formatCode="#,##0.00">
                  <c:v>2388.77</c:v>
                </c:pt>
                <c:pt idx="5499" formatCode="#,##0.00">
                  <c:v>2384.1999999999998</c:v>
                </c:pt>
                <c:pt idx="5500" formatCode="#,##0.00">
                  <c:v>2388.33</c:v>
                </c:pt>
                <c:pt idx="5501" formatCode="#,##0.00">
                  <c:v>2391.17</c:v>
                </c:pt>
                <c:pt idx="5502" formatCode="#,##0.00">
                  <c:v>2388.13</c:v>
                </c:pt>
                <c:pt idx="5503" formatCode="#,##0.00">
                  <c:v>2389.52</c:v>
                </c:pt>
                <c:pt idx="5504" formatCode="#,##0.00">
                  <c:v>2399.29</c:v>
                </c:pt>
                <c:pt idx="5505" formatCode="#,##0.00">
                  <c:v>2399.38</c:v>
                </c:pt>
                <c:pt idx="5506" formatCode="#,##0.00">
                  <c:v>2396.92</c:v>
                </c:pt>
                <c:pt idx="5507" formatCode="#,##0.00">
                  <c:v>2399.63</c:v>
                </c:pt>
                <c:pt idx="5508" formatCode="#,##0.00">
                  <c:v>2394.44</c:v>
                </c:pt>
                <c:pt idx="5509" formatCode="#,##0.00">
                  <c:v>2390.9</c:v>
                </c:pt>
                <c:pt idx="5510" formatCode="#,##0.00">
                  <c:v>2402.3200000000002</c:v>
                </c:pt>
                <c:pt idx="5511" formatCode="#,##0.00">
                  <c:v>2400.67</c:v>
                </c:pt>
                <c:pt idx="5512" formatCode="#,##0.00">
                  <c:v>2357.0300000000002</c:v>
                </c:pt>
                <c:pt idx="5513" formatCode="#,##0.00">
                  <c:v>2365.7199999999998</c:v>
                </c:pt>
                <c:pt idx="5514" formatCode="#,##0.00">
                  <c:v>2381.73</c:v>
                </c:pt>
                <c:pt idx="5515" formatCode="#,##0.00">
                  <c:v>2394.02</c:v>
                </c:pt>
                <c:pt idx="5516" formatCode="#,##0.00">
                  <c:v>2398.42</c:v>
                </c:pt>
                <c:pt idx="5517" formatCode="#,##0.00">
                  <c:v>2404.39</c:v>
                </c:pt>
                <c:pt idx="5518" formatCode="#,##0.00">
                  <c:v>2415.0700000000002</c:v>
                </c:pt>
                <c:pt idx="5519" formatCode="#,##0.00">
                  <c:v>2415.8200000000002</c:v>
                </c:pt>
                <c:pt idx="5520" formatCode="#,##0.00">
                  <c:v>2412.91</c:v>
                </c:pt>
                <c:pt idx="5521" formatCode="#,##0.00">
                  <c:v>2411.8000000000002</c:v>
                </c:pt>
                <c:pt idx="5522" formatCode="#,##0.00">
                  <c:v>2430.06</c:v>
                </c:pt>
                <c:pt idx="5523" formatCode="#,##0.00">
                  <c:v>2439.0700000000002</c:v>
                </c:pt>
                <c:pt idx="5524" formatCode="#,##0.00">
                  <c:v>2436.1</c:v>
                </c:pt>
                <c:pt idx="5525" formatCode="#,##0.00">
                  <c:v>2429.33</c:v>
                </c:pt>
                <c:pt idx="5526" formatCode="#,##0.00">
                  <c:v>2433.14</c:v>
                </c:pt>
                <c:pt idx="5527" formatCode="#,##0.00">
                  <c:v>2433.79</c:v>
                </c:pt>
                <c:pt idx="5528" formatCode="#,##0.00">
                  <c:v>2431.77</c:v>
                </c:pt>
                <c:pt idx="5529" formatCode="#,##0.00">
                  <c:v>2429.39</c:v>
                </c:pt>
                <c:pt idx="5530" formatCode="#,##0.00">
                  <c:v>2440.35</c:v>
                </c:pt>
                <c:pt idx="5531" formatCode="#,##0.00">
                  <c:v>2437.92</c:v>
                </c:pt>
                <c:pt idx="5532" formatCode="#,##0.00">
                  <c:v>2432.46</c:v>
                </c:pt>
                <c:pt idx="5533" formatCode="#,##0.00">
                  <c:v>2433.15</c:v>
                </c:pt>
                <c:pt idx="5534" formatCode="#,##0.00">
                  <c:v>2453.46</c:v>
                </c:pt>
                <c:pt idx="5535" formatCode="#,##0.00">
                  <c:v>2437.0300000000002</c:v>
                </c:pt>
                <c:pt idx="5536" formatCode="#,##0.00">
                  <c:v>2435.61</c:v>
                </c:pt>
                <c:pt idx="5537" formatCode="#,##0.00">
                  <c:v>2434.5</c:v>
                </c:pt>
                <c:pt idx="5538" formatCode="#,##0.00">
                  <c:v>2438.3000000000002</c:v>
                </c:pt>
                <c:pt idx="5539" formatCode="#,##0.00">
                  <c:v>2439.0700000000002</c:v>
                </c:pt>
                <c:pt idx="5540" formatCode="#,##0.00">
                  <c:v>2419.38</c:v>
                </c:pt>
                <c:pt idx="5541" formatCode="#,##0.00">
                  <c:v>2440.69</c:v>
                </c:pt>
                <c:pt idx="5542" formatCode="#,##0.00">
                  <c:v>2419.6999999999998</c:v>
                </c:pt>
                <c:pt idx="5543" formatCode="#,##0.00">
                  <c:v>2423.41</c:v>
                </c:pt>
                <c:pt idx="5544" formatCode="#,##0.00">
                  <c:v>2429.0100000000002</c:v>
                </c:pt>
                <c:pt idx="5545" formatCode="#,##0.00">
                  <c:v>2432.54</c:v>
                </c:pt>
                <c:pt idx="5546" formatCode="#,##0.00">
                  <c:v>2409.75</c:v>
                </c:pt>
                <c:pt idx="5547" formatCode="#,##0.00">
                  <c:v>2425.1799999999998</c:v>
                </c:pt>
                <c:pt idx="5548" formatCode="#,##0.00">
                  <c:v>2427.4299999999998</c:v>
                </c:pt>
                <c:pt idx="5549" formatCode="#,##0.00">
                  <c:v>2425.5300000000002</c:v>
                </c:pt>
                <c:pt idx="5550" formatCode="#,##0.00">
                  <c:v>2443.25</c:v>
                </c:pt>
                <c:pt idx="5551" formatCode="#,##0.00">
                  <c:v>2447.83</c:v>
                </c:pt>
                <c:pt idx="5552" formatCode="#,##0.00">
                  <c:v>2459.27</c:v>
                </c:pt>
                <c:pt idx="5553" formatCode="#,##0.00">
                  <c:v>2459.14</c:v>
                </c:pt>
                <c:pt idx="5554" formatCode="#,##0.00">
                  <c:v>2460.61</c:v>
                </c:pt>
                <c:pt idx="5555" formatCode="#,##0.00">
                  <c:v>2473.83</c:v>
                </c:pt>
                <c:pt idx="5556" formatCode="#,##0.00">
                  <c:v>2473.4499999999998</c:v>
                </c:pt>
                <c:pt idx="5557" formatCode="#,##0.00">
                  <c:v>2472.54</c:v>
                </c:pt>
                <c:pt idx="5558" formatCode="#,##0.00">
                  <c:v>2469.91</c:v>
                </c:pt>
                <c:pt idx="5559" formatCode="#,##0.00">
                  <c:v>2477.13</c:v>
                </c:pt>
                <c:pt idx="5560" formatCode="#,##0.00">
                  <c:v>2477.83</c:v>
                </c:pt>
                <c:pt idx="5561" formatCode="#,##0.00">
                  <c:v>2475.42</c:v>
                </c:pt>
                <c:pt idx="5562" formatCode="#,##0.00">
                  <c:v>2472.1</c:v>
                </c:pt>
                <c:pt idx="5563" formatCode="#,##0.00">
                  <c:v>2470.3000000000002</c:v>
                </c:pt>
                <c:pt idx="5564" formatCode="#,##0.00">
                  <c:v>2476.35</c:v>
                </c:pt>
                <c:pt idx="5565" formatCode="#,##0.00">
                  <c:v>2477.5700000000002</c:v>
                </c:pt>
                <c:pt idx="5566" formatCode="#,##0.00">
                  <c:v>2472.16</c:v>
                </c:pt>
                <c:pt idx="5567" formatCode="#,##0.00">
                  <c:v>2476.83</c:v>
                </c:pt>
                <c:pt idx="5568" formatCode="#,##0.00">
                  <c:v>2480.91</c:v>
                </c:pt>
                <c:pt idx="5569" formatCode="#,##0.00">
                  <c:v>2474.92</c:v>
                </c:pt>
                <c:pt idx="5570" formatCode="#,##0.00">
                  <c:v>2474.02</c:v>
                </c:pt>
                <c:pt idx="5571" formatCode="#,##0.00">
                  <c:v>2438.21</c:v>
                </c:pt>
                <c:pt idx="5572" formatCode="#,##0.00">
                  <c:v>2441.3200000000002</c:v>
                </c:pt>
                <c:pt idx="5573" formatCode="#,##0.00">
                  <c:v>2465.84</c:v>
                </c:pt>
                <c:pt idx="5574" formatCode="#,##0.00">
                  <c:v>2464.61</c:v>
                </c:pt>
                <c:pt idx="5575" formatCode="#,##0.00">
                  <c:v>2468.11</c:v>
                </c:pt>
                <c:pt idx="5576" formatCode="#,##0.00">
                  <c:v>2430.0100000000002</c:v>
                </c:pt>
                <c:pt idx="5577" formatCode="#,##0.00">
                  <c:v>2425.5500000000002</c:v>
                </c:pt>
                <c:pt idx="5578" formatCode="#,##0.00">
                  <c:v>2428.37</c:v>
                </c:pt>
                <c:pt idx="5579" formatCode="#,##0.00">
                  <c:v>2452.5100000000002</c:v>
                </c:pt>
                <c:pt idx="5580" formatCode="#,##0.00">
                  <c:v>2444.04</c:v>
                </c:pt>
                <c:pt idx="5581" formatCode="#,##0.00">
                  <c:v>2438.9699999999998</c:v>
                </c:pt>
                <c:pt idx="5582" formatCode="#,##0.00">
                  <c:v>2443.0500000000002</c:v>
                </c:pt>
                <c:pt idx="5583" formatCode="#,##0.00">
                  <c:v>2444.2399999999998</c:v>
                </c:pt>
                <c:pt idx="5584" formatCode="#,##0.00">
                  <c:v>2446.3000000000002</c:v>
                </c:pt>
                <c:pt idx="5585" formatCode="#,##0.00">
                  <c:v>2457.59</c:v>
                </c:pt>
                <c:pt idx="5586" formatCode="#,##0.00">
                  <c:v>2471.65</c:v>
                </c:pt>
                <c:pt idx="5587" formatCode="#,##0.00">
                  <c:v>2476.5500000000002</c:v>
                </c:pt>
                <c:pt idx="5588" formatCode="#,##0.00">
                  <c:v>2457.85</c:v>
                </c:pt>
                <c:pt idx="5589" formatCode="#,##0.00">
                  <c:v>2465.54</c:v>
                </c:pt>
                <c:pt idx="5590" formatCode="#,##0.00">
                  <c:v>2465.1</c:v>
                </c:pt>
                <c:pt idx="5591" formatCode="#,##0.00">
                  <c:v>2461.4299999999998</c:v>
                </c:pt>
                <c:pt idx="5592" formatCode="#,##0.00">
                  <c:v>2488.11</c:v>
                </c:pt>
                <c:pt idx="5593" formatCode="#,##0.00">
                  <c:v>2496.48</c:v>
                </c:pt>
                <c:pt idx="5594" formatCode="#,##0.00">
                  <c:v>2498.37</c:v>
                </c:pt>
                <c:pt idx="5595" formatCode="#,##0.00">
                  <c:v>2495.62</c:v>
                </c:pt>
                <c:pt idx="5596" formatCode="#,##0.00">
                  <c:v>2500.23</c:v>
                </c:pt>
                <c:pt idx="5597" formatCode="#,##0.00">
                  <c:v>2503.87</c:v>
                </c:pt>
                <c:pt idx="5598" formatCode="#,##0.00">
                  <c:v>2506.65</c:v>
                </c:pt>
                <c:pt idx="5599" formatCode="#,##0.00">
                  <c:v>2508.2399999999998</c:v>
                </c:pt>
                <c:pt idx="5600" formatCode="#,##0.00">
                  <c:v>2500.6</c:v>
                </c:pt>
                <c:pt idx="5601" formatCode="#,##0.00">
                  <c:v>2502.2199999999998</c:v>
                </c:pt>
                <c:pt idx="5602" formatCode="#,##0.00">
                  <c:v>2496.66</c:v>
                </c:pt>
                <c:pt idx="5603" formatCode="#,##0.00">
                  <c:v>2496.84</c:v>
                </c:pt>
                <c:pt idx="5604" formatCode="#,##0.00">
                  <c:v>2507.04</c:v>
                </c:pt>
                <c:pt idx="5605" formatCode="#,##0.00">
                  <c:v>2510.06</c:v>
                </c:pt>
                <c:pt idx="5606" formatCode="#,##0.00">
                  <c:v>2519.36</c:v>
                </c:pt>
                <c:pt idx="5607" formatCode="#,##0.00">
                  <c:v>2529.12</c:v>
                </c:pt>
                <c:pt idx="5608" formatCode="#,##0.00">
                  <c:v>2534.58</c:v>
                </c:pt>
                <c:pt idx="5609" formatCode="#,##0.00">
                  <c:v>2537.7399999999998</c:v>
                </c:pt>
                <c:pt idx="5610" formatCode="#,##0.00">
                  <c:v>2552.0700000000002</c:v>
                </c:pt>
                <c:pt idx="5611" formatCode="#,##0.00">
                  <c:v>2549.33</c:v>
                </c:pt>
                <c:pt idx="5612" formatCode="#,##0.00">
                  <c:v>2544.73</c:v>
                </c:pt>
                <c:pt idx="5613" formatCode="#,##0.00">
                  <c:v>2550.64</c:v>
                </c:pt>
                <c:pt idx="5614" formatCode="#,##0.00">
                  <c:v>2555.2399999999998</c:v>
                </c:pt>
                <c:pt idx="5615" formatCode="#,##0.00">
                  <c:v>2550.9299999999998</c:v>
                </c:pt>
                <c:pt idx="5616" formatCode="#,##0.00">
                  <c:v>2553.17</c:v>
                </c:pt>
                <c:pt idx="5617" formatCode="#,##0.00">
                  <c:v>2557.64</c:v>
                </c:pt>
                <c:pt idx="5618" formatCode="#,##0.00">
                  <c:v>2559.36</c:v>
                </c:pt>
                <c:pt idx="5619" formatCode="#,##0.00">
                  <c:v>2561.2600000000002</c:v>
                </c:pt>
                <c:pt idx="5620" formatCode="#,##0.00">
                  <c:v>2562.1</c:v>
                </c:pt>
                <c:pt idx="5621" formatCode="#,##0.00">
                  <c:v>2575.21</c:v>
                </c:pt>
                <c:pt idx="5622" formatCode="#,##0.00">
                  <c:v>2564.98</c:v>
                </c:pt>
                <c:pt idx="5623" formatCode="#,##0.00">
                  <c:v>2569.13</c:v>
                </c:pt>
                <c:pt idx="5624" formatCode="#,##0.00">
                  <c:v>2557.15</c:v>
                </c:pt>
                <c:pt idx="5625" formatCode="#,##0.00">
                  <c:v>2560.4</c:v>
                </c:pt>
                <c:pt idx="5626" formatCode="#,##0.00">
                  <c:v>2581.0700000000002</c:v>
                </c:pt>
                <c:pt idx="5627" formatCode="#,##0.00">
                  <c:v>2572.83</c:v>
                </c:pt>
                <c:pt idx="5628" formatCode="#,##0.00">
                  <c:v>2575.2600000000002</c:v>
                </c:pt>
                <c:pt idx="5629" formatCode="#,##0.00">
                  <c:v>2579.36</c:v>
                </c:pt>
                <c:pt idx="5630" formatCode="#,##0.00">
                  <c:v>2579.85</c:v>
                </c:pt>
                <c:pt idx="5631" formatCode="#,##0.00">
                  <c:v>2587.84</c:v>
                </c:pt>
                <c:pt idx="5632" formatCode="#,##0.00">
                  <c:v>2591.13</c:v>
                </c:pt>
                <c:pt idx="5633" formatCode="#,##0.00">
                  <c:v>2590.64</c:v>
                </c:pt>
                <c:pt idx="5634" formatCode="#,##0.00">
                  <c:v>2594.38</c:v>
                </c:pt>
                <c:pt idx="5635" formatCode="#,##0.00">
                  <c:v>2584.62</c:v>
                </c:pt>
                <c:pt idx="5636" formatCode="#,##0.00">
                  <c:v>2582.3000000000002</c:v>
                </c:pt>
                <c:pt idx="5637" formatCode="#,##0.00">
                  <c:v>2584.84</c:v>
                </c:pt>
                <c:pt idx="5638" formatCode="#,##0.00">
                  <c:v>2578.87</c:v>
                </c:pt>
                <c:pt idx="5639" formatCode="#,##0.00">
                  <c:v>2564.62</c:v>
                </c:pt>
                <c:pt idx="5640" formatCode="#,##0.00">
                  <c:v>2585.64</c:v>
                </c:pt>
                <c:pt idx="5641" formatCode="#,##0.00">
                  <c:v>2578.85</c:v>
                </c:pt>
                <c:pt idx="5642" formatCode="#,##0.00">
                  <c:v>2582.14</c:v>
                </c:pt>
                <c:pt idx="5643" formatCode="#,##0.00">
                  <c:v>2599.0300000000002</c:v>
                </c:pt>
                <c:pt idx="5644" formatCode="#,##0.00">
                  <c:v>2597.08</c:v>
                </c:pt>
                <c:pt idx="5645" formatCode="#,##0.00">
                  <c:v>2602.42</c:v>
                </c:pt>
                <c:pt idx="5646" formatCode="#,##0.00">
                  <c:v>2601.42</c:v>
                </c:pt>
                <c:pt idx="5647" formatCode="#,##0.00">
                  <c:v>2627.04</c:v>
                </c:pt>
                <c:pt idx="5648" formatCode="#,##0.00">
                  <c:v>2626.07</c:v>
                </c:pt>
                <c:pt idx="5649" formatCode="#,##0.00">
                  <c:v>2647.58</c:v>
                </c:pt>
                <c:pt idx="5650" formatCode="#,##0.00">
                  <c:v>2642.22</c:v>
                </c:pt>
                <c:pt idx="5651" formatCode="#,##0.00">
                  <c:v>2639.44</c:v>
                </c:pt>
                <c:pt idx="5652" formatCode="#,##0.00">
                  <c:v>2629.57</c:v>
                </c:pt>
                <c:pt idx="5653" formatCode="#,##0.00">
                  <c:v>2629.27</c:v>
                </c:pt>
                <c:pt idx="5654" formatCode="#,##0.00">
                  <c:v>2636.98</c:v>
                </c:pt>
                <c:pt idx="5655" formatCode="#,##0.00">
                  <c:v>2651.5</c:v>
                </c:pt>
                <c:pt idx="5656" formatCode="#,##0.00">
                  <c:v>2659.99</c:v>
                </c:pt>
                <c:pt idx="5657" formatCode="#,##0.00">
                  <c:v>2664.11</c:v>
                </c:pt>
                <c:pt idx="5658" formatCode="#,##0.00">
                  <c:v>2662.85</c:v>
                </c:pt>
                <c:pt idx="5659" formatCode="#,##0.00">
                  <c:v>2652.01</c:v>
                </c:pt>
                <c:pt idx="5660" formatCode="#,##0.00">
                  <c:v>2675.81</c:v>
                </c:pt>
                <c:pt idx="5661" formatCode="#,##0.00">
                  <c:v>2690.16</c:v>
                </c:pt>
                <c:pt idx="5662" formatCode="#,##0.00">
                  <c:v>2681.47</c:v>
                </c:pt>
                <c:pt idx="5663" formatCode="#,##0.00">
                  <c:v>2679.25</c:v>
                </c:pt>
                <c:pt idx="5664" formatCode="#,##0.00">
                  <c:v>2684.57</c:v>
                </c:pt>
                <c:pt idx="5665" formatCode="#,##0.00">
                  <c:v>2683.34</c:v>
                </c:pt>
                <c:pt idx="5666" formatCode="#,##0.00">
                  <c:v>2680.5</c:v>
                </c:pt>
                <c:pt idx="5667" formatCode="#,##0.00">
                  <c:v>2682.62</c:v>
                </c:pt>
                <c:pt idx="5668" formatCode="#,##0.00">
                  <c:v>2687.54</c:v>
                </c:pt>
                <c:pt idx="5669" formatCode="#,##0.00">
                  <c:v>2673.61</c:v>
                </c:pt>
                <c:pt idx="5670" formatCode="#,##0.00">
                  <c:v>2695.81</c:v>
                </c:pt>
                <c:pt idx="5671" formatCode="#,##0.00">
                  <c:v>2713.06</c:v>
                </c:pt>
                <c:pt idx="5672" formatCode="#,##0.00">
                  <c:v>2723.99</c:v>
                </c:pt>
                <c:pt idx="5673" formatCode="#,##0.00">
                  <c:v>2743.15</c:v>
                </c:pt>
                <c:pt idx="5674" formatCode="#,##0.00">
                  <c:v>2747.71</c:v>
                </c:pt>
                <c:pt idx="5675" formatCode="#,##0.00">
                  <c:v>2751.29</c:v>
                </c:pt>
                <c:pt idx="5676" formatCode="#,##0.00">
                  <c:v>2748.23</c:v>
                </c:pt>
                <c:pt idx="5677" formatCode="#,##0.00">
                  <c:v>2767.56</c:v>
                </c:pt>
                <c:pt idx="5678" formatCode="#,##0.00">
                  <c:v>2786.24</c:v>
                </c:pt>
                <c:pt idx="5679" formatCode="#,##0.00">
                  <c:v>2776.42</c:v>
                </c:pt>
                <c:pt idx="5680" formatCode="#,##0.00">
                  <c:v>2802.56</c:v>
                </c:pt>
                <c:pt idx="5681" formatCode="#,##0.00">
                  <c:v>2798.03</c:v>
                </c:pt>
                <c:pt idx="5682" formatCode="#,##0.00">
                  <c:v>2810.3</c:v>
                </c:pt>
                <c:pt idx="5683" formatCode="#,##0.00">
                  <c:v>2832.97</c:v>
                </c:pt>
                <c:pt idx="5684" formatCode="#,##0.00">
                  <c:v>2839.13</c:v>
                </c:pt>
                <c:pt idx="5685" formatCode="#,##0.00">
                  <c:v>2837.54</c:v>
                </c:pt>
                <c:pt idx="5686" formatCode="#,##0.00">
                  <c:v>2839.25</c:v>
                </c:pt>
                <c:pt idx="5687" formatCode="#,##0.00">
                  <c:v>2872.87</c:v>
                </c:pt>
                <c:pt idx="5688" formatCode="#,##0.00">
                  <c:v>2853.53</c:v>
                </c:pt>
                <c:pt idx="5689" formatCode="#,##0.00">
                  <c:v>2822.43</c:v>
                </c:pt>
                <c:pt idx="5690" formatCode="#,##0.00">
                  <c:v>2823.81</c:v>
                </c:pt>
                <c:pt idx="5691" formatCode="#,##0.00">
                  <c:v>2821.98</c:v>
                </c:pt>
                <c:pt idx="5692" formatCode="#,##0.00">
                  <c:v>2762.13</c:v>
                </c:pt>
                <c:pt idx="5693" formatCode="#,##0.00">
                  <c:v>2648.94</c:v>
                </c:pt>
                <c:pt idx="5694" formatCode="#,##0.00">
                  <c:v>2695.14</c:v>
                </c:pt>
                <c:pt idx="5695" formatCode="#,##0.00">
                  <c:v>2681.66</c:v>
                </c:pt>
                <c:pt idx="5696" formatCode="#,##0.00">
                  <c:v>2581</c:v>
                </c:pt>
                <c:pt idx="5697" formatCode="#,##0.00">
                  <c:v>2619.5500000000002</c:v>
                </c:pt>
                <c:pt idx="5698" formatCode="#,##0.00">
                  <c:v>2656</c:v>
                </c:pt>
                <c:pt idx="5699" formatCode="#,##0.00">
                  <c:v>2662.94</c:v>
                </c:pt>
                <c:pt idx="5700" formatCode="#,##0.00">
                  <c:v>2698.63</c:v>
                </c:pt>
                <c:pt idx="5701" formatCode="#,##0.00">
                  <c:v>2731.2</c:v>
                </c:pt>
                <c:pt idx="5702" formatCode="#,##0.00">
                  <c:v>2732.22</c:v>
                </c:pt>
                <c:pt idx="5703" formatCode="#,##0.00">
                  <c:v>2716.26</c:v>
                </c:pt>
                <c:pt idx="5704" formatCode="#,##0.00">
                  <c:v>2701.33</c:v>
                </c:pt>
                <c:pt idx="5705" formatCode="#,##0.00">
                  <c:v>2703.96</c:v>
                </c:pt>
                <c:pt idx="5706" formatCode="#,##0.00">
                  <c:v>2747.3</c:v>
                </c:pt>
                <c:pt idx="5707" formatCode="#,##0.00">
                  <c:v>2779.6</c:v>
                </c:pt>
                <c:pt idx="5708" formatCode="#,##0.00">
                  <c:v>2744.28</c:v>
                </c:pt>
                <c:pt idx="5709" formatCode="#,##0.00">
                  <c:v>2713.83</c:v>
                </c:pt>
                <c:pt idx="5710" formatCode="#,##0.00">
                  <c:v>2677.67</c:v>
                </c:pt>
                <c:pt idx="5711" formatCode="#,##0.00">
                  <c:v>2691.25</c:v>
                </c:pt>
                <c:pt idx="5712" formatCode="#,##0.00">
                  <c:v>2720.94</c:v>
                </c:pt>
                <c:pt idx="5713" formatCode="#,##0.00">
                  <c:v>2728.12</c:v>
                </c:pt>
                <c:pt idx="5714" formatCode="#,##0.00">
                  <c:v>2726.8</c:v>
                </c:pt>
                <c:pt idx="5715" formatCode="#,##0.00">
                  <c:v>2738.97</c:v>
                </c:pt>
                <c:pt idx="5716" formatCode="#,##0.00">
                  <c:v>2786.57</c:v>
                </c:pt>
                <c:pt idx="5717" formatCode="#,##0.00">
                  <c:v>2783.02</c:v>
                </c:pt>
                <c:pt idx="5718" formatCode="#,##0.00">
                  <c:v>2765.31</c:v>
                </c:pt>
                <c:pt idx="5719" formatCode="#,##0.00">
                  <c:v>2749.48</c:v>
                </c:pt>
                <c:pt idx="5720" formatCode="#,##0.00">
                  <c:v>2747.33</c:v>
                </c:pt>
                <c:pt idx="5721" formatCode="#,##0.00">
                  <c:v>2752.01</c:v>
                </c:pt>
                <c:pt idx="5722" formatCode="#,##0.00">
                  <c:v>2712.92</c:v>
                </c:pt>
                <c:pt idx="5723" formatCode="#,##0.00">
                  <c:v>2716.94</c:v>
                </c:pt>
                <c:pt idx="5724" formatCode="#,##0.00">
                  <c:v>2711.93</c:v>
                </c:pt>
                <c:pt idx="5725" formatCode="#,##0.00">
                  <c:v>2643.69</c:v>
                </c:pt>
                <c:pt idx="5726" formatCode="#,##0.00">
                  <c:v>2588.2600000000002</c:v>
                </c:pt>
                <c:pt idx="5727" formatCode="#,##0.00">
                  <c:v>2658.55</c:v>
                </c:pt>
                <c:pt idx="5728" formatCode="#,##0.00">
                  <c:v>2612.62</c:v>
                </c:pt>
                <c:pt idx="5729" formatCode="#,##0.00">
                  <c:v>2605</c:v>
                </c:pt>
                <c:pt idx="5730" formatCode="#,##0.00">
                  <c:v>2640.87</c:v>
                </c:pt>
                <c:pt idx="5731" formatCode="#,##0.00">
                  <c:v>2581.88</c:v>
                </c:pt>
                <c:pt idx="5732" formatCode="#,##0.00">
                  <c:v>2614.4499999999998</c:v>
                </c:pt>
                <c:pt idx="5733" formatCode="#,##0.00">
                  <c:v>2644.69</c:v>
                </c:pt>
                <c:pt idx="5734" formatCode="#,##0.00">
                  <c:v>2662.84</c:v>
                </c:pt>
                <c:pt idx="5735" formatCode="#,##0.00">
                  <c:v>2604.4699999999998</c:v>
                </c:pt>
                <c:pt idx="5736" formatCode="#,##0.00">
                  <c:v>2613.16</c:v>
                </c:pt>
                <c:pt idx="5737" formatCode="#,##0.00">
                  <c:v>2656.87</c:v>
                </c:pt>
                <c:pt idx="5738" formatCode="#,##0.00">
                  <c:v>2642.19</c:v>
                </c:pt>
                <c:pt idx="5739" formatCode="#,##0.00">
                  <c:v>2663.99</c:v>
                </c:pt>
                <c:pt idx="5740" formatCode="#,##0.00">
                  <c:v>2656.3</c:v>
                </c:pt>
                <c:pt idx="5741" formatCode="#,##0.00">
                  <c:v>2677.84</c:v>
                </c:pt>
                <c:pt idx="5742" formatCode="#,##0.00">
                  <c:v>2706.39</c:v>
                </c:pt>
                <c:pt idx="5743" formatCode="#,##0.00">
                  <c:v>2708.64</c:v>
                </c:pt>
                <c:pt idx="5744" formatCode="#,##0.00">
                  <c:v>2693.13</c:v>
                </c:pt>
                <c:pt idx="5745" formatCode="#,##0.00">
                  <c:v>2670.14</c:v>
                </c:pt>
                <c:pt idx="5746" formatCode="#,##0.00">
                  <c:v>2670.29</c:v>
                </c:pt>
                <c:pt idx="5747" formatCode="#,##0.00">
                  <c:v>2634.56</c:v>
                </c:pt>
                <c:pt idx="5748" formatCode="#,##0.00">
                  <c:v>2639.4</c:v>
                </c:pt>
                <c:pt idx="5749" formatCode="#,##0.00">
                  <c:v>2666.94</c:v>
                </c:pt>
                <c:pt idx="5750" formatCode="#,##0.00">
                  <c:v>2669.91</c:v>
                </c:pt>
                <c:pt idx="5751" formatCode="#,##0.00">
                  <c:v>2648.05</c:v>
                </c:pt>
                <c:pt idx="5752" formatCode="#,##0.00">
                  <c:v>2654.8</c:v>
                </c:pt>
                <c:pt idx="5753" formatCode="#,##0.00">
                  <c:v>2635.67</c:v>
                </c:pt>
                <c:pt idx="5754" formatCode="#,##0.00">
                  <c:v>2629.73</c:v>
                </c:pt>
                <c:pt idx="5755" formatCode="#,##0.00">
                  <c:v>2663.42</c:v>
                </c:pt>
                <c:pt idx="5756" formatCode="#,##0.00">
                  <c:v>2672.63</c:v>
                </c:pt>
                <c:pt idx="5757" formatCode="#,##0.00">
                  <c:v>2671.92</c:v>
                </c:pt>
                <c:pt idx="5758" formatCode="#,##0.00">
                  <c:v>2697.79</c:v>
                </c:pt>
                <c:pt idx="5759" formatCode="#,##0.00">
                  <c:v>2723.07</c:v>
                </c:pt>
                <c:pt idx="5760" formatCode="#,##0.00">
                  <c:v>2727.72</c:v>
                </c:pt>
                <c:pt idx="5761" formatCode="#,##0.00">
                  <c:v>2730.13</c:v>
                </c:pt>
                <c:pt idx="5762" formatCode="#,##0.00">
                  <c:v>2711.45</c:v>
                </c:pt>
                <c:pt idx="5763" formatCode="#,##0.00">
                  <c:v>2722.46</c:v>
                </c:pt>
                <c:pt idx="5764" formatCode="#,##0.00">
                  <c:v>2720.13</c:v>
                </c:pt>
                <c:pt idx="5765" formatCode="#,##0.00">
                  <c:v>2712.97</c:v>
                </c:pt>
                <c:pt idx="5766" formatCode="#,##0.00">
                  <c:v>2733.01</c:v>
                </c:pt>
                <c:pt idx="5767" formatCode="#,##0.00">
                  <c:v>2724.44</c:v>
                </c:pt>
                <c:pt idx="5768" formatCode="#,##0.00">
                  <c:v>2733.29</c:v>
                </c:pt>
                <c:pt idx="5769" formatCode="#,##0.00">
                  <c:v>2727.76</c:v>
                </c:pt>
                <c:pt idx="5770" formatCode="#,##0.00">
                  <c:v>2721.33</c:v>
                </c:pt>
                <c:pt idx="5771" formatCode="#,##0.00">
                  <c:v>2689.86</c:v>
                </c:pt>
                <c:pt idx="5772" formatCode="#,##0.00">
                  <c:v>2724.01</c:v>
                </c:pt>
                <c:pt idx="5773" formatCode="#,##0.00">
                  <c:v>2705.27</c:v>
                </c:pt>
                <c:pt idx="5774" formatCode="#,##0.00">
                  <c:v>2734.62</c:v>
                </c:pt>
                <c:pt idx="5775" formatCode="#,##0.00">
                  <c:v>2746.87</c:v>
                </c:pt>
                <c:pt idx="5776" formatCode="#,##0.00">
                  <c:v>2748.8</c:v>
                </c:pt>
                <c:pt idx="5777" formatCode="#,##0.00">
                  <c:v>2772.35</c:v>
                </c:pt>
                <c:pt idx="5778" formatCode="#,##0.00">
                  <c:v>2770.37</c:v>
                </c:pt>
                <c:pt idx="5779" formatCode="#,##0.00">
                  <c:v>2779.03</c:v>
                </c:pt>
                <c:pt idx="5780" formatCode="#,##0.00">
                  <c:v>2782</c:v>
                </c:pt>
                <c:pt idx="5781" formatCode="#,##0.00">
                  <c:v>2786.85</c:v>
                </c:pt>
                <c:pt idx="5782" formatCode="#,##0.00">
                  <c:v>2775.63</c:v>
                </c:pt>
                <c:pt idx="5783" formatCode="#,##0.00">
                  <c:v>2782.49</c:v>
                </c:pt>
                <c:pt idx="5784" formatCode="#,##0.00">
                  <c:v>2779.66</c:v>
                </c:pt>
                <c:pt idx="5785" formatCode="#,##0.00">
                  <c:v>2773.75</c:v>
                </c:pt>
                <c:pt idx="5786" formatCode="#,##0.00">
                  <c:v>2762.59</c:v>
                </c:pt>
                <c:pt idx="5787" formatCode="#,##0.00">
                  <c:v>2767.32</c:v>
                </c:pt>
                <c:pt idx="5788" formatCode="#,##0.00">
                  <c:v>2749.76</c:v>
                </c:pt>
                <c:pt idx="5789" formatCode="#,##0.00">
                  <c:v>2754.88</c:v>
                </c:pt>
                <c:pt idx="5790" formatCode="#,##0.00">
                  <c:v>2717.07</c:v>
                </c:pt>
                <c:pt idx="5791" formatCode="#,##0.00">
                  <c:v>2723.06</c:v>
                </c:pt>
                <c:pt idx="5792" formatCode="#,##0.00">
                  <c:v>2699.63</c:v>
                </c:pt>
                <c:pt idx="5793" formatCode="#,##0.00">
                  <c:v>2716.31</c:v>
                </c:pt>
                <c:pt idx="5794" formatCode="#,##0.00">
                  <c:v>2718.37</c:v>
                </c:pt>
                <c:pt idx="5795" formatCode="#,##0.00">
                  <c:v>2726.71</c:v>
                </c:pt>
                <c:pt idx="5796" formatCode="#,##0.00">
                  <c:v>2713.22</c:v>
                </c:pt>
                <c:pt idx="5797" formatCode="#,##0.00">
                  <c:v>2736.61</c:v>
                </c:pt>
                <c:pt idx="5798" formatCode="#,##0.00">
                  <c:v>2759.82</c:v>
                </c:pt>
                <c:pt idx="5799" formatCode="#,##0.00">
                  <c:v>2784.17</c:v>
                </c:pt>
                <c:pt idx="5800" formatCode="#,##0.00">
                  <c:v>2793.84</c:v>
                </c:pt>
                <c:pt idx="5801" formatCode="#,##0.00">
                  <c:v>2774.02</c:v>
                </c:pt>
                <c:pt idx="5802" formatCode="#,##0.00">
                  <c:v>2798.29</c:v>
                </c:pt>
                <c:pt idx="5803" formatCode="#,##0.00">
                  <c:v>2801.31</c:v>
                </c:pt>
                <c:pt idx="5804" formatCode="#,##0.00">
                  <c:v>2798.43</c:v>
                </c:pt>
                <c:pt idx="5805" formatCode="#,##0.00">
                  <c:v>2809.55</c:v>
                </c:pt>
                <c:pt idx="5806" formatCode="#,##0.00">
                  <c:v>2815.62</c:v>
                </c:pt>
                <c:pt idx="5807" formatCode="#,##0.00">
                  <c:v>2804.49</c:v>
                </c:pt>
                <c:pt idx="5808" formatCode="#,##0.00">
                  <c:v>2801.83</c:v>
                </c:pt>
                <c:pt idx="5809" formatCode="#,##0.00">
                  <c:v>2806.98</c:v>
                </c:pt>
                <c:pt idx="5810" formatCode="#,##0.00">
                  <c:v>2820.4</c:v>
                </c:pt>
                <c:pt idx="5811" formatCode="#,##0.00">
                  <c:v>2846.07</c:v>
                </c:pt>
                <c:pt idx="5812" formatCode="#,##0.00">
                  <c:v>2837.44</c:v>
                </c:pt>
                <c:pt idx="5813" formatCode="#,##0.00">
                  <c:v>2818.82</c:v>
                </c:pt>
                <c:pt idx="5814" formatCode="#,##0.00">
                  <c:v>2802.6</c:v>
                </c:pt>
                <c:pt idx="5815" formatCode="#,##0.00">
                  <c:v>2816.29</c:v>
                </c:pt>
                <c:pt idx="5816" formatCode="#,##0.00">
                  <c:v>2813.36</c:v>
                </c:pt>
                <c:pt idx="5817" formatCode="#,##0.00">
                  <c:v>2827.22</c:v>
                </c:pt>
                <c:pt idx="5818" formatCode="#,##0.00">
                  <c:v>2840.35</c:v>
                </c:pt>
                <c:pt idx="5819" formatCode="#,##0.00">
                  <c:v>2850.4</c:v>
                </c:pt>
                <c:pt idx="5820" formatCode="#,##0.00">
                  <c:v>2858.45</c:v>
                </c:pt>
                <c:pt idx="5821" formatCode="#,##0.00">
                  <c:v>2857.7</c:v>
                </c:pt>
                <c:pt idx="5822" formatCode="#,##0.00">
                  <c:v>2853.58</c:v>
                </c:pt>
                <c:pt idx="5823" formatCode="#,##0.00">
                  <c:v>2833.28</c:v>
                </c:pt>
                <c:pt idx="5824" formatCode="#,##0.00">
                  <c:v>2821.93</c:v>
                </c:pt>
                <c:pt idx="5825" formatCode="#,##0.00">
                  <c:v>2839.96</c:v>
                </c:pt>
                <c:pt idx="5826" formatCode="#,##0.00">
                  <c:v>2818.37</c:v>
                </c:pt>
                <c:pt idx="5827" formatCode="#,##0.00">
                  <c:v>2840.69</c:v>
                </c:pt>
                <c:pt idx="5828" formatCode="#,##0.00">
                  <c:v>2850.13</c:v>
                </c:pt>
                <c:pt idx="5829" formatCode="#,##0.00">
                  <c:v>2857.05</c:v>
                </c:pt>
                <c:pt idx="5830" formatCode="#,##0.00">
                  <c:v>2862.96</c:v>
                </c:pt>
                <c:pt idx="5831" formatCode="#,##0.00">
                  <c:v>2861.82</c:v>
                </c:pt>
                <c:pt idx="5832" formatCode="#,##0.00">
                  <c:v>2856.98</c:v>
                </c:pt>
                <c:pt idx="5833" formatCode="#,##0.00">
                  <c:v>2874.69</c:v>
                </c:pt>
                <c:pt idx="5834" formatCode="#,##0.00">
                  <c:v>2896.74</c:v>
                </c:pt>
                <c:pt idx="5835" formatCode="#,##0.00">
                  <c:v>2897.52</c:v>
                </c:pt>
                <c:pt idx="5836" formatCode="#,##0.00">
                  <c:v>2914.04</c:v>
                </c:pt>
                <c:pt idx="5837" formatCode="#,##0.00">
                  <c:v>2901.13</c:v>
                </c:pt>
                <c:pt idx="5838" formatCode="#,##0.00">
                  <c:v>2901.52</c:v>
                </c:pt>
                <c:pt idx="5839" formatCode="#,##0.00">
                  <c:v>2896.72</c:v>
                </c:pt>
                <c:pt idx="5840" formatCode="#,##0.00">
                  <c:v>2888.6</c:v>
                </c:pt>
                <c:pt idx="5841" formatCode="#,##0.00">
                  <c:v>2878.05</c:v>
                </c:pt>
                <c:pt idx="5842" formatCode="#,##0.00">
                  <c:v>2871.68</c:v>
                </c:pt>
                <c:pt idx="5843" formatCode="#,##0.00">
                  <c:v>2877.13</c:v>
                </c:pt>
                <c:pt idx="5844" formatCode="#,##0.00">
                  <c:v>2887.89</c:v>
                </c:pt>
                <c:pt idx="5845" formatCode="#,##0.00">
                  <c:v>2888.92</c:v>
                </c:pt>
                <c:pt idx="5846" formatCode="#,##0.00">
                  <c:v>2904.18</c:v>
                </c:pt>
                <c:pt idx="5847" formatCode="#,##0.00">
                  <c:v>2904.98</c:v>
                </c:pt>
                <c:pt idx="5848" formatCode="#,##0.00">
                  <c:v>2888.8</c:v>
                </c:pt>
                <c:pt idx="5849" formatCode="#,##0.00">
                  <c:v>2904.31</c:v>
                </c:pt>
                <c:pt idx="5850" formatCode="#,##0.00">
                  <c:v>2907.95</c:v>
                </c:pt>
                <c:pt idx="5851" formatCode="#,##0.00">
                  <c:v>2930.75</c:v>
                </c:pt>
                <c:pt idx="5852" formatCode="#,##0.00">
                  <c:v>2929.67</c:v>
                </c:pt>
                <c:pt idx="5853" formatCode="#,##0.00">
                  <c:v>2919.37</c:v>
                </c:pt>
                <c:pt idx="5854" formatCode="#,##0.00">
                  <c:v>2915.56</c:v>
                </c:pt>
                <c:pt idx="5855" formatCode="#,##0.00">
                  <c:v>2905.97</c:v>
                </c:pt>
                <c:pt idx="5856" formatCode="#,##0.00">
                  <c:v>2914</c:v>
                </c:pt>
                <c:pt idx="5857" formatCode="#,##0.00">
                  <c:v>2913.98</c:v>
                </c:pt>
                <c:pt idx="5858" formatCode="#,##0.00">
                  <c:v>2924.59</c:v>
                </c:pt>
                <c:pt idx="5859" formatCode="#,##0.00">
                  <c:v>2923.43</c:v>
                </c:pt>
                <c:pt idx="5860" formatCode="#,##0.00">
                  <c:v>2925.51</c:v>
                </c:pt>
                <c:pt idx="5861" formatCode="#,##0.00">
                  <c:v>2901.61</c:v>
                </c:pt>
                <c:pt idx="5862" formatCode="#,##0.00">
                  <c:v>2885.57</c:v>
                </c:pt>
                <c:pt idx="5863" formatCode="#,##0.00">
                  <c:v>2884.43</c:v>
                </c:pt>
                <c:pt idx="5864" formatCode="#,##0.00">
                  <c:v>2880.34</c:v>
                </c:pt>
                <c:pt idx="5865" formatCode="#,##0.00">
                  <c:v>2785.68</c:v>
                </c:pt>
                <c:pt idx="5866" formatCode="#,##0.00">
                  <c:v>2728.37</c:v>
                </c:pt>
                <c:pt idx="5867" formatCode="#,##0.00">
                  <c:v>2767.13</c:v>
                </c:pt>
                <c:pt idx="5868" formatCode="#,##0.00">
                  <c:v>2750.79</c:v>
                </c:pt>
                <c:pt idx="5869" formatCode="#,##0.00">
                  <c:v>2809.92</c:v>
                </c:pt>
                <c:pt idx="5870" formatCode="#,##0.00">
                  <c:v>2809.21</c:v>
                </c:pt>
                <c:pt idx="5871" formatCode="#,##0.00">
                  <c:v>2768.78</c:v>
                </c:pt>
                <c:pt idx="5872" formatCode="#,##0.00">
                  <c:v>2767.78</c:v>
                </c:pt>
                <c:pt idx="5873" formatCode="#,##0.00">
                  <c:v>2755.88</c:v>
                </c:pt>
                <c:pt idx="5874" formatCode="#,##0.00">
                  <c:v>2740.69</c:v>
                </c:pt>
                <c:pt idx="5875" formatCode="#,##0.00">
                  <c:v>2656.1</c:v>
                </c:pt>
                <c:pt idx="5876" formatCode="#,##0.00">
                  <c:v>2705.57</c:v>
                </c:pt>
                <c:pt idx="5877" formatCode="#,##0.00">
                  <c:v>2658.69</c:v>
                </c:pt>
                <c:pt idx="5878" formatCode="#,##0.00">
                  <c:v>2641.25</c:v>
                </c:pt>
                <c:pt idx="5879" formatCode="#,##0.00">
                  <c:v>2682.63</c:v>
                </c:pt>
                <c:pt idx="5880" formatCode="#,##0.00">
                  <c:v>2711.74</c:v>
                </c:pt>
                <c:pt idx="5881" formatCode="#,##0.00">
                  <c:v>2740.37</c:v>
                </c:pt>
                <c:pt idx="5882" formatCode="#,##0.00">
                  <c:v>2723.06</c:v>
                </c:pt>
                <c:pt idx="5883" formatCode="#,##0.00">
                  <c:v>2738.31</c:v>
                </c:pt>
                <c:pt idx="5884" formatCode="#,##0.00">
                  <c:v>2755.45</c:v>
                </c:pt>
                <c:pt idx="5885" formatCode="#,##0.00">
                  <c:v>2813.89</c:v>
                </c:pt>
                <c:pt idx="5886" formatCode="#,##0.00">
                  <c:v>2806.83</c:v>
                </c:pt>
                <c:pt idx="5887" formatCode="#,##0.00">
                  <c:v>2781.01</c:v>
                </c:pt>
                <c:pt idx="5888" formatCode="#,##0.00">
                  <c:v>2726.22</c:v>
                </c:pt>
                <c:pt idx="5889" formatCode="#,##0.00">
                  <c:v>2722.18</c:v>
                </c:pt>
                <c:pt idx="5890" formatCode="#,##0.00">
                  <c:v>2701.58</c:v>
                </c:pt>
                <c:pt idx="5891" formatCode="#,##0.00">
                  <c:v>2730.2</c:v>
                </c:pt>
                <c:pt idx="5892" formatCode="#,##0.00">
                  <c:v>2736.27</c:v>
                </c:pt>
                <c:pt idx="5893" formatCode="#,##0.00">
                  <c:v>2690.73</c:v>
                </c:pt>
                <c:pt idx="5894" formatCode="#,##0.00">
                  <c:v>2641.89</c:v>
                </c:pt>
                <c:pt idx="5895" formatCode="#,##0.00">
                  <c:v>2649.93</c:v>
                </c:pt>
                <c:pt idx="5896" formatCode="#,##0.00">
                  <c:v>2632.56</c:v>
                </c:pt>
                <c:pt idx="5897" formatCode="#,##0.00">
                  <c:v>2673.45</c:v>
                </c:pt>
                <c:pt idx="5898" formatCode="#,##0.00">
                  <c:v>2682.17</c:v>
                </c:pt>
                <c:pt idx="5899" formatCode="#,##0.00">
                  <c:v>2743.79</c:v>
                </c:pt>
                <c:pt idx="5900" formatCode="#,##0.00">
                  <c:v>2737.76</c:v>
                </c:pt>
                <c:pt idx="5901" formatCode="#,##0.00">
                  <c:v>2760.17</c:v>
                </c:pt>
                <c:pt idx="5902" formatCode="#,##0.00">
                  <c:v>2790.37</c:v>
                </c:pt>
                <c:pt idx="5903" formatCode="#,##0.00">
                  <c:v>2700.06</c:v>
                </c:pt>
                <c:pt idx="5904" formatCode="#,##0.00">
                  <c:v>2695.95</c:v>
                </c:pt>
                <c:pt idx="5905" formatCode="#,##0.00">
                  <c:v>2633.08</c:v>
                </c:pt>
                <c:pt idx="5906" formatCode="#,##0.00">
                  <c:v>2637.72</c:v>
                </c:pt>
                <c:pt idx="5907" formatCode="#,##0.00">
                  <c:v>2636.78</c:v>
                </c:pt>
                <c:pt idx="5908" formatCode="#,##0.00">
                  <c:v>2651.07</c:v>
                </c:pt>
                <c:pt idx="5909" formatCode="#,##0.00">
                  <c:v>2650.54</c:v>
                </c:pt>
                <c:pt idx="5910" formatCode="#,##0.00">
                  <c:v>2599.9499999999998</c:v>
                </c:pt>
                <c:pt idx="5911" formatCode="#,##0.00">
                  <c:v>2545.94</c:v>
                </c:pt>
                <c:pt idx="5912" formatCode="#,##0.00">
                  <c:v>2546.16</c:v>
                </c:pt>
                <c:pt idx="5913" formatCode="#,##0.00">
                  <c:v>2506.96</c:v>
                </c:pt>
                <c:pt idx="5914" formatCode="#,##0.00">
                  <c:v>2467.42</c:v>
                </c:pt>
                <c:pt idx="5915" formatCode="#,##0.00">
                  <c:v>2416.62</c:v>
                </c:pt>
                <c:pt idx="5916" formatCode="#,##0.00">
                  <c:v>2351.1</c:v>
                </c:pt>
                <c:pt idx="5917" formatCode="#,##0.00">
                  <c:v>2467.6999999999998</c:v>
                </c:pt>
                <c:pt idx="5918" formatCode="#,##0.00">
                  <c:v>2488.83</c:v>
                </c:pt>
                <c:pt idx="5919" formatCode="#,##0.00">
                  <c:v>2485.7399999999998</c:v>
                </c:pt>
                <c:pt idx="5920" formatCode="#,##0.00">
                  <c:v>2506.85</c:v>
                </c:pt>
                <c:pt idx="5921" formatCode="#,##0.00">
                  <c:v>2510.0300000000002</c:v>
                </c:pt>
                <c:pt idx="5922" formatCode="#,##0.00">
                  <c:v>2447.89</c:v>
                </c:pt>
                <c:pt idx="5923" formatCode="#,##0.00">
                  <c:v>2531.94</c:v>
                </c:pt>
                <c:pt idx="5924" formatCode="#,##0.00">
                  <c:v>2549.69</c:v>
                </c:pt>
                <c:pt idx="5925" formatCode="#,##0.00">
                  <c:v>2574.41</c:v>
                </c:pt>
                <c:pt idx="5926" formatCode="#,##0.00">
                  <c:v>2584.96</c:v>
                </c:pt>
                <c:pt idx="5927" formatCode="#,##0.00">
                  <c:v>2596.64</c:v>
                </c:pt>
                <c:pt idx="5928" formatCode="#,##0.00">
                  <c:v>2596.2600000000002</c:v>
                </c:pt>
                <c:pt idx="5929" formatCode="#,##0.00">
                  <c:v>2582.61</c:v>
                </c:pt>
                <c:pt idx="5930" formatCode="#,##0.00">
                  <c:v>2610.3000000000002</c:v>
                </c:pt>
                <c:pt idx="5931" formatCode="#,##0.00">
                  <c:v>2616.1</c:v>
                </c:pt>
                <c:pt idx="5932" formatCode="#,##0.00">
                  <c:v>2635.96</c:v>
                </c:pt>
                <c:pt idx="5933" formatCode="#,##0.00">
                  <c:v>2670.71</c:v>
                </c:pt>
                <c:pt idx="5934" formatCode="#,##0.00">
                  <c:v>2632.9</c:v>
                </c:pt>
                <c:pt idx="5935" formatCode="#,##0.00">
                  <c:v>2638.7</c:v>
                </c:pt>
                <c:pt idx="5936" formatCode="#,##0.00">
                  <c:v>2642.33</c:v>
                </c:pt>
                <c:pt idx="5937" formatCode="#,##0.00">
                  <c:v>2664.76</c:v>
                </c:pt>
                <c:pt idx="5938" formatCode="#,##0.00">
                  <c:v>2643.85</c:v>
                </c:pt>
                <c:pt idx="5939" formatCode="#,##0.00">
                  <c:v>2640</c:v>
                </c:pt>
                <c:pt idx="5940" formatCode="#,##0.00">
                  <c:v>2681.05</c:v>
                </c:pt>
                <c:pt idx="5941" formatCode="#,##0.00">
                  <c:v>2704.1</c:v>
                </c:pt>
                <c:pt idx="5942" formatCode="#,##0.00">
                  <c:v>2706.53</c:v>
                </c:pt>
                <c:pt idx="5943" formatCode="#,##0.00">
                  <c:v>2724.87</c:v>
                </c:pt>
                <c:pt idx="5944" formatCode="#,##0.00">
                  <c:v>2737.7</c:v>
                </c:pt>
                <c:pt idx="5945" formatCode="#,##0.00">
                  <c:v>2731.61</c:v>
                </c:pt>
                <c:pt idx="5946" formatCode="#,##0.00">
                  <c:v>2706.05</c:v>
                </c:pt>
                <c:pt idx="5947" formatCode="#,##0.00">
                  <c:v>2707.88</c:v>
                </c:pt>
                <c:pt idx="5948" formatCode="#,##0.00">
                  <c:v>2709.8</c:v>
                </c:pt>
                <c:pt idx="5949" formatCode="#,##0.00">
                  <c:v>2744.73</c:v>
                </c:pt>
                <c:pt idx="5950" formatCode="#,##0.00">
                  <c:v>2753.03</c:v>
                </c:pt>
                <c:pt idx="5951" formatCode="#,##0.00">
                  <c:v>2745.73</c:v>
                </c:pt>
                <c:pt idx="5952" formatCode="#,##0.00">
                  <c:v>2775.6</c:v>
                </c:pt>
                <c:pt idx="5953" formatCode="#,##0.00">
                  <c:v>2779.76</c:v>
                </c:pt>
                <c:pt idx="5954" formatCode="#,##0.00">
                  <c:v>2784.7</c:v>
                </c:pt>
                <c:pt idx="5955" formatCode="#,##0.00">
                  <c:v>2774.88</c:v>
                </c:pt>
                <c:pt idx="5956" formatCode="#,##0.00">
                  <c:v>2792.67</c:v>
                </c:pt>
                <c:pt idx="5957" formatCode="#,##0.00">
                  <c:v>2796.11</c:v>
                </c:pt>
                <c:pt idx="5958" formatCode="#,##0.00">
                  <c:v>2793.9</c:v>
                </c:pt>
                <c:pt idx="5959" formatCode="#,##0.00">
                  <c:v>2792.38</c:v>
                </c:pt>
                <c:pt idx="5960" formatCode="#,##0.00">
                  <c:v>2784.49</c:v>
                </c:pt>
                <c:pt idx="5961" formatCode="#,##0.00">
                  <c:v>2803.69</c:v>
                </c:pt>
                <c:pt idx="5962" formatCode="#,##0.00">
                  <c:v>2792.81</c:v>
                </c:pt>
                <c:pt idx="5963" formatCode="#,##0.00">
                  <c:v>2789.65</c:v>
                </c:pt>
                <c:pt idx="5964" formatCode="#,##0.00">
                  <c:v>2771.45</c:v>
                </c:pt>
                <c:pt idx="5965" formatCode="#,##0.00">
                  <c:v>2748.93</c:v>
                </c:pt>
                <c:pt idx="5966" formatCode="#,##0.00">
                  <c:v>2743.07</c:v>
                </c:pt>
                <c:pt idx="5967" formatCode="#,##0.00">
                  <c:v>2783.3</c:v>
                </c:pt>
                <c:pt idx="5968" formatCode="#,##0.00">
                  <c:v>2791.52</c:v>
                </c:pt>
                <c:pt idx="5969" formatCode="#,##0.00">
                  <c:v>2810.92</c:v>
                </c:pt>
                <c:pt idx="5970" formatCode="#,##0.00">
                  <c:v>2808.48</c:v>
                </c:pt>
                <c:pt idx="5971" formatCode="#,##0.00">
                  <c:v>2822.48</c:v>
                </c:pt>
                <c:pt idx="5972" formatCode="#,##0.00">
                  <c:v>2832.94</c:v>
                </c:pt>
                <c:pt idx="5973" formatCode="#,##0.00">
                  <c:v>2832.57</c:v>
                </c:pt>
                <c:pt idx="5974" formatCode="#,##0.00">
                  <c:v>2824.23</c:v>
                </c:pt>
                <c:pt idx="5975" formatCode="#,##0.00">
                  <c:v>2854.88</c:v>
                </c:pt>
                <c:pt idx="5976" formatCode="#,##0.00">
                  <c:v>2800.71</c:v>
                </c:pt>
                <c:pt idx="5977" formatCode="#,##0.00">
                  <c:v>2798.36</c:v>
                </c:pt>
                <c:pt idx="5978" formatCode="#,##0.00">
                  <c:v>2818.46</c:v>
                </c:pt>
                <c:pt idx="5979" formatCode="#,##0.00">
                  <c:v>2805.37</c:v>
                </c:pt>
                <c:pt idx="5980" formatCode="#,##0.00">
                  <c:v>2815.44</c:v>
                </c:pt>
                <c:pt idx="5981" formatCode="#,##0.00">
                  <c:v>2834.4</c:v>
                </c:pt>
                <c:pt idx="5982" formatCode="#,##0.00">
                  <c:v>2867.19</c:v>
                </c:pt>
                <c:pt idx="5983" formatCode="#,##0.00">
                  <c:v>2867.24</c:v>
                </c:pt>
                <c:pt idx="5984" formatCode="#,##0.00">
                  <c:v>2873.4</c:v>
                </c:pt>
                <c:pt idx="5985" formatCode="#,##0.00">
                  <c:v>2879.39</c:v>
                </c:pt>
                <c:pt idx="5986" formatCode="#,##0.00">
                  <c:v>2892.74</c:v>
                </c:pt>
                <c:pt idx="5987" formatCode="#,##0.00">
                  <c:v>2895.77</c:v>
                </c:pt>
                <c:pt idx="5988" formatCode="#,##0.00">
                  <c:v>2878.2</c:v>
                </c:pt>
                <c:pt idx="5989" formatCode="#,##0.00">
                  <c:v>2888.21</c:v>
                </c:pt>
                <c:pt idx="5990" formatCode="#,##0.00">
                  <c:v>2888.32</c:v>
                </c:pt>
                <c:pt idx="5991" formatCode="#,##0.00">
                  <c:v>2907.41</c:v>
                </c:pt>
                <c:pt idx="5992" formatCode="#,##0.00">
                  <c:v>2905.58</c:v>
                </c:pt>
                <c:pt idx="5993" formatCode="#,##0.00">
                  <c:v>2907.06</c:v>
                </c:pt>
                <c:pt idx="5994" formatCode="#,##0.00">
                  <c:v>2900.45</c:v>
                </c:pt>
                <c:pt idx="5995" formatCode="#,##0.00">
                  <c:v>2905.03</c:v>
                </c:pt>
                <c:pt idx="5996" formatCode="#,##0.00">
                  <c:v>2907.97</c:v>
                </c:pt>
                <c:pt idx="5997" formatCode="#,##0.00">
                  <c:v>2933.68</c:v>
                </c:pt>
                <c:pt idx="5998" formatCode="#,##0.00">
                  <c:v>2927.25</c:v>
                </c:pt>
                <c:pt idx="5999" formatCode="#,##0.00">
                  <c:v>2926.17</c:v>
                </c:pt>
                <c:pt idx="6000" formatCode="#,##0.00">
                  <c:v>2939.88</c:v>
                </c:pt>
                <c:pt idx="6001" formatCode="#,##0.00">
                  <c:v>2943.03</c:v>
                </c:pt>
                <c:pt idx="6002" formatCode="#,##0.00">
                  <c:v>2945.83</c:v>
                </c:pt>
                <c:pt idx="6003" formatCode="#,##0.00">
                  <c:v>2923.73</c:v>
                </c:pt>
                <c:pt idx="6004" formatCode="#,##0.00">
                  <c:v>2917.52</c:v>
                </c:pt>
                <c:pt idx="6005" formatCode="#,##0.00">
                  <c:v>2945.64</c:v>
                </c:pt>
                <c:pt idx="6006" formatCode="#,##0.00">
                  <c:v>2932.47</c:v>
                </c:pt>
                <c:pt idx="6007" formatCode="#,##0.00">
                  <c:v>2884.05</c:v>
                </c:pt>
                <c:pt idx="6008" formatCode="#,##0.00">
                  <c:v>2879.42</c:v>
                </c:pt>
                <c:pt idx="6009" formatCode="#,##0.00">
                  <c:v>2870.72</c:v>
                </c:pt>
                <c:pt idx="6010" formatCode="#,##0.00">
                  <c:v>2881.4</c:v>
                </c:pt>
                <c:pt idx="6011" formatCode="#,##0.00">
                  <c:v>2811.87</c:v>
                </c:pt>
                <c:pt idx="6012" formatCode="#,##0.00">
                  <c:v>2834.41</c:v>
                </c:pt>
                <c:pt idx="6013" formatCode="#,##0.00">
                  <c:v>2850.96</c:v>
                </c:pt>
                <c:pt idx="6014" formatCode="#,##0.00">
                  <c:v>2876.32</c:v>
                </c:pt>
                <c:pt idx="6015" formatCode="#,##0.00">
                  <c:v>2859.53</c:v>
                </c:pt>
                <c:pt idx="6016" formatCode="#,##0.00">
                  <c:v>2840.23</c:v>
                </c:pt>
                <c:pt idx="6017" formatCode="#,##0.00">
                  <c:v>2864.36</c:v>
                </c:pt>
                <c:pt idx="6018" formatCode="#,##0.00">
                  <c:v>2856.27</c:v>
                </c:pt>
                <c:pt idx="6019" formatCode="#,##0.00">
                  <c:v>2822.24</c:v>
                </c:pt>
                <c:pt idx="6020" formatCode="#,##0.00">
                  <c:v>2826.06</c:v>
                </c:pt>
                <c:pt idx="6021" formatCode="#,##0.00">
                  <c:v>2802.39</c:v>
                </c:pt>
                <c:pt idx="6022" formatCode="#,##0.00">
                  <c:v>2783.02</c:v>
                </c:pt>
                <c:pt idx="6023" formatCode="#,##0.00">
                  <c:v>2788.86</c:v>
                </c:pt>
                <c:pt idx="6024" formatCode="#,##0.00">
                  <c:v>2752.06</c:v>
                </c:pt>
                <c:pt idx="6025" formatCode="#,##0.00">
                  <c:v>2744.45</c:v>
                </c:pt>
                <c:pt idx="6026" formatCode="#,##0.00">
                  <c:v>2803.27</c:v>
                </c:pt>
                <c:pt idx="6027" formatCode="#,##0.00">
                  <c:v>2826.15</c:v>
                </c:pt>
                <c:pt idx="6028" formatCode="#,##0.00">
                  <c:v>2843.49</c:v>
                </c:pt>
                <c:pt idx="6029" formatCode="#,##0.00">
                  <c:v>2873.34</c:v>
                </c:pt>
                <c:pt idx="6030" formatCode="#,##0.00">
                  <c:v>2886.73</c:v>
                </c:pt>
                <c:pt idx="6031" formatCode="#,##0.00">
                  <c:v>2885.72</c:v>
                </c:pt>
                <c:pt idx="6032" formatCode="#,##0.00">
                  <c:v>2879.84</c:v>
                </c:pt>
                <c:pt idx="6033" formatCode="#,##0.00">
                  <c:v>2891.64</c:v>
                </c:pt>
                <c:pt idx="6034" formatCode="#,##0.00">
                  <c:v>2886.98</c:v>
                </c:pt>
                <c:pt idx="6035" formatCode="#,##0.00">
                  <c:v>2889.67</c:v>
                </c:pt>
                <c:pt idx="6036" formatCode="#,##0.00">
                  <c:v>2917.75</c:v>
                </c:pt>
                <c:pt idx="6037" formatCode="#,##0.00">
                  <c:v>2926.46</c:v>
                </c:pt>
                <c:pt idx="6038" formatCode="#,##0.00">
                  <c:v>2954.18</c:v>
                </c:pt>
                <c:pt idx="6039" formatCode="#,##0.00">
                  <c:v>2950.46</c:v>
                </c:pt>
                <c:pt idx="6040" formatCode="#,##0.00">
                  <c:v>2945.35</c:v>
                </c:pt>
                <c:pt idx="6041" formatCode="#,##0.00">
                  <c:v>2917.38</c:v>
                </c:pt>
                <c:pt idx="6042" formatCode="#,##0.00">
                  <c:v>2913.78</c:v>
                </c:pt>
                <c:pt idx="6043" formatCode="#,##0.00">
                  <c:v>2924.92</c:v>
                </c:pt>
                <c:pt idx="6044" formatCode="#,##0.00">
                  <c:v>2941.76</c:v>
                </c:pt>
                <c:pt idx="6045" formatCode="#,##0.00">
                  <c:v>2964.33</c:v>
                </c:pt>
                <c:pt idx="6046" formatCode="#,##0.00">
                  <c:v>2973.01</c:v>
                </c:pt>
                <c:pt idx="6047" formatCode="#,##0.00">
                  <c:v>2995.82</c:v>
                </c:pt>
                <c:pt idx="6048" formatCode="#,##0.00">
                  <c:v>2990.41</c:v>
                </c:pt>
                <c:pt idx="6049" formatCode="#,##0.00">
                  <c:v>2975.95</c:v>
                </c:pt>
                <c:pt idx="6050" formatCode="#,##0.00">
                  <c:v>2979.63</c:v>
                </c:pt>
                <c:pt idx="6051" formatCode="#,##0.00">
                  <c:v>2993.07</c:v>
                </c:pt>
                <c:pt idx="6052" formatCode="#,##0.00">
                  <c:v>2999.91</c:v>
                </c:pt>
                <c:pt idx="6053" formatCode="#,##0.00">
                  <c:v>3013.77</c:v>
                </c:pt>
                <c:pt idx="6054" formatCode="#,##0.00">
                  <c:v>3014.3</c:v>
                </c:pt>
                <c:pt idx="6055" formatCode="#,##0.00">
                  <c:v>3004.04</c:v>
                </c:pt>
                <c:pt idx="6056" formatCode="#,##0.00">
                  <c:v>2984.42</c:v>
                </c:pt>
                <c:pt idx="6057" formatCode="#,##0.00">
                  <c:v>2995.11</c:v>
                </c:pt>
                <c:pt idx="6058" formatCode="#,##0.00">
                  <c:v>2976.61</c:v>
                </c:pt>
                <c:pt idx="6059" formatCode="#,##0.00">
                  <c:v>2985.03</c:v>
                </c:pt>
                <c:pt idx="6060" formatCode="#,##0.00">
                  <c:v>3005.47</c:v>
                </c:pt>
                <c:pt idx="6061" formatCode="#,##0.00">
                  <c:v>3019.56</c:v>
                </c:pt>
                <c:pt idx="6062" formatCode="#,##0.00">
                  <c:v>3003.67</c:v>
                </c:pt>
                <c:pt idx="6063" formatCode="#,##0.00">
                  <c:v>3025.86</c:v>
                </c:pt>
                <c:pt idx="6064" formatCode="#,##0.00">
                  <c:v>3020.97</c:v>
                </c:pt>
                <c:pt idx="6065" formatCode="#,##0.00">
                  <c:v>3013.18</c:v>
                </c:pt>
                <c:pt idx="6066" formatCode="#,##0.00">
                  <c:v>2980.38</c:v>
                </c:pt>
                <c:pt idx="6067" formatCode="#,##0.00">
                  <c:v>2953.56</c:v>
                </c:pt>
                <c:pt idx="6068" formatCode="#,##0.00">
                  <c:v>2932.05</c:v>
                </c:pt>
                <c:pt idx="6069" formatCode="#,##0.00">
                  <c:v>2844.74</c:v>
                </c:pt>
                <c:pt idx="6070" formatCode="#,##0.00">
                  <c:v>2881.77</c:v>
                </c:pt>
                <c:pt idx="6071" formatCode="#,##0.00">
                  <c:v>2883.98</c:v>
                </c:pt>
                <c:pt idx="6072" formatCode="#,##0.00">
                  <c:v>2938.09</c:v>
                </c:pt>
                <c:pt idx="6073" formatCode="#,##0.00">
                  <c:v>2918.65</c:v>
                </c:pt>
                <c:pt idx="6074" formatCode="#,##0.00">
                  <c:v>2883.75</c:v>
                </c:pt>
                <c:pt idx="6075" formatCode="#,##0.00">
                  <c:v>2926.32</c:v>
                </c:pt>
                <c:pt idx="6076" formatCode="#,##0.00">
                  <c:v>2840.6</c:v>
                </c:pt>
                <c:pt idx="6077" formatCode="#,##0.00">
                  <c:v>2847.6</c:v>
                </c:pt>
                <c:pt idx="6078" formatCode="#,##0.00">
                  <c:v>2888.68</c:v>
                </c:pt>
                <c:pt idx="6079" formatCode="#,##0.00">
                  <c:v>2923.65</c:v>
                </c:pt>
                <c:pt idx="6080" formatCode="#,##0.00">
                  <c:v>2900.51</c:v>
                </c:pt>
                <c:pt idx="6081" formatCode="#,##0.00">
                  <c:v>2924.43</c:v>
                </c:pt>
                <c:pt idx="6082" formatCode="#,##0.00">
                  <c:v>2922.95</c:v>
                </c:pt>
                <c:pt idx="6083" formatCode="#,##0.00">
                  <c:v>2847.11</c:v>
                </c:pt>
                <c:pt idx="6084" formatCode="#,##0.00">
                  <c:v>2878.38</c:v>
                </c:pt>
                <c:pt idx="6085" formatCode="#,##0.00">
                  <c:v>2869.16</c:v>
                </c:pt>
                <c:pt idx="6086" formatCode="#,##0.00">
                  <c:v>2887.94</c:v>
                </c:pt>
                <c:pt idx="6087" formatCode="#,##0.00">
                  <c:v>2924.58</c:v>
                </c:pt>
                <c:pt idx="6088" formatCode="#,##0.00">
                  <c:v>2926.46</c:v>
                </c:pt>
                <c:pt idx="6089" formatCode="#,##0.00">
                  <c:v>2906.27</c:v>
                </c:pt>
                <c:pt idx="6090" formatCode="#,##0.00">
                  <c:v>2937.78</c:v>
                </c:pt>
                <c:pt idx="6091" formatCode="#,##0.00">
                  <c:v>2976</c:v>
                </c:pt>
                <c:pt idx="6092" formatCode="#,##0.00">
                  <c:v>2978.71</c:v>
                </c:pt>
                <c:pt idx="6093" formatCode="#,##0.00">
                  <c:v>2978.43</c:v>
                </c:pt>
                <c:pt idx="6094" formatCode="#,##0.00">
                  <c:v>2979.39</c:v>
                </c:pt>
                <c:pt idx="6095" formatCode="#,##0.00">
                  <c:v>3000.93</c:v>
                </c:pt>
                <c:pt idx="6096" formatCode="#,##0.00">
                  <c:v>3009.57</c:v>
                </c:pt>
                <c:pt idx="6097" formatCode="#,##0.00">
                  <c:v>3007.39</c:v>
                </c:pt>
                <c:pt idx="6098" formatCode="#,##0.00">
                  <c:v>2997.96</c:v>
                </c:pt>
                <c:pt idx="6099" formatCode="#,##0.00">
                  <c:v>3005.7</c:v>
                </c:pt>
                <c:pt idx="6100" formatCode="#,##0.00">
                  <c:v>3006.73</c:v>
                </c:pt>
                <c:pt idx="6101" formatCode="#,##0.00">
                  <c:v>3006.79</c:v>
                </c:pt>
                <c:pt idx="6102" formatCode="#,##0.00">
                  <c:v>2992.07</c:v>
                </c:pt>
                <c:pt idx="6103" formatCode="#,##0.00">
                  <c:v>2991.78</c:v>
                </c:pt>
                <c:pt idx="6104" formatCode="#,##0.00">
                  <c:v>2966.6</c:v>
                </c:pt>
                <c:pt idx="6105" formatCode="#,##0.00">
                  <c:v>2984.87</c:v>
                </c:pt>
                <c:pt idx="6106" formatCode="#,##0.00">
                  <c:v>2977.62</c:v>
                </c:pt>
                <c:pt idx="6107" formatCode="#,##0.00">
                  <c:v>2961.79</c:v>
                </c:pt>
                <c:pt idx="6108" formatCode="#,##0.00">
                  <c:v>2976.74</c:v>
                </c:pt>
                <c:pt idx="6109" formatCode="#,##0.00">
                  <c:v>2940.25</c:v>
                </c:pt>
                <c:pt idx="6110" formatCode="#,##0.00">
                  <c:v>2887.61</c:v>
                </c:pt>
                <c:pt idx="6111" formatCode="#,##0.00">
                  <c:v>2910.63</c:v>
                </c:pt>
                <c:pt idx="6112" formatCode="#,##0.00">
                  <c:v>2952.01</c:v>
                </c:pt>
                <c:pt idx="6113" formatCode="#,##0.00">
                  <c:v>2938.79</c:v>
                </c:pt>
                <c:pt idx="6114" formatCode="#,##0.00">
                  <c:v>2893.06</c:v>
                </c:pt>
                <c:pt idx="6115" formatCode="#,##0.00">
                  <c:v>2919.4</c:v>
                </c:pt>
                <c:pt idx="6116" formatCode="#,##0.00">
                  <c:v>2938.13</c:v>
                </c:pt>
                <c:pt idx="6117" formatCode="#,##0.00">
                  <c:v>2970.27</c:v>
                </c:pt>
                <c:pt idx="6118" formatCode="#,##0.00">
                  <c:v>2966.15</c:v>
                </c:pt>
                <c:pt idx="6119" formatCode="#,##0.00">
                  <c:v>2995.68</c:v>
                </c:pt>
                <c:pt idx="6120" formatCode="#,##0.00">
                  <c:v>2989.69</c:v>
                </c:pt>
                <c:pt idx="6121" formatCode="#,##0.00">
                  <c:v>2997.95</c:v>
                </c:pt>
                <c:pt idx="6122" formatCode="#,##0.00">
                  <c:v>2986.2</c:v>
                </c:pt>
                <c:pt idx="6123" formatCode="#,##0.00">
                  <c:v>3006.72</c:v>
                </c:pt>
                <c:pt idx="6124" formatCode="#,##0.00">
                  <c:v>2995.99</c:v>
                </c:pt>
                <c:pt idx="6125" formatCode="#,##0.00">
                  <c:v>3004.52</c:v>
                </c:pt>
                <c:pt idx="6126" formatCode="#,##0.00">
                  <c:v>3010.29</c:v>
                </c:pt>
                <c:pt idx="6127" formatCode="#,##0.00">
                  <c:v>3022.55</c:v>
                </c:pt>
                <c:pt idx="6128" formatCode="#,##0.00">
                  <c:v>3039.42</c:v>
                </c:pt>
                <c:pt idx="6129" formatCode="#,##0.00">
                  <c:v>3036.89</c:v>
                </c:pt>
                <c:pt idx="6130" formatCode="#,##0.00">
                  <c:v>3046.77</c:v>
                </c:pt>
                <c:pt idx="6131" formatCode="#,##0.00">
                  <c:v>3037.56</c:v>
                </c:pt>
                <c:pt idx="6132" formatCode="#,##0.00">
                  <c:v>3066.91</c:v>
                </c:pt>
                <c:pt idx="6133" formatCode="#,##0.00">
                  <c:v>3078.27</c:v>
                </c:pt>
                <c:pt idx="6134" formatCode="#,##0.00">
                  <c:v>3074.62</c:v>
                </c:pt>
                <c:pt idx="6135" formatCode="#,##0.00">
                  <c:v>3076.78</c:v>
                </c:pt>
                <c:pt idx="6136" formatCode="#,##0.00">
                  <c:v>3085.18</c:v>
                </c:pt>
                <c:pt idx="6137" formatCode="#,##0.00">
                  <c:v>3093.08</c:v>
                </c:pt>
                <c:pt idx="6138" formatCode="#,##0.00">
                  <c:v>3087.01</c:v>
                </c:pt>
                <c:pt idx="6139" formatCode="#,##0.00">
                  <c:v>3091.84</c:v>
                </c:pt>
                <c:pt idx="6140" formatCode="#,##0.00">
                  <c:v>3094.04</c:v>
                </c:pt>
                <c:pt idx="6141" formatCode="#,##0.00">
                  <c:v>3096.63</c:v>
                </c:pt>
                <c:pt idx="6142" formatCode="#,##0.00">
                  <c:v>3120.46</c:v>
                </c:pt>
                <c:pt idx="6143" formatCode="#,##0.00">
                  <c:v>3122.03</c:v>
                </c:pt>
                <c:pt idx="6144" formatCode="#,##0.00">
                  <c:v>3120.18</c:v>
                </c:pt>
                <c:pt idx="6145" formatCode="#,##0.00">
                  <c:v>3108.46</c:v>
                </c:pt>
                <c:pt idx="6146" formatCode="#,##0.00">
                  <c:v>3103.54</c:v>
                </c:pt>
                <c:pt idx="6147" formatCode="#,##0.00">
                  <c:v>3110.29</c:v>
                </c:pt>
                <c:pt idx="6148" formatCode="#,##0.00">
                  <c:v>3133.64</c:v>
                </c:pt>
                <c:pt idx="6149" formatCode="#,##0.00">
                  <c:v>3140.52</c:v>
                </c:pt>
                <c:pt idx="6150" formatCode="#,##0.00">
                  <c:v>3153.63</c:v>
                </c:pt>
                <c:pt idx="6151" formatCode="#,##0.00">
                  <c:v>3140.98</c:v>
                </c:pt>
                <c:pt idx="6152" formatCode="#,##0.00">
                  <c:v>3113.87</c:v>
                </c:pt>
                <c:pt idx="6153" formatCode="#,##0.00">
                  <c:v>3093.2</c:v>
                </c:pt>
                <c:pt idx="6154" formatCode="#,##0.00">
                  <c:v>3112.76</c:v>
                </c:pt>
                <c:pt idx="6155" formatCode="#,##0.00">
                  <c:v>3117.43</c:v>
                </c:pt>
                <c:pt idx="6156" formatCode="#,##0.00">
                  <c:v>3145.91</c:v>
                </c:pt>
                <c:pt idx="6157" formatCode="#,##0.00">
                  <c:v>3135.96</c:v>
                </c:pt>
                <c:pt idx="6158" formatCode="#,##0.00">
                  <c:v>3132.52</c:v>
                </c:pt>
                <c:pt idx="6159" formatCode="#,##0.00">
                  <c:v>3141.63</c:v>
                </c:pt>
                <c:pt idx="6160" formatCode="#,##0.00">
                  <c:v>3168.57</c:v>
                </c:pt>
                <c:pt idx="6161" formatCode="#,##0.00">
                  <c:v>3168.8</c:v>
                </c:pt>
                <c:pt idx="6162" formatCode="#,##0.00">
                  <c:v>3191.45</c:v>
                </c:pt>
                <c:pt idx="6163" formatCode="#,##0.00">
                  <c:v>3192.52</c:v>
                </c:pt>
                <c:pt idx="6164" formatCode="#,##0.00">
                  <c:v>3191.14</c:v>
                </c:pt>
                <c:pt idx="6165" formatCode="#,##0.00">
                  <c:v>3205.37</c:v>
                </c:pt>
                <c:pt idx="6166" formatCode="#,##0.00">
                  <c:v>3221.22</c:v>
                </c:pt>
                <c:pt idx="6167" formatCode="#,##0.00">
                  <c:v>3224.01</c:v>
                </c:pt>
                <c:pt idx="6168" formatCode="#,##0.00">
                  <c:v>3223.38</c:v>
                </c:pt>
                <c:pt idx="6169" formatCode="#,##0.00">
                  <c:v>3239.91</c:v>
                </c:pt>
                <c:pt idx="6170" formatCode="#,##0.00">
                  <c:v>3240.02</c:v>
                </c:pt>
                <c:pt idx="6171" formatCode="#,##0.00">
                  <c:v>3221.29</c:v>
                </c:pt>
                <c:pt idx="6172" formatCode="#,##0.00">
                  <c:v>3230.78</c:v>
                </c:pt>
                <c:pt idx="6173" formatCode="#,##0.00">
                  <c:v>3257.85</c:v>
                </c:pt>
                <c:pt idx="6174" formatCode="#,##0.00">
                  <c:v>3234.85</c:v>
                </c:pt>
                <c:pt idx="6175" formatCode="#,##0.00">
                  <c:v>3246.28</c:v>
                </c:pt>
                <c:pt idx="6176" formatCode="#,##0.00">
                  <c:v>3237.18</c:v>
                </c:pt>
                <c:pt idx="6177" formatCode="#,##0.00">
                  <c:v>3253.05</c:v>
                </c:pt>
                <c:pt idx="6178" formatCode="#,##0.00">
                  <c:v>3274.7</c:v>
                </c:pt>
                <c:pt idx="6179" formatCode="#,##0.00">
                  <c:v>3265.35</c:v>
                </c:pt>
                <c:pt idx="6180" formatCode="#,##0.00">
                  <c:v>3288.13</c:v>
                </c:pt>
                <c:pt idx="6181" formatCode="#,##0.00">
                  <c:v>3283.15</c:v>
                </c:pt>
                <c:pt idx="6182" formatCode="#,##0.00">
                  <c:v>3289.29</c:v>
                </c:pt>
                <c:pt idx="6183" formatCode="#,##0.00">
                  <c:v>3316.81</c:v>
                </c:pt>
                <c:pt idx="6184" formatCode="#,##0.00">
                  <c:v>3329.62</c:v>
                </c:pt>
                <c:pt idx="6185" formatCode="#,##0.00">
                  <c:v>3320.79</c:v>
                </c:pt>
                <c:pt idx="6186" formatCode="#,##0.00">
                  <c:v>3321.75</c:v>
                </c:pt>
                <c:pt idx="6187" formatCode="#,##0.00">
                  <c:v>3325.54</c:v>
                </c:pt>
                <c:pt idx="6188" formatCode="#,##0.00">
                  <c:v>3295.47</c:v>
                </c:pt>
                <c:pt idx="6189" formatCode="#,##0.00">
                  <c:v>3243.63</c:v>
                </c:pt>
                <c:pt idx="6190" formatCode="#,##0.00">
                  <c:v>3276.24</c:v>
                </c:pt>
                <c:pt idx="6191" formatCode="#,##0.00">
                  <c:v>3273.4</c:v>
                </c:pt>
                <c:pt idx="6192" formatCode="#,##0.00">
                  <c:v>3283.66</c:v>
                </c:pt>
                <c:pt idx="6193" formatCode="#,##0.00">
                  <c:v>3225.52</c:v>
                </c:pt>
                <c:pt idx="6194" formatCode="#,##0.00">
                  <c:v>3248.92</c:v>
                </c:pt>
                <c:pt idx="6195" formatCode="#,##0.00">
                  <c:v>3297.59</c:v>
                </c:pt>
                <c:pt idx="6196" formatCode="#,##0.00">
                  <c:v>3334.69</c:v>
                </c:pt>
                <c:pt idx="6197" formatCode="#,##0.00">
                  <c:v>3345.78</c:v>
                </c:pt>
                <c:pt idx="6198" formatCode="#,##0.00">
                  <c:v>3327.71</c:v>
                </c:pt>
                <c:pt idx="6199" formatCode="#,##0.00">
                  <c:v>3352.09</c:v>
                </c:pt>
                <c:pt idx="6200" formatCode="#,##0.00">
                  <c:v>3357.75</c:v>
                </c:pt>
                <c:pt idx="6201" formatCode="#,##0.00">
                  <c:v>3379.45</c:v>
                </c:pt>
                <c:pt idx="6202" formatCode="#,##0.00">
                  <c:v>3373.94</c:v>
                </c:pt>
                <c:pt idx="6203" formatCode="#,##0.00">
                  <c:v>3380.16</c:v>
                </c:pt>
                <c:pt idx="6204" formatCode="#,##0.00">
                  <c:v>3370.29</c:v>
                </c:pt>
                <c:pt idx="6205" formatCode="#,##0.00">
                  <c:v>3386.15</c:v>
                </c:pt>
                <c:pt idx="6206" formatCode="#,##0.00">
                  <c:v>3373.23</c:v>
                </c:pt>
                <c:pt idx="6207" formatCode="#,##0.00">
                  <c:v>3337.75</c:v>
                </c:pt>
                <c:pt idx="6208" formatCode="#,##0.00">
                  <c:v>3225.89</c:v>
                </c:pt>
                <c:pt idx="6209" formatCode="#,##0.00">
                  <c:v>3128.21</c:v>
                </c:pt>
                <c:pt idx="6210" formatCode="#,##0.00">
                  <c:v>3116.39</c:v>
                </c:pt>
                <c:pt idx="6211" formatCode="#,##0.00">
                  <c:v>2978.76</c:v>
                </c:pt>
                <c:pt idx="6212" formatCode="#,##0.00">
                  <c:v>2954.22</c:v>
                </c:pt>
                <c:pt idx="6213" formatCode="#,##0.00">
                  <c:v>3090.23</c:v>
                </c:pt>
                <c:pt idx="6214" formatCode="#,##0.00">
                  <c:v>3003.37</c:v>
                </c:pt>
                <c:pt idx="6215" formatCode="#,##0.00">
                  <c:v>3130.12</c:v>
                </c:pt>
                <c:pt idx="6216" formatCode="#,##0.00">
                  <c:v>3023.94</c:v>
                </c:pt>
                <c:pt idx="6217" formatCode="#,##0.00">
                  <c:v>2972.37</c:v>
                </c:pt>
                <c:pt idx="6218" formatCode="#,##0.00">
                  <c:v>2746.56</c:v>
                </c:pt>
                <c:pt idx="6219" formatCode="#,##0.00">
                  <c:v>2882.23</c:v>
                </c:pt>
                <c:pt idx="6220" formatCode="#,##0.00">
                  <c:v>2741.38</c:v>
                </c:pt>
                <c:pt idx="6221" formatCode="#,##0.00">
                  <c:v>2480.64</c:v>
                </c:pt>
                <c:pt idx="6222" formatCode="#,##0.00">
                  <c:v>2711.02</c:v>
                </c:pt>
                <c:pt idx="6223" formatCode="#,##0.00">
                  <c:v>2386.13</c:v>
                </c:pt>
                <c:pt idx="6224" formatCode="#,##0.00">
                  <c:v>2529.19</c:v>
                </c:pt>
                <c:pt idx="6225" formatCode="#,##0.00">
                  <c:v>2398.1</c:v>
                </c:pt>
                <c:pt idx="6226" formatCode="#,##0.00">
                  <c:v>2409.39</c:v>
                </c:pt>
                <c:pt idx="6227" formatCode="#,##0.00">
                  <c:v>2304.92</c:v>
                </c:pt>
                <c:pt idx="6228" formatCode="#,##0.00">
                  <c:v>2237.4</c:v>
                </c:pt>
                <c:pt idx="6229" formatCode="#,##0.00">
                  <c:v>2447.33</c:v>
                </c:pt>
                <c:pt idx="6230" formatCode="#,##0.00">
                  <c:v>2475.56</c:v>
                </c:pt>
                <c:pt idx="6231" formatCode="#,##0.00">
                  <c:v>2630.07</c:v>
                </c:pt>
                <c:pt idx="6232" formatCode="#,##0.00">
                  <c:v>2541.4699999999998</c:v>
                </c:pt>
                <c:pt idx="6233" formatCode="#,##0.00">
                  <c:v>2626.65</c:v>
                </c:pt>
                <c:pt idx="6234" formatCode="#,##0.00">
                  <c:v>2584.59</c:v>
                </c:pt>
                <c:pt idx="6235" formatCode="#,##0.00">
                  <c:v>2470.5</c:v>
                </c:pt>
                <c:pt idx="6236" formatCode="#,##0.00">
                  <c:v>2526.9</c:v>
                </c:pt>
                <c:pt idx="6237" formatCode="#,##0.00">
                  <c:v>2488.65</c:v>
                </c:pt>
                <c:pt idx="6238" formatCode="#,##0.00">
                  <c:v>2663.68</c:v>
                </c:pt>
                <c:pt idx="6239" formatCode="#,##0.00">
                  <c:v>2659.41</c:v>
                </c:pt>
                <c:pt idx="6240" formatCode="#,##0.00">
                  <c:v>2749.98</c:v>
                </c:pt>
                <c:pt idx="6241" formatCode="#,##0.00">
                  <c:v>2789.82</c:v>
                </c:pt>
                <c:pt idx="6242" formatCode="#,##0.00">
                  <c:v>2761.63</c:v>
                </c:pt>
                <c:pt idx="6243" formatCode="#,##0.00">
                  <c:v>2846.06</c:v>
                </c:pt>
                <c:pt idx="6244" formatCode="#,##0.00">
                  <c:v>2783.36</c:v>
                </c:pt>
                <c:pt idx="6245" formatCode="#,##0.00">
                  <c:v>2799.55</c:v>
                </c:pt>
                <c:pt idx="6246" formatCode="#,##0.00">
                  <c:v>2874.56</c:v>
                </c:pt>
                <c:pt idx="6247" formatCode="#,##0.00">
                  <c:v>2823.16</c:v>
                </c:pt>
                <c:pt idx="6248" formatCode="#,##0.00">
                  <c:v>2736.56</c:v>
                </c:pt>
                <c:pt idx="6249" formatCode="#,##0.00">
                  <c:v>2799.31</c:v>
                </c:pt>
                <c:pt idx="6250" formatCode="#,##0.00">
                  <c:v>2797.8</c:v>
                </c:pt>
                <c:pt idx="6251" formatCode="#,##0.00">
                  <c:v>2836.74</c:v>
                </c:pt>
                <c:pt idx="6252" formatCode="#,##0.00">
                  <c:v>2878.48</c:v>
                </c:pt>
                <c:pt idx="6253" formatCode="#,##0.00">
                  <c:v>2863.39</c:v>
                </c:pt>
                <c:pt idx="6254" formatCode="#,##0.00">
                  <c:v>2939.51</c:v>
                </c:pt>
                <c:pt idx="6255" formatCode="#,##0.00">
                  <c:v>2912.43</c:v>
                </c:pt>
                <c:pt idx="6256" formatCode="#,##0.00">
                  <c:v>2830.71</c:v>
                </c:pt>
                <c:pt idx="6257" formatCode="#,##0.00">
                  <c:v>2842.74</c:v>
                </c:pt>
                <c:pt idx="6258" formatCode="#,##0.00">
                  <c:v>2868.44</c:v>
                </c:pt>
                <c:pt idx="6259" formatCode="#,##0.00">
                  <c:v>2848.42</c:v>
                </c:pt>
                <c:pt idx="6260" formatCode="#,##0.00">
                  <c:v>2881.19</c:v>
                </c:pt>
                <c:pt idx="6261" formatCode="#,##0.00">
                  <c:v>2929.8</c:v>
                </c:pt>
                <c:pt idx="6262" formatCode="#,##0.00">
                  <c:v>2930.32</c:v>
                </c:pt>
                <c:pt idx="6263" formatCode="#,##0.00">
                  <c:v>2870.12</c:v>
                </c:pt>
                <c:pt idx="6264" formatCode="#,##0.00">
                  <c:v>2820</c:v>
                </c:pt>
                <c:pt idx="6265" formatCode="#,##0.00">
                  <c:v>2852.5</c:v>
                </c:pt>
                <c:pt idx="6266" formatCode="#,##0.00">
                  <c:v>2863.7</c:v>
                </c:pt>
                <c:pt idx="6267" formatCode="#,##0.00">
                  <c:v>2953.91</c:v>
                </c:pt>
                <c:pt idx="6268" formatCode="#,##0.00">
                  <c:v>2922.94</c:v>
                </c:pt>
                <c:pt idx="6269" formatCode="#,##0.00">
                  <c:v>2971.61</c:v>
                </c:pt>
                <c:pt idx="6270" formatCode="#,##0.00">
                  <c:v>2948.51</c:v>
                </c:pt>
                <c:pt idx="6271" formatCode="#,##0.00">
                  <c:v>2955.45</c:v>
                </c:pt>
                <c:pt idx="6272" formatCode="#,##0.00">
                  <c:v>2991.77</c:v>
                </c:pt>
                <c:pt idx="6273" formatCode="#,##0.00">
                  <c:v>3036.13</c:v>
                </c:pt>
                <c:pt idx="6274" formatCode="#,##0.00">
                  <c:v>3029.73</c:v>
                </c:pt>
                <c:pt idx="6275" formatCode="#,##0.00">
                  <c:v>3044.31</c:v>
                </c:pt>
                <c:pt idx="6276" formatCode="#,##0.00">
                  <c:v>3055.73</c:v>
                </c:pt>
                <c:pt idx="6277" formatCode="#,##0.00">
                  <c:v>3080.82</c:v>
                </c:pt>
                <c:pt idx="6278" formatCode="#,##0.00">
                  <c:v>3122.87</c:v>
                </c:pt>
                <c:pt idx="6279" formatCode="#,##0.00">
                  <c:v>3112.35</c:v>
                </c:pt>
                <c:pt idx="6280" formatCode="#,##0.00">
                  <c:v>3193.93</c:v>
                </c:pt>
                <c:pt idx="6281" formatCode="#,##0.00">
                  <c:v>3232.39</c:v>
                </c:pt>
                <c:pt idx="6282" formatCode="#,##0.00">
                  <c:v>3207.18</c:v>
                </c:pt>
                <c:pt idx="6283" formatCode="#,##0.00">
                  <c:v>3190.14</c:v>
                </c:pt>
                <c:pt idx="6284" formatCode="#,##0.00">
                  <c:v>3002.1</c:v>
                </c:pt>
                <c:pt idx="6285" formatCode="#,##0.00">
                  <c:v>3041.31</c:v>
                </c:pt>
                <c:pt idx="6286" formatCode="#,##0.00">
                  <c:v>3066.59</c:v>
                </c:pt>
                <c:pt idx="6287" formatCode="#,##0.00">
                  <c:v>3124.74</c:v>
                </c:pt>
                <c:pt idx="6288" formatCode="#,##0.00">
                  <c:v>3113.49</c:v>
                </c:pt>
                <c:pt idx="6289" formatCode="#,##0.00">
                  <c:v>3115.34</c:v>
                </c:pt>
                <c:pt idx="6290" formatCode="#,##0.00">
                  <c:v>3097.74</c:v>
                </c:pt>
                <c:pt idx="6291" formatCode="#,##0.00">
                  <c:v>3117.86</c:v>
                </c:pt>
                <c:pt idx="6292" formatCode="#,##0.00">
                  <c:v>3131.29</c:v>
                </c:pt>
                <c:pt idx="6293" formatCode="#,##0.00">
                  <c:v>3050.33</c:v>
                </c:pt>
                <c:pt idx="6294" formatCode="#,##0.00">
                  <c:v>3083.76</c:v>
                </c:pt>
                <c:pt idx="6295" formatCode="#,##0.00">
                  <c:v>3009.05</c:v>
                </c:pt>
                <c:pt idx="6296">
                  <c:v>3053.24</c:v>
                </c:pt>
                <c:pt idx="6297">
                  <c:v>3100.29</c:v>
                </c:pt>
                <c:pt idx="6298">
                  <c:v>3115.86</c:v>
                </c:pt>
                <c:pt idx="6299">
                  <c:v>3130.01</c:v>
                </c:pt>
                <c:pt idx="6300">
                  <c:v>3179.72</c:v>
                </c:pt>
                <c:pt idx="6301">
                  <c:v>3145.32</c:v>
                </c:pt>
                <c:pt idx="6302">
                  <c:v>3169.94</c:v>
                </c:pt>
                <c:pt idx="6303">
                  <c:v>3152.05</c:v>
                </c:pt>
                <c:pt idx="6304">
                  <c:v>3185.04</c:v>
                </c:pt>
                <c:pt idx="6305">
                  <c:v>3155.22</c:v>
                </c:pt>
                <c:pt idx="6306">
                  <c:v>3197.52</c:v>
                </c:pt>
                <c:pt idx="6307">
                  <c:v>3226.56</c:v>
                </c:pt>
                <c:pt idx="6308">
                  <c:v>3215.57</c:v>
                </c:pt>
                <c:pt idx="6309">
                  <c:v>3224.73</c:v>
                </c:pt>
                <c:pt idx="6310">
                  <c:v>3251.84</c:v>
                </c:pt>
                <c:pt idx="6311">
                  <c:v>3257.3</c:v>
                </c:pt>
                <c:pt idx="6312">
                  <c:v>3276.02</c:v>
                </c:pt>
                <c:pt idx="6313">
                  <c:v>3235.66</c:v>
                </c:pt>
                <c:pt idx="6314">
                  <c:v>3215.63</c:v>
                </c:pt>
                <c:pt idx="6315">
                  <c:v>3239.41</c:v>
                </c:pt>
                <c:pt idx="6316">
                  <c:v>3218.44</c:v>
                </c:pt>
                <c:pt idx="6317">
                  <c:v>3258.44</c:v>
                </c:pt>
                <c:pt idx="6318">
                  <c:v>3246.22</c:v>
                </c:pt>
                <c:pt idx="6319">
                  <c:v>3271.12</c:v>
                </c:pt>
                <c:pt idx="6320">
                  <c:v>3294.61</c:v>
                </c:pt>
                <c:pt idx="6321">
                  <c:v>3306.51</c:v>
                </c:pt>
                <c:pt idx="6322">
                  <c:v>3327.77</c:v>
                </c:pt>
                <c:pt idx="6323">
                  <c:v>3349.16</c:v>
                </c:pt>
                <c:pt idx="6324">
                  <c:v>3351.28</c:v>
                </c:pt>
                <c:pt idx="6325">
                  <c:v>3360.47</c:v>
                </c:pt>
                <c:pt idx="6326">
                  <c:v>3333.69</c:v>
                </c:pt>
                <c:pt idx="6327">
                  <c:v>3380.35</c:v>
                </c:pt>
                <c:pt idx="6328">
                  <c:v>3373.43</c:v>
                </c:pt>
                <c:pt idx="6329">
                  <c:v>3372.85</c:v>
                </c:pt>
                <c:pt idx="6330">
                  <c:v>3381.99</c:v>
                </c:pt>
                <c:pt idx="6331">
                  <c:v>3389.78</c:v>
                </c:pt>
                <c:pt idx="6332">
                  <c:v>3374.85</c:v>
                </c:pt>
                <c:pt idx="6333">
                  <c:v>3385.51</c:v>
                </c:pt>
                <c:pt idx="6334">
                  <c:v>3397.16</c:v>
                </c:pt>
                <c:pt idx="6335">
                  <c:v>3431.28</c:v>
                </c:pt>
                <c:pt idx="6336">
                  <c:v>3443.62</c:v>
                </c:pt>
                <c:pt idx="6337">
                  <c:v>3478.73</c:v>
                </c:pt>
                <c:pt idx="6338">
                  <c:v>3484.55</c:v>
                </c:pt>
                <c:pt idx="6339">
                  <c:v>3508.01</c:v>
                </c:pt>
                <c:pt idx="6340">
                  <c:v>3500.31</c:v>
                </c:pt>
                <c:pt idx="6341">
                  <c:v>3526.65</c:v>
                </c:pt>
                <c:pt idx="6342">
                  <c:v>3580.84</c:v>
                </c:pt>
                <c:pt idx="6343">
                  <c:v>3455.06</c:v>
                </c:pt>
                <c:pt idx="6344">
                  <c:v>3426.96</c:v>
                </c:pt>
                <c:pt idx="6345">
                  <c:v>3331.84</c:v>
                </c:pt>
                <c:pt idx="6346">
                  <c:v>3398.96</c:v>
                </c:pt>
                <c:pt idx="6347">
                  <c:v>3339.19</c:v>
                </c:pt>
                <c:pt idx="6348">
                  <c:v>3340.97</c:v>
                </c:pt>
                <c:pt idx="6349">
                  <c:v>3383.54</c:v>
                </c:pt>
                <c:pt idx="6350">
                  <c:v>3401.2</c:v>
                </c:pt>
                <c:pt idx="6351">
                  <c:v>3385.49</c:v>
                </c:pt>
                <c:pt idx="6352">
                  <c:v>3357.01</c:v>
                </c:pt>
                <c:pt idx="6353">
                  <c:v>3319.47</c:v>
                </c:pt>
                <c:pt idx="6354">
                  <c:v>3281.06</c:v>
                </c:pt>
                <c:pt idx="6355">
                  <c:v>3315.57</c:v>
                </c:pt>
                <c:pt idx="6356">
                  <c:v>3236.92</c:v>
                </c:pt>
                <c:pt idx="6357">
                  <c:v>3246.59</c:v>
                </c:pt>
                <c:pt idx="6358">
                  <c:v>3298.46</c:v>
                </c:pt>
                <c:pt idx="6359">
                  <c:v>3351.6</c:v>
                </c:pt>
                <c:pt idx="6360">
                  <c:v>3335.47</c:v>
                </c:pt>
                <c:pt idx="6361">
                  <c:v>3363</c:v>
                </c:pt>
                <c:pt idx="6362">
                  <c:v>3380.8</c:v>
                </c:pt>
                <c:pt idx="6363">
                  <c:v>3348.44</c:v>
                </c:pt>
                <c:pt idx="6364">
                  <c:v>3408.63</c:v>
                </c:pt>
                <c:pt idx="6365">
                  <c:v>3360.95</c:v>
                </c:pt>
                <c:pt idx="6366">
                  <c:v>3419.45</c:v>
                </c:pt>
                <c:pt idx="6367">
                  <c:v>3446.83</c:v>
                </c:pt>
                <c:pt idx="6368">
                  <c:v>3477.13</c:v>
                </c:pt>
                <c:pt idx="6369">
                  <c:v>3534.22</c:v>
                </c:pt>
                <c:pt idx="6370">
                  <c:v>3511.93</c:v>
                </c:pt>
                <c:pt idx="6371">
                  <c:v>3488.67</c:v>
                </c:pt>
                <c:pt idx="6372">
                  <c:v>3483.34</c:v>
                </c:pt>
                <c:pt idx="6373">
                  <c:v>3483.81</c:v>
                </c:pt>
                <c:pt idx="6374">
                  <c:v>3426.92</c:v>
                </c:pt>
                <c:pt idx="6375">
                  <c:v>3443.12</c:v>
                </c:pt>
                <c:pt idx="6376">
                  <c:v>3435.56</c:v>
                </c:pt>
                <c:pt idx="6377">
                  <c:v>3453.49</c:v>
                </c:pt>
                <c:pt idx="6378">
                  <c:v>3465.39</c:v>
                </c:pt>
                <c:pt idx="6379">
                  <c:v>3400.97</c:v>
                </c:pt>
                <c:pt idx="6380">
                  <c:v>3390.68</c:v>
                </c:pt>
                <c:pt idx="6381">
                  <c:v>3271.03</c:v>
                </c:pt>
                <c:pt idx="6382">
                  <c:v>3310.11</c:v>
                </c:pt>
                <c:pt idx="6383">
                  <c:v>3269.96</c:v>
                </c:pt>
                <c:pt idx="6384">
                  <c:v>3310.24</c:v>
                </c:pt>
                <c:pt idx="6385">
                  <c:v>3369.02</c:v>
                </c:pt>
                <c:pt idx="6386">
                  <c:v>3443.44</c:v>
                </c:pt>
                <c:pt idx="6387">
                  <c:v>3510.45</c:v>
                </c:pt>
                <c:pt idx="6388">
                  <c:v>3509.44</c:v>
                </c:pt>
                <c:pt idx="6389">
                  <c:v>3550.5</c:v>
                </c:pt>
                <c:pt idx="6390">
                  <c:v>3545.53</c:v>
                </c:pt>
                <c:pt idx="6391">
                  <c:v>3572.66</c:v>
                </c:pt>
                <c:pt idx="6392">
                  <c:v>3537.01</c:v>
                </c:pt>
                <c:pt idx="6393">
                  <c:v>3585.15</c:v>
                </c:pt>
                <c:pt idx="6394">
                  <c:v>3626.91</c:v>
                </c:pt>
                <c:pt idx="6395">
                  <c:v>3609.53</c:v>
                </c:pt>
                <c:pt idx="6396">
                  <c:v>3567.79</c:v>
                </c:pt>
                <c:pt idx="6397">
                  <c:v>3581.87</c:v>
                </c:pt>
                <c:pt idx="6398">
                  <c:v>3557.54</c:v>
                </c:pt>
                <c:pt idx="6399">
                  <c:v>3577.59</c:v>
                </c:pt>
                <c:pt idx="6400">
                  <c:v>3635.41</c:v>
                </c:pt>
                <c:pt idx="6401">
                  <c:v>3629.65</c:v>
                </c:pt>
                <c:pt idx="6402">
                  <c:v>3638.35</c:v>
                </c:pt>
                <c:pt idx="6403">
                  <c:v>3621.63</c:v>
                </c:pt>
                <c:pt idx="6404">
                  <c:v>3662.45</c:v>
                </c:pt>
                <c:pt idx="6405">
                  <c:v>3669.01</c:v>
                </c:pt>
                <c:pt idx="6406">
                  <c:v>3666.72</c:v>
                </c:pt>
                <c:pt idx="6407">
                  <c:v>3699.12</c:v>
                </c:pt>
                <c:pt idx="6408">
                  <c:v>3691.96</c:v>
                </c:pt>
                <c:pt idx="6409">
                  <c:v>3702.25</c:v>
                </c:pt>
                <c:pt idx="6410">
                  <c:v>3672.82</c:v>
                </c:pt>
                <c:pt idx="6411">
                  <c:v>3668.1</c:v>
                </c:pt>
                <c:pt idx="6412">
                  <c:v>3663.46</c:v>
                </c:pt>
                <c:pt idx="6413">
                  <c:v>3647.49</c:v>
                </c:pt>
                <c:pt idx="6414">
                  <c:v>3694.62</c:v>
                </c:pt>
                <c:pt idx="6415">
                  <c:v>3701.17</c:v>
                </c:pt>
                <c:pt idx="6416">
                  <c:v>3722.48</c:v>
                </c:pt>
                <c:pt idx="6417">
                  <c:v>3709.41</c:v>
                </c:pt>
                <c:pt idx="6418">
                  <c:v>3694.92</c:v>
                </c:pt>
                <c:pt idx="6419">
                  <c:v>3687.26</c:v>
                </c:pt>
                <c:pt idx="6420">
                  <c:v>3690.01</c:v>
                </c:pt>
                <c:pt idx="6421">
                  <c:v>3703.06</c:v>
                </c:pt>
                <c:pt idx="6422">
                  <c:v>3735.36</c:v>
                </c:pt>
                <c:pt idx="6423">
                  <c:v>3727.04</c:v>
                </c:pt>
                <c:pt idx="6424">
                  <c:v>3732.04</c:v>
                </c:pt>
                <c:pt idx="6425">
                  <c:v>3756.07</c:v>
                </c:pt>
                <c:pt idx="6426">
                  <c:v>3700.65</c:v>
                </c:pt>
                <c:pt idx="6427">
                  <c:v>3726.86</c:v>
                </c:pt>
                <c:pt idx="6428">
                  <c:v>3748.14</c:v>
                </c:pt>
                <c:pt idx="6429">
                  <c:v>3803.79</c:v>
                </c:pt>
                <c:pt idx="6430">
                  <c:v>3824.68</c:v>
                </c:pt>
                <c:pt idx="6431">
                  <c:v>3799.61</c:v>
                </c:pt>
                <c:pt idx="6432">
                  <c:v>3801.19</c:v>
                </c:pt>
                <c:pt idx="6433">
                  <c:v>3809.84</c:v>
                </c:pt>
                <c:pt idx="6434" formatCode="0.00">
                  <c:v>3795.54</c:v>
                </c:pt>
                <c:pt idx="6435" formatCode="0.00">
                  <c:v>3768.25</c:v>
                </c:pt>
                <c:pt idx="6436" formatCode="0.00">
                  <c:v>3798.91</c:v>
                </c:pt>
                <c:pt idx="6437" formatCode="0.00">
                  <c:v>3851.85</c:v>
                </c:pt>
                <c:pt idx="6438" formatCode="0.00">
                  <c:v>3853.07</c:v>
                </c:pt>
                <c:pt idx="6439" formatCode="0.00">
                  <c:v>3841.47</c:v>
                </c:pt>
                <c:pt idx="6440" formatCode="0.00">
                  <c:v>3855.36</c:v>
                </c:pt>
                <c:pt idx="6441" formatCode="0.00">
                  <c:v>3849.62</c:v>
                </c:pt>
                <c:pt idx="6442" formatCode="0.00">
                  <c:v>3750.77</c:v>
                </c:pt>
                <c:pt idx="6443" formatCode="0.00">
                  <c:v>3787.38</c:v>
                </c:pt>
                <c:pt idx="6444" formatCode="0.00">
                  <c:v>3714.24</c:v>
                </c:pt>
                <c:pt idx="6445" formatCode="0.00">
                  <c:v>3773.86</c:v>
                </c:pt>
                <c:pt idx="6446" formatCode="0.00">
                  <c:v>3826.31</c:v>
                </c:pt>
                <c:pt idx="6447" formatCode="0.00">
                  <c:v>3830.17</c:v>
                </c:pt>
                <c:pt idx="6448" formatCode="0.00">
                  <c:v>3871.74</c:v>
                </c:pt>
                <c:pt idx="6449" formatCode="0.00">
                  <c:v>3886.83</c:v>
                </c:pt>
                <c:pt idx="6450" formatCode="0.00">
                  <c:v>3915.59</c:v>
                </c:pt>
                <c:pt idx="6451" formatCode="0.00">
                  <c:v>3911.23</c:v>
                </c:pt>
                <c:pt idx="6452" formatCode="0.00">
                  <c:v>3909.88</c:v>
                </c:pt>
                <c:pt idx="6453" formatCode="0.00">
                  <c:v>3916.38</c:v>
                </c:pt>
                <c:pt idx="6454" formatCode="0.00">
                  <c:v>3934.83</c:v>
                </c:pt>
                <c:pt idx="6455" formatCode="0.00">
                  <c:v>3932.59</c:v>
                </c:pt>
                <c:pt idx="6456" formatCode="0.00">
                  <c:v>3931.33</c:v>
                </c:pt>
                <c:pt idx="6457" formatCode="0.00">
                  <c:v>3913.97</c:v>
                </c:pt>
                <c:pt idx="6458" formatCode="0.00">
                  <c:v>3906.71</c:v>
                </c:pt>
                <c:pt idx="6459" formatCode="0.00">
                  <c:v>3876.5</c:v>
                </c:pt>
                <c:pt idx="6460" formatCode="0.00">
                  <c:v>3881.37</c:v>
                </c:pt>
                <c:pt idx="6461" formatCode="0.00">
                  <c:v>3925.43</c:v>
                </c:pt>
                <c:pt idx="6462" formatCode="0.00">
                  <c:v>3829.34</c:v>
                </c:pt>
                <c:pt idx="6463" formatCode="0.00">
                  <c:v>3811.15</c:v>
                </c:pt>
                <c:pt idx="6464" formatCode="0.00">
                  <c:v>3901.82</c:v>
                </c:pt>
                <c:pt idx="6465" formatCode="0.00">
                  <c:v>3870.29</c:v>
                </c:pt>
                <c:pt idx="6466" formatCode="0.00">
                  <c:v>3819.72</c:v>
                </c:pt>
                <c:pt idx="6467" formatCode="0.00">
                  <c:v>3768.47</c:v>
                </c:pt>
                <c:pt idx="6468" formatCode="0.00">
                  <c:v>3841.94</c:v>
                </c:pt>
                <c:pt idx="6469" formatCode="0.00">
                  <c:v>3821.35</c:v>
                </c:pt>
                <c:pt idx="6470" formatCode="0.00">
                  <c:v>3875.44</c:v>
                </c:pt>
                <c:pt idx="6471" formatCode="0.00">
                  <c:v>3898.81</c:v>
                </c:pt>
                <c:pt idx="6472" formatCode="0.00">
                  <c:v>3939.34</c:v>
                </c:pt>
                <c:pt idx="6473" formatCode="0.00">
                  <c:v>3943.34</c:v>
                </c:pt>
                <c:pt idx="6474" formatCode="0.00">
                  <c:v>3968.94</c:v>
                </c:pt>
                <c:pt idx="6475" formatCode="0.00">
                  <c:v>3962.71</c:v>
                </c:pt>
                <c:pt idx="6476" formatCode="0.00">
                  <c:v>3974.12</c:v>
                </c:pt>
                <c:pt idx="6477" formatCode="0.00">
                  <c:v>3915.46</c:v>
                </c:pt>
                <c:pt idx="6478" formatCode="0.00">
                  <c:v>3913.1</c:v>
                </c:pt>
                <c:pt idx="6479" formatCode="0.00">
                  <c:v>3940.59</c:v>
                </c:pt>
                <c:pt idx="6480" formatCode="0.00">
                  <c:v>3910.52</c:v>
                </c:pt>
                <c:pt idx="6481" formatCode="0.00">
                  <c:v>3889.14</c:v>
                </c:pt>
                <c:pt idx="6482" formatCode="0.00">
                  <c:v>3909.52</c:v>
                </c:pt>
                <c:pt idx="6483" formatCode="0.00">
                  <c:v>3974.54</c:v>
                </c:pt>
                <c:pt idx="6484" formatCode="0.00">
                  <c:v>3971.09</c:v>
                </c:pt>
                <c:pt idx="6485" formatCode="0.00">
                  <c:v>3958.55</c:v>
                </c:pt>
                <c:pt idx="6486" formatCode="0.00">
                  <c:v>3972.89</c:v>
                </c:pt>
                <c:pt idx="6487" formatCode="0.00">
                  <c:v>4019.87</c:v>
                </c:pt>
                <c:pt idx="6488" formatCode="0.00">
                  <c:v>4077.91</c:v>
                </c:pt>
                <c:pt idx="6489" formatCode="0.00">
                  <c:v>4073.94</c:v>
                </c:pt>
                <c:pt idx="6490" formatCode="0.00">
                  <c:v>4079.95</c:v>
                </c:pt>
                <c:pt idx="6491" formatCode="0.00">
                  <c:v>4097.17</c:v>
                </c:pt>
                <c:pt idx="6492" formatCode="0.00">
                  <c:v>4128.8</c:v>
                </c:pt>
                <c:pt idx="6493" formatCode="0.00">
                  <c:v>4127.99</c:v>
                </c:pt>
                <c:pt idx="6494" formatCode="0.00">
                  <c:v>4141.59</c:v>
                </c:pt>
                <c:pt idx="6495" formatCode="0.00">
                  <c:v>4124.66</c:v>
                </c:pt>
                <c:pt idx="6496" formatCode="0.00">
                  <c:v>4170.42</c:v>
                </c:pt>
                <c:pt idx="6497" formatCode="0.00">
                  <c:v>4185.47</c:v>
                </c:pt>
                <c:pt idx="6498" formatCode="0.00">
                  <c:v>4163.26</c:v>
                </c:pt>
                <c:pt idx="6499" formatCode="0.00">
                  <c:v>4134.9399999999996</c:v>
                </c:pt>
                <c:pt idx="6500" formatCode="0.00">
                  <c:v>4173.42</c:v>
                </c:pt>
                <c:pt idx="6501" formatCode="0.00">
                  <c:v>4134.9799999999996</c:v>
                </c:pt>
                <c:pt idx="6502" formatCode="0.00">
                  <c:v>4180.17</c:v>
                </c:pt>
                <c:pt idx="6503" formatCode="0.00">
                  <c:v>4187.62</c:v>
                </c:pt>
                <c:pt idx="6504" formatCode="0.00">
                  <c:v>4186.72</c:v>
                </c:pt>
                <c:pt idx="6505" formatCode="0.00">
                  <c:v>4183.18</c:v>
                </c:pt>
                <c:pt idx="6506" formatCode="0.00">
                  <c:v>4211.47</c:v>
                </c:pt>
                <c:pt idx="6507" formatCode="0.00">
                  <c:v>4181.17</c:v>
                </c:pt>
                <c:pt idx="6508" formatCode="0.00">
                  <c:v>4192.66</c:v>
                </c:pt>
                <c:pt idx="6509" formatCode="0.00">
                  <c:v>4164.66</c:v>
                </c:pt>
                <c:pt idx="6510" formatCode="0.00">
                  <c:v>4167.59</c:v>
                </c:pt>
                <c:pt idx="6511" formatCode="0.00">
                  <c:v>4201.62</c:v>
                </c:pt>
                <c:pt idx="6512" formatCode="0.00">
                  <c:v>4232.6000000000004</c:v>
                </c:pt>
                <c:pt idx="6513" formatCode="0.00">
                  <c:v>4188.43</c:v>
                </c:pt>
                <c:pt idx="6514" formatCode="0.00">
                  <c:v>4152.1000000000004</c:v>
                </c:pt>
                <c:pt idx="6515" formatCode="0.00">
                  <c:v>4063.04</c:v>
                </c:pt>
                <c:pt idx="6516" formatCode="0.00">
                  <c:v>4112.5</c:v>
                </c:pt>
                <c:pt idx="6517" formatCode="0.00">
                  <c:v>4173.8500000000004</c:v>
                </c:pt>
                <c:pt idx="6518" formatCode="0.00">
                  <c:v>4163.29</c:v>
                </c:pt>
                <c:pt idx="6519" formatCode="0.00">
                  <c:v>4127.83</c:v>
                </c:pt>
                <c:pt idx="6520" formatCode="0.00">
                  <c:v>4115.68</c:v>
                </c:pt>
                <c:pt idx="6521" formatCode="0.00">
                  <c:v>4159.12</c:v>
                </c:pt>
                <c:pt idx="6522" formatCode="0.00">
                  <c:v>4155.8599999999997</c:v>
                </c:pt>
                <c:pt idx="6523" formatCode="0.00">
                  <c:v>4197.05</c:v>
                </c:pt>
                <c:pt idx="6524" formatCode="0.00">
                  <c:v>4188.13</c:v>
                </c:pt>
                <c:pt idx="6525" formatCode="0.00">
                  <c:v>4195.99</c:v>
                </c:pt>
                <c:pt idx="6526" formatCode="0.00">
                  <c:v>4200.88</c:v>
                </c:pt>
                <c:pt idx="6527" formatCode="0.00">
                  <c:v>4204.1099999999997</c:v>
                </c:pt>
                <c:pt idx="6528" formatCode="0.00">
                  <c:v>4202.04</c:v>
                </c:pt>
                <c:pt idx="6529" formatCode="0.00">
                  <c:v>4208.12</c:v>
                </c:pt>
                <c:pt idx="6530" formatCode="0.00">
                  <c:v>4192.8500000000004</c:v>
                </c:pt>
                <c:pt idx="6531" formatCode="0.00">
                  <c:v>4229.8900000000003</c:v>
                </c:pt>
                <c:pt idx="6532" formatCode="0.00">
                  <c:v>4226.5200000000004</c:v>
                </c:pt>
                <c:pt idx="6533" formatCode="0.00">
                  <c:v>4227.26</c:v>
                </c:pt>
                <c:pt idx="6534" formatCode="0.00">
                  <c:v>4219.55</c:v>
                </c:pt>
                <c:pt idx="6535" formatCode="0.00">
                  <c:v>4239.18</c:v>
                </c:pt>
                <c:pt idx="6536" formatCode="0.00">
                  <c:v>4247.4399999999996</c:v>
                </c:pt>
                <c:pt idx="6537" formatCode="0.00">
                  <c:v>4255.1499999999996</c:v>
                </c:pt>
                <c:pt idx="6538" formatCode="0.00">
                  <c:v>4246.59</c:v>
                </c:pt>
                <c:pt idx="6539" formatCode="0.00">
                  <c:v>4223.7</c:v>
                </c:pt>
                <c:pt idx="6540" formatCode="0.00">
                  <c:v>4221.8599999999997</c:v>
                </c:pt>
                <c:pt idx="6541" formatCode="0.00">
                  <c:v>4166.45</c:v>
                </c:pt>
                <c:pt idx="6542" formatCode="0.00">
                  <c:v>4224.79</c:v>
                </c:pt>
                <c:pt idx="6543" formatCode="0.00">
                  <c:v>4246.4399999999996</c:v>
                </c:pt>
                <c:pt idx="6544" formatCode="0.00">
                  <c:v>4241.84</c:v>
                </c:pt>
                <c:pt idx="6545" formatCode="0.00">
                  <c:v>4266.49</c:v>
                </c:pt>
                <c:pt idx="6546" formatCode="0.00">
                  <c:v>4280.7</c:v>
                </c:pt>
                <c:pt idx="6547" formatCode="0.00">
                  <c:v>4290.6099999999997</c:v>
                </c:pt>
                <c:pt idx="6548" formatCode="0.00">
                  <c:v>4291.8</c:v>
                </c:pt>
                <c:pt idx="6549" formatCode="0.00">
                  <c:v>4297.5</c:v>
                </c:pt>
                <c:pt idx="6550" formatCode="0.00">
                  <c:v>4319.9399999999996</c:v>
                </c:pt>
                <c:pt idx="6551" formatCode="0.00">
                  <c:v>4352.34</c:v>
                </c:pt>
                <c:pt idx="6552" formatCode="0.00">
                  <c:v>4343.54</c:v>
                </c:pt>
                <c:pt idx="6553" formatCode="0.00">
                  <c:v>4358.13</c:v>
                </c:pt>
                <c:pt idx="6554" formatCode="0.00">
                  <c:v>4320.82</c:v>
                </c:pt>
                <c:pt idx="6555" formatCode="0.00">
                  <c:v>4369.55</c:v>
                </c:pt>
                <c:pt idx="6556" formatCode="0.00">
                  <c:v>4384.63</c:v>
                </c:pt>
                <c:pt idx="6557" formatCode="0.00">
                  <c:v>4369.21</c:v>
                </c:pt>
                <c:pt idx="6558" formatCode="0.00">
                  <c:v>4374.3</c:v>
                </c:pt>
                <c:pt idx="6559" formatCode="0.00">
                  <c:v>4360.03</c:v>
                </c:pt>
                <c:pt idx="6560" formatCode="0.00">
                  <c:v>4327.16</c:v>
                </c:pt>
                <c:pt idx="6561" formatCode="0.00">
                  <c:v>4258.63</c:v>
                </c:pt>
                <c:pt idx="6562" formatCode="0.00">
                  <c:v>4323.21</c:v>
                </c:pt>
                <c:pt idx="6563" formatCode="0.00">
                  <c:v>4358.6899999999996</c:v>
                </c:pt>
                <c:pt idx="6564" formatCode="0.00">
                  <c:v>4367.4799999999996</c:v>
                </c:pt>
                <c:pt idx="6565" formatCode="0.00">
                  <c:v>4411.8</c:v>
                </c:pt>
                <c:pt idx="6566" formatCode="0.00">
                  <c:v>4422.2299999999996</c:v>
                </c:pt>
                <c:pt idx="6567" formatCode="0.00">
                  <c:v>4401.46</c:v>
                </c:pt>
                <c:pt idx="6568" formatCode="0.00">
                  <c:v>4400.6499999999996</c:v>
                </c:pt>
                <c:pt idx="6569" formatCode="0.00">
                  <c:v>4419.1499999999996</c:v>
                </c:pt>
                <c:pt idx="6570" formatCode="0.00">
                  <c:v>4395.26</c:v>
                </c:pt>
                <c:pt idx="6571" formatCode="0.00">
                  <c:v>4387.1099999999997</c:v>
                </c:pt>
                <c:pt idx="6572" formatCode="0.00">
                  <c:v>4423.1499999999996</c:v>
                </c:pt>
                <c:pt idx="6573" formatCode="0.00">
                  <c:v>4402.68</c:v>
                </c:pt>
                <c:pt idx="6574" formatCode="0.00">
                  <c:v>4429.1000000000004</c:v>
                </c:pt>
                <c:pt idx="6575" formatCode="0.00">
                  <c:v>4436.5200000000004</c:v>
                </c:pt>
                <c:pt idx="6576" formatCode="0.00">
                  <c:v>4432.3500000000004</c:v>
                </c:pt>
                <c:pt idx="6577" formatCode="0.00">
                  <c:v>4436.75</c:v>
                </c:pt>
                <c:pt idx="6578" formatCode="0.00">
                  <c:v>4447.7</c:v>
                </c:pt>
                <c:pt idx="6579" formatCode="0.00">
                  <c:v>4460.84</c:v>
                </c:pt>
                <c:pt idx="6580" formatCode="0.00">
                  <c:v>4468</c:v>
                </c:pt>
                <c:pt idx="6581" formatCode="0.00">
                  <c:v>4479.66</c:v>
                </c:pt>
                <c:pt idx="6582" formatCode="0.00">
                  <c:v>4448.08</c:v>
                </c:pt>
                <c:pt idx="6583" formatCode="0.00">
                  <c:v>4400.2700000000004</c:v>
                </c:pt>
                <c:pt idx="6584" formatCode="0.00">
                  <c:v>4405.8</c:v>
                </c:pt>
                <c:pt idx="6585" formatCode="0.00">
                  <c:v>4441.67</c:v>
                </c:pt>
                <c:pt idx="6586" formatCode="0.00">
                  <c:v>4479.54</c:v>
                </c:pt>
                <c:pt idx="6587" formatCode="0.00">
                  <c:v>4486.2299999999996</c:v>
                </c:pt>
                <c:pt idx="6588" formatCode="0.00">
                  <c:v>4496.1899999999996</c:v>
                </c:pt>
                <c:pt idx="6589" formatCode="0.00">
                  <c:v>4469.91</c:v>
                </c:pt>
                <c:pt idx="6590" formatCode="0.00">
                  <c:v>4509.37</c:v>
                </c:pt>
                <c:pt idx="6591" formatCode="0.00">
                  <c:v>4528.79</c:v>
                </c:pt>
                <c:pt idx="6592" formatCode="0.00">
                  <c:v>4522.68</c:v>
                </c:pt>
                <c:pt idx="6593" formatCode="0.00">
                  <c:v>4524.09</c:v>
                </c:pt>
                <c:pt idx="6594" formatCode="0.00">
                  <c:v>4536.95</c:v>
                </c:pt>
                <c:pt idx="6595" formatCode="0.00">
                  <c:v>4535.43</c:v>
                </c:pt>
                <c:pt idx="6596" formatCode="0.00">
                  <c:v>4520.03</c:v>
                </c:pt>
                <c:pt idx="6597" formatCode="0.00">
                  <c:v>4514.07</c:v>
                </c:pt>
                <c:pt idx="6598" formatCode="0.00">
                  <c:v>4493.28</c:v>
                </c:pt>
                <c:pt idx="6599" formatCode="0.00">
                  <c:v>4458.58</c:v>
                </c:pt>
                <c:pt idx="6600" formatCode="0.00">
                  <c:v>4468.7299999999996</c:v>
                </c:pt>
                <c:pt idx="6601" formatCode="0.00">
                  <c:v>4443.05</c:v>
                </c:pt>
                <c:pt idx="6602" formatCode="0.00">
                  <c:v>4480.7</c:v>
                </c:pt>
                <c:pt idx="6603" formatCode="0.00">
                  <c:v>4473.76</c:v>
                </c:pt>
                <c:pt idx="6604" formatCode="0.00">
                  <c:v>4432.99</c:v>
                </c:pt>
                <c:pt idx="6605" formatCode="0.00">
                  <c:v>4357.7299999999996</c:v>
                </c:pt>
                <c:pt idx="6606" formatCode="0.00">
                  <c:v>4354.18</c:v>
                </c:pt>
                <c:pt idx="6607" formatCode="0.00">
                  <c:v>4395.6400000000003</c:v>
                </c:pt>
                <c:pt idx="6608" formatCode="0.00">
                  <c:v>4448.9799999999996</c:v>
                </c:pt>
                <c:pt idx="6609" formatCode="0.00">
                  <c:v>4455.4799999999996</c:v>
                </c:pt>
                <c:pt idx="6610" formatCode="0.00">
                  <c:v>4443.1099999999997</c:v>
                </c:pt>
                <c:pt idx="6611" formatCode="0.00">
                  <c:v>4352.63</c:v>
                </c:pt>
                <c:pt idx="6612" formatCode="0.00">
                  <c:v>4359.46</c:v>
                </c:pt>
                <c:pt idx="6613" formatCode="0.00">
                  <c:v>4307.54</c:v>
                </c:pt>
                <c:pt idx="6614" formatCode="0.00">
                  <c:v>4357.05</c:v>
                </c:pt>
                <c:pt idx="6615" formatCode="0.00">
                  <c:v>4300.46</c:v>
                </c:pt>
                <c:pt idx="6616" formatCode="0.00">
                  <c:v>4345.72</c:v>
                </c:pt>
                <c:pt idx="6617" formatCode="0.00">
                  <c:v>4363.55</c:v>
                </c:pt>
                <c:pt idx="6618" formatCode="0.00">
                  <c:v>4399.76</c:v>
                </c:pt>
                <c:pt idx="6619" formatCode="0.00">
                  <c:v>4391.3599999999997</c:v>
                </c:pt>
                <c:pt idx="6620" formatCode="0.00">
                  <c:v>4361.1899999999996</c:v>
                </c:pt>
                <c:pt idx="6621" formatCode="0.00">
                  <c:v>4350.6400000000003</c:v>
                </c:pt>
                <c:pt idx="6622" formatCode="0.00">
                  <c:v>4363.8</c:v>
                </c:pt>
                <c:pt idx="6623" formatCode="0.00">
                  <c:v>4438.2299999999996</c:v>
                </c:pt>
                <c:pt idx="6624" formatCode="0.00">
                  <c:v>4471.37</c:v>
                </c:pt>
                <c:pt idx="6625" formatCode="0.00">
                  <c:v>4486.4799999999996</c:v>
                </c:pt>
                <c:pt idx="6626" formatCode="0.00">
                  <c:v>4519.63</c:v>
                </c:pt>
                <c:pt idx="6627" formatCode="0.00">
                  <c:v>4536.1899999999996</c:v>
                </c:pt>
                <c:pt idx="6628" formatCode="0.00">
                  <c:v>4549.78</c:v>
                </c:pt>
                <c:pt idx="6629" formatCode="0.00">
                  <c:v>4544.8999999999996</c:v>
                </c:pt>
                <c:pt idx="6630" formatCode="0.00">
                  <c:v>4566.4799999999996</c:v>
                </c:pt>
                <c:pt idx="6631" formatCode="0.00">
                  <c:v>4574.79</c:v>
                </c:pt>
                <c:pt idx="6632" formatCode="0.00">
                  <c:v>4551.68</c:v>
                </c:pt>
                <c:pt idx="6633" formatCode="0.00">
                  <c:v>4596.42</c:v>
                </c:pt>
                <c:pt idx="6634" formatCode="0.00">
                  <c:v>4605.38</c:v>
                </c:pt>
                <c:pt idx="6635" formatCode="0.00">
                  <c:v>4613.67</c:v>
                </c:pt>
                <c:pt idx="6636" formatCode="0.00">
                  <c:v>4630.6499999999996</c:v>
                </c:pt>
                <c:pt idx="6637" formatCode="0.00">
                  <c:v>4660.57</c:v>
                </c:pt>
                <c:pt idx="6638" formatCode="0.00">
                  <c:v>4680.0600000000004</c:v>
                </c:pt>
                <c:pt idx="6639" formatCode="0.00">
                  <c:v>4697.53</c:v>
                </c:pt>
                <c:pt idx="6640" formatCode="0.00">
                  <c:v>4701.7</c:v>
                </c:pt>
                <c:pt idx="6641" formatCode="0.00">
                  <c:v>4685.25</c:v>
                </c:pt>
                <c:pt idx="6642" formatCode="0.00">
                  <c:v>4646.71</c:v>
                </c:pt>
                <c:pt idx="6643" formatCode="0.00">
                  <c:v>4649.2700000000004</c:v>
                </c:pt>
                <c:pt idx="6644" formatCode="0.00">
                  <c:v>4682.8500000000004</c:v>
                </c:pt>
                <c:pt idx="6645" formatCode="0.00">
                  <c:v>4682.8100000000004</c:v>
                </c:pt>
                <c:pt idx="6646" formatCode="0.00">
                  <c:v>4700.8999999999996</c:v>
                </c:pt>
                <c:pt idx="6647" formatCode="0.00">
                  <c:v>4688.67</c:v>
                </c:pt>
                <c:pt idx="6648" formatCode="0.00">
                  <c:v>4706.6400000000003</c:v>
                </c:pt>
                <c:pt idx="6649" formatCode="0.00">
                  <c:v>4697.96</c:v>
                </c:pt>
                <c:pt idx="6650" formatCode="0.00">
                  <c:v>4682.95</c:v>
                </c:pt>
                <c:pt idx="6651" formatCode="0.00">
                  <c:v>4690.7</c:v>
                </c:pt>
                <c:pt idx="6652" formatCode="0.00">
                  <c:v>4701.46</c:v>
                </c:pt>
                <c:pt idx="6653" formatCode="0.00">
                  <c:v>4594.62</c:v>
                </c:pt>
                <c:pt idx="6654" formatCode="0.00">
                  <c:v>4655.2700000000004</c:v>
                </c:pt>
                <c:pt idx="6655" formatCode="0.00">
                  <c:v>4567</c:v>
                </c:pt>
                <c:pt idx="6656" formatCode="0.00">
                  <c:v>4513.04</c:v>
                </c:pt>
                <c:pt idx="6657" formatCode="0.00">
                  <c:v>4577.1000000000004</c:v>
                </c:pt>
                <c:pt idx="6658" formatCode="0.00">
                  <c:v>4538.43</c:v>
                </c:pt>
                <c:pt idx="6659" formatCode="0.00">
                  <c:v>4591.67</c:v>
                </c:pt>
                <c:pt idx="6660" formatCode="0.00">
                  <c:v>4686.75</c:v>
                </c:pt>
                <c:pt idx="6661" formatCode="0.00">
                  <c:v>4701.21</c:v>
                </c:pt>
                <c:pt idx="6662" formatCode="0.00">
                  <c:v>4667.45</c:v>
                </c:pt>
                <c:pt idx="6663" formatCode="0.00">
                  <c:v>4712.0200000000004</c:v>
                </c:pt>
                <c:pt idx="6664" formatCode="0.00">
                  <c:v>4669.1499999999996</c:v>
                </c:pt>
                <c:pt idx="6665" formatCode="0.00">
                  <c:v>4634.09</c:v>
                </c:pt>
                <c:pt idx="6666" formatCode="0.00">
                  <c:v>4709.84</c:v>
                </c:pt>
                <c:pt idx="6667" formatCode="0.00">
                  <c:v>4668.67</c:v>
                </c:pt>
                <c:pt idx="6668" formatCode="0.00">
                  <c:v>4620.6400000000003</c:v>
                </c:pt>
                <c:pt idx="6669" formatCode="0.00">
                  <c:v>4568.0200000000004</c:v>
                </c:pt>
                <c:pt idx="6670" formatCode="0.00">
                  <c:v>4649.2299999999996</c:v>
                </c:pt>
                <c:pt idx="6671" formatCode="0.00">
                  <c:v>4696.5600000000004</c:v>
                </c:pt>
                <c:pt idx="6672" formatCode="0.00">
                  <c:v>4725.78</c:v>
                </c:pt>
                <c:pt idx="6673" formatCode="0.00">
                  <c:v>4791.1899999999996</c:v>
                </c:pt>
                <c:pt idx="6674" formatCode="0.00">
                  <c:v>4786.3599999999997</c:v>
                </c:pt>
                <c:pt idx="6675" formatCode="0.00">
                  <c:v>4793.0600000000004</c:v>
                </c:pt>
                <c:pt idx="6676" formatCode="0.00">
                  <c:v>4778.7299999999996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F29-427E-B06A-741F173C4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2606480"/>
        <c:axId val="412606872"/>
      </c:lineChart>
      <c:dateAx>
        <c:axId val="412606480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12606872"/>
        <c:crosses val="autoZero"/>
        <c:auto val="1"/>
        <c:lblOffset val="100"/>
        <c:baseTimeUnit val="days"/>
      </c:dateAx>
      <c:valAx>
        <c:axId val="412606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4126064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invertIfNegative val="0"/>
          <c:dLbls>
            <c:dLbl>
              <c:idx val="19"/>
              <c:layout>
                <c:manualLayout>
                  <c:x val="-1.1316741696017772E-16"/>
                  <c:y val="7.5762881844151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D41-41AF-9058-F0A117D19575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1.5432098765432098E-3"/>
                  <c:y val="0.134689567722935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D41-41AF-9058-F0A117D1957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'Прошлые данные - S&amp;P 500 (1).cs'!$A$6683:$A$6708</c:f>
              <c:numCache>
                <c:formatCode>General</c:formatCode>
                <c:ptCount val="2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</c:numCache>
            </c:numRef>
          </c:cat>
          <c:val>
            <c:numRef>
              <c:f>'Прошлые данные - S&amp;P 500 (1).cs'!$B$6683:$B$6708</c:f>
              <c:numCache>
                <c:formatCode>0</c:formatCode>
                <c:ptCount val="26"/>
                <c:pt idx="0">
                  <c:v>20.263666068945611</c:v>
                </c:pt>
                <c:pt idx="1">
                  <c:v>31.008181831792275</c:v>
                </c:pt>
                <c:pt idx="2">
                  <c:v>26.668589065342307</c:v>
                </c:pt>
                <c:pt idx="3">
                  <c:v>19.137183019242656</c:v>
                </c:pt>
                <c:pt idx="4">
                  <c:v>-9.8458790453409701</c:v>
                </c:pt>
                <c:pt idx="5">
                  <c:v>-13.042689824705366</c:v>
                </c:pt>
                <c:pt idx="6">
                  <c:v>-23.365967528395224</c:v>
                </c:pt>
                <c:pt idx="7">
                  <c:v>26.380395990088886</c:v>
                </c:pt>
                <c:pt idx="8">
                  <c:v>8.9934527663860706</c:v>
                </c:pt>
                <c:pt idx="9">
                  <c:v>3.0010231698461851</c:v>
                </c:pt>
                <c:pt idx="10">
                  <c:v>13.619431382130752</c:v>
                </c:pt>
                <c:pt idx="11">
                  <c:v>3.529577663399841</c:v>
                </c:pt>
                <c:pt idx="12">
                  <c:v>-38.48579367457571</c:v>
                </c:pt>
                <c:pt idx="13">
                  <c:v>23.454193191253793</c:v>
                </c:pt>
                <c:pt idx="14">
                  <c:v>12.782710070845681</c:v>
                </c:pt>
                <c:pt idx="15">
                  <c:v>-3.1805604147602641E-3</c:v>
                </c:pt>
                <c:pt idx="16">
                  <c:v>13.405693384223932</c:v>
                </c:pt>
                <c:pt idx="17">
                  <c:v>29.60124527587487</c:v>
                </c:pt>
                <c:pt idx="18">
                  <c:v>11.390638187366109</c:v>
                </c:pt>
                <c:pt idx="19">
                  <c:v>-0.72660158336976233</c:v>
                </c:pt>
                <c:pt idx="20">
                  <c:v>9.5350157049619781</c:v>
                </c:pt>
                <c:pt idx="21">
                  <c:v>19.419964892376832</c:v>
                </c:pt>
                <c:pt idx="22">
                  <c:v>-6.2372597349650931</c:v>
                </c:pt>
                <c:pt idx="23">
                  <c:v>28.878074077028952</c:v>
                </c:pt>
                <c:pt idx="24">
                  <c:v>16.258921994069542</c:v>
                </c:pt>
                <c:pt idx="25">
                  <c:v>27.226862119183064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D41-41AF-9058-F0A117D195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2607656"/>
        <c:axId val="412608048"/>
      </c:barChart>
      <c:catAx>
        <c:axId val="412607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412608048"/>
        <c:crosses val="autoZero"/>
        <c:auto val="1"/>
        <c:lblAlgn val="ctr"/>
        <c:lblOffset val="100"/>
        <c:noMultiLvlLbl val="0"/>
      </c:catAx>
      <c:valAx>
        <c:axId val="41260804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412607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74A06-A08A-4F31-8961-D49F089F43C2}" type="datetimeFigureOut">
              <a:rPr lang="ru-RU" smtClean="0"/>
              <a:t>09.02.2024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A1CF9-ED41-41D7-BEC6-FCBB92A2C19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036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43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54062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66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2/9/2024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899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2/9/2024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84469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1034990"/>
            <a:ext cx="3008435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52" y="273082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 Н.И. Берзон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0186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80" y="4967228"/>
            <a:ext cx="54864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80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80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 Н.И. Берзон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6620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71" y="1600206"/>
            <a:ext cx="822960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 Н.И. Берзон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88260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16083" y="292132"/>
            <a:ext cx="615553" cy="58340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8779" y="292132"/>
            <a:ext cx="6583974" cy="58340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 Н.И. Берзон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6165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71" y="1325883"/>
            <a:ext cx="8229601" cy="45259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>
              <a:buFontTx/>
              <a:buNone/>
              <a:defRPr sz="2800"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14504" y="128621"/>
            <a:ext cx="7644911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 Н.И. Берзон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171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26477" y="2565418"/>
            <a:ext cx="7772400" cy="563231"/>
          </a:xfrm>
        </p:spPr>
        <p:txBody>
          <a:bodyPr anchor="t"/>
          <a:lstStyle>
            <a:lvl1pPr algn="ctr">
              <a:defRPr sz="3600">
                <a:solidFill>
                  <a:schemeClr val="accent3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19495" name="Rectangle 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849925" y="4471994"/>
            <a:ext cx="7378212" cy="396875"/>
          </a:xfrm>
          <a:prstGeom prst="rect">
            <a:avLst/>
          </a:prstGeom>
          <a:noFill/>
        </p:spPr>
        <p:txBody>
          <a:bodyPr vert="horz" wrap="square" lIns="91416" tIns="45718" rIns="91416" bIns="45718" numCol="1" anchor="t" anchorCtr="0" compatLnSpc="1">
            <a:prstTxWarp prst="textNoShape">
              <a:avLst/>
            </a:prstTxWarp>
            <a:spAutoFit/>
          </a:bodyPr>
          <a:lstStyle>
            <a:lvl1pPr marL="0" indent="0" algn="ctr">
              <a:buFontTx/>
              <a:buNone/>
              <a:defRPr sz="2000" b="1">
                <a:solidFill>
                  <a:schemeClr val="accent3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122096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26477" y="2565418"/>
            <a:ext cx="7772400" cy="563231"/>
          </a:xfrm>
        </p:spPr>
        <p:txBody>
          <a:bodyPr anchor="t"/>
          <a:lstStyle>
            <a:lvl1pPr algn="ctr">
              <a:defRPr sz="3600">
                <a:solidFill>
                  <a:schemeClr val="accent3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19495" name="Rectangle 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849925" y="4471994"/>
            <a:ext cx="7378212" cy="396875"/>
          </a:xfrm>
          <a:prstGeom prst="rect">
            <a:avLst/>
          </a:prstGeom>
          <a:noFill/>
        </p:spPr>
        <p:txBody>
          <a:bodyPr vert="horz" wrap="square" lIns="91416" tIns="45718" rIns="91416" bIns="45718" numCol="1" anchor="t" anchorCtr="0" compatLnSpc="1">
            <a:prstTxWarp prst="textNoShape">
              <a:avLst/>
            </a:prstTxWarp>
            <a:spAutoFit/>
          </a:bodyPr>
          <a:lstStyle>
            <a:lvl1pPr marL="0" indent="0" algn="ctr">
              <a:buFontTx/>
              <a:buNone/>
              <a:defRPr sz="2000" b="1">
                <a:solidFill>
                  <a:schemeClr val="accent3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872982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lIns="91416" tIns="45718" rIns="91416" bIns="45718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ru-RU"/>
              <a:t>© Н.И. Берзон</a:t>
            </a:r>
          </a:p>
        </p:txBody>
      </p:sp>
    </p:spTree>
    <p:extLst>
      <p:ext uri="{BB962C8B-B14F-4D97-AF65-F5344CB8AC3E}">
        <p14:creationId xmlns:p14="http://schemas.microsoft.com/office/powerpoint/2010/main" val="220037958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18"/>
            <a:ext cx="7772400" cy="61555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lIns="91416" tIns="45718" rIns="91416" bIns="45718" anchor="b"/>
          <a:lstStyle>
            <a:lvl1pPr marL="0" indent="0">
              <a:buNone/>
              <a:defRPr sz="2000"/>
            </a:lvl1pPr>
            <a:lvl2pPr marL="457059" indent="0">
              <a:buNone/>
              <a:defRPr sz="1900"/>
            </a:lvl2pPr>
            <a:lvl3pPr marL="914128" indent="0">
              <a:buNone/>
              <a:defRPr sz="1600"/>
            </a:lvl3pPr>
            <a:lvl4pPr marL="1371192" indent="0">
              <a:buNone/>
              <a:defRPr sz="1500"/>
            </a:lvl4pPr>
            <a:lvl5pPr marL="1828256" indent="0">
              <a:buNone/>
              <a:defRPr sz="1500"/>
            </a:lvl5pPr>
            <a:lvl6pPr marL="2285326" indent="0">
              <a:buNone/>
              <a:defRPr sz="1500"/>
            </a:lvl6pPr>
            <a:lvl7pPr marL="2742382" indent="0">
              <a:buNone/>
              <a:defRPr sz="1500"/>
            </a:lvl7pPr>
            <a:lvl8pPr marL="3199440" indent="0">
              <a:buNone/>
              <a:defRPr sz="1500"/>
            </a:lvl8pPr>
            <a:lvl9pPr marL="3656499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ru-RU" altLang="ru-RU"/>
              <a:t>© Н.И. Берзон</a:t>
            </a:r>
          </a:p>
        </p:txBody>
      </p:sp>
    </p:spTree>
    <p:extLst>
      <p:ext uri="{BB962C8B-B14F-4D97-AF65-F5344CB8AC3E}">
        <p14:creationId xmlns:p14="http://schemas.microsoft.com/office/powerpoint/2010/main" val="265500344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12" y="1600205"/>
            <a:ext cx="4044463" cy="4525963"/>
          </a:xfrm>
          <a:prstGeom prst="rect">
            <a:avLst/>
          </a:prstGeom>
        </p:spPr>
        <p:txBody>
          <a:bodyPr lIns="91416" tIns="45718" rIns="91416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2350" y="1600205"/>
            <a:ext cx="4044463" cy="4525963"/>
          </a:xfrm>
          <a:prstGeom prst="rect">
            <a:avLst/>
          </a:prstGeom>
        </p:spPr>
        <p:txBody>
          <a:bodyPr lIns="91416" tIns="45718" rIns="91416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ru-RU" altLang="ru-RU"/>
              <a:t>© Н.И. Берзон</a:t>
            </a:r>
          </a:p>
        </p:txBody>
      </p:sp>
    </p:spTree>
    <p:extLst>
      <p:ext uri="{BB962C8B-B14F-4D97-AF65-F5344CB8AC3E}">
        <p14:creationId xmlns:p14="http://schemas.microsoft.com/office/powerpoint/2010/main" val="3899705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8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8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2/9/2024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8406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16850"/>
            <a:ext cx="8229600" cy="4585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066" cy="639763"/>
          </a:xfrm>
          <a:prstGeom prst="rect">
            <a:avLst/>
          </a:prstGeom>
        </p:spPr>
        <p:txBody>
          <a:bodyPr lIns="91416" tIns="45718" rIns="91416" bIns="45718"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66" cy="3951288"/>
          </a:xfrm>
          <a:prstGeom prst="rect">
            <a:avLst/>
          </a:prstGeom>
        </p:spPr>
        <p:txBody>
          <a:bodyPr lIns="91416" tIns="45718" rIns="91416" bIns="45718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1" y="1535114"/>
            <a:ext cx="4041531" cy="639763"/>
          </a:xfrm>
          <a:prstGeom prst="rect">
            <a:avLst/>
          </a:prstGeom>
        </p:spPr>
        <p:txBody>
          <a:bodyPr lIns="91416" tIns="45718" rIns="91416" bIns="45718"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  <a:prstGeom prst="rect">
            <a:avLst/>
          </a:prstGeom>
        </p:spPr>
        <p:txBody>
          <a:bodyPr lIns="91416" tIns="45718" rIns="91416" bIns="45718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ru-RU" altLang="ru-RU"/>
              <a:t>© Н.И. Берзон</a:t>
            </a:r>
          </a:p>
        </p:txBody>
      </p:sp>
    </p:spTree>
    <p:extLst>
      <p:ext uri="{BB962C8B-B14F-4D97-AF65-F5344CB8AC3E}">
        <p14:creationId xmlns:p14="http://schemas.microsoft.com/office/powerpoint/2010/main" val="12852491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ru-RU"/>
              <a:t>© Н.И. Берзон</a:t>
            </a:r>
          </a:p>
        </p:txBody>
      </p:sp>
    </p:spTree>
    <p:extLst>
      <p:ext uri="{BB962C8B-B14F-4D97-AF65-F5344CB8AC3E}">
        <p14:creationId xmlns:p14="http://schemas.microsoft.com/office/powerpoint/2010/main" val="33402498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ru-RU"/>
              <a:t>© Н.И. Берзон</a:t>
            </a:r>
          </a:p>
        </p:txBody>
      </p:sp>
    </p:spTree>
    <p:extLst>
      <p:ext uri="{BB962C8B-B14F-4D97-AF65-F5344CB8AC3E}">
        <p14:creationId xmlns:p14="http://schemas.microsoft.com/office/powerpoint/2010/main" val="362222560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1081174"/>
            <a:ext cx="3008435" cy="3539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49" y="273063"/>
            <a:ext cx="5111263" cy="5853113"/>
          </a:xfrm>
          <a:prstGeom prst="rect">
            <a:avLst/>
          </a:prstGeom>
        </p:spPr>
        <p:txBody>
          <a:bodyPr lIns="91416" tIns="45718" rIns="91416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4"/>
            <a:ext cx="3008435" cy="4691063"/>
          </a:xfrm>
          <a:prstGeom prst="rect">
            <a:avLst/>
          </a:prstGeom>
        </p:spPr>
        <p:txBody>
          <a:bodyPr lIns="91416" tIns="45718" rIns="91416" bIns="45718"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ru-RU" altLang="ru-RU"/>
              <a:t>© Н.И. Берзон</a:t>
            </a:r>
          </a:p>
        </p:txBody>
      </p:sp>
    </p:spTree>
    <p:extLst>
      <p:ext uri="{BB962C8B-B14F-4D97-AF65-F5344CB8AC3E}">
        <p14:creationId xmlns:p14="http://schemas.microsoft.com/office/powerpoint/2010/main" val="32918319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5013412"/>
            <a:ext cx="5486400" cy="3539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 lIns="91416" tIns="45718" rIns="91416" bIns="45718"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54"/>
            <a:ext cx="5486400" cy="804863"/>
          </a:xfrm>
          <a:prstGeom prst="rect">
            <a:avLst/>
          </a:prstGeom>
        </p:spPr>
        <p:txBody>
          <a:bodyPr lIns="91416" tIns="45718" rIns="91416" bIns="45718"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ru-RU" altLang="ru-RU"/>
              <a:t>© Н.И. Берзон</a:t>
            </a:r>
          </a:p>
        </p:txBody>
      </p:sp>
    </p:spTree>
    <p:extLst>
      <p:ext uri="{BB962C8B-B14F-4D97-AF65-F5344CB8AC3E}">
        <p14:creationId xmlns:p14="http://schemas.microsoft.com/office/powerpoint/2010/main" val="20703580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eaVert" lIns="91416" tIns="45718" rIns="91416" bIns="45718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ru-RU" altLang="ru-RU"/>
              <a:t>© Н.И. Берзон</a:t>
            </a:r>
          </a:p>
        </p:txBody>
      </p:sp>
    </p:spTree>
    <p:extLst>
      <p:ext uri="{BB962C8B-B14F-4D97-AF65-F5344CB8AC3E}">
        <p14:creationId xmlns:p14="http://schemas.microsoft.com/office/powerpoint/2010/main" val="107297527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48281" y="292108"/>
            <a:ext cx="550872" cy="58340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8778" y="292108"/>
            <a:ext cx="6583975" cy="5834063"/>
          </a:xfrm>
          <a:prstGeom prst="rect">
            <a:avLst/>
          </a:prstGeom>
        </p:spPr>
        <p:txBody>
          <a:bodyPr vert="eaVert" lIns="91416" tIns="45718" rIns="91416" bIns="45718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ru-RU" altLang="ru-RU"/>
              <a:t>© Н.И. Берзон</a:t>
            </a:r>
          </a:p>
        </p:txBody>
      </p:sp>
    </p:spTree>
    <p:extLst>
      <p:ext uri="{BB962C8B-B14F-4D97-AF65-F5344CB8AC3E}">
        <p14:creationId xmlns:p14="http://schemas.microsoft.com/office/powerpoint/2010/main" val="374332376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25881"/>
            <a:ext cx="8229600" cy="45259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16" tIns="45718" rIns="91416" bIns="45718"/>
          <a:lstStyle>
            <a:lvl1pPr marL="0" indent="0">
              <a:buFontTx/>
              <a:buNone/>
              <a:defRPr sz="2800"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14462" y="160442"/>
            <a:ext cx="7644911" cy="45858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ru-RU"/>
              <a:t>© Н.И. Берзон</a:t>
            </a:r>
          </a:p>
        </p:txBody>
      </p:sp>
    </p:spTree>
    <p:extLst>
      <p:ext uri="{BB962C8B-B14F-4D97-AF65-F5344CB8AC3E}">
        <p14:creationId xmlns:p14="http://schemas.microsoft.com/office/powerpoint/2010/main" val="36302321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lIns="91416" tIns="45718" rIns="91416" bIns="45718"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9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9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7133734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5" y="1600222"/>
            <a:ext cx="8229601" cy="461665"/>
          </a:xfrm>
          <a:prstGeom prst="rect">
            <a:avLst/>
          </a:prstGeom>
        </p:spPr>
        <p:txBody>
          <a:bodyPr lIns="91416" tIns="45718" rIns="91416" bIns="45718" rtlCol="0"/>
          <a:lstStyle>
            <a:lvl1pPr marL="0" indent="0">
              <a:buFontTx/>
              <a:buNone/>
              <a:defRPr sz="2400"/>
            </a:lvl1pPr>
          </a:lstStyle>
          <a:p>
            <a:pPr lvl="0"/>
            <a:endParaRPr lang="ru-RU" noProof="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88031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65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3695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5810375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14450" y="258926"/>
            <a:ext cx="7645004" cy="261611"/>
          </a:xfrm>
        </p:spPr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>
          <a:xfrm>
            <a:off x="7373542" y="6569075"/>
            <a:ext cx="1734740" cy="184150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>
          <a:xfrm>
            <a:off x="457200" y="6378575"/>
            <a:ext cx="2102644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hangingPunct="0">
              <a:defRPr/>
            </a:pPr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+mn-ea"/>
                <a:cs typeface="+mn-cs"/>
              </a:rPr>
              <a:pPr defTabSz="914400" eaLnBrk="0" hangingPunct="0">
                <a:defRPr/>
              </a:pPr>
              <a:t>2/9/2024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>
          <a:xfrm>
            <a:off x="6584157" y="6378575"/>
            <a:ext cx="2102644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hangingPunct="0">
              <a:defRPr/>
            </a:pPr>
            <a:fld id="{2BD278B2-F076-4E4F-9355-53816C30D18F}" type="slidenum">
              <a: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+mn-ea"/>
                <a:cs typeface="+mn-cs"/>
              </a:rPr>
              <a:pPr defTabSz="914400" eaLnBrk="0" hangingPunct="0"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53248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26477" y="2565401"/>
            <a:ext cx="7772400" cy="646331"/>
          </a:xfrm>
        </p:spPr>
        <p:txBody>
          <a:bodyPr anchor="t"/>
          <a:lstStyle>
            <a:lvl1pPr algn="ctr">
              <a:defRPr sz="3600">
                <a:solidFill>
                  <a:schemeClr val="accent3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319495" name="Rectangle 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849924" y="4471991"/>
            <a:ext cx="7378212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>
              <a:buFontTx/>
              <a:buNone/>
              <a:defRPr sz="2000" b="1">
                <a:solidFill>
                  <a:schemeClr val="accent3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9150436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ru-RU"/>
              <a:t>© Н.И. Берзон</a:t>
            </a:r>
          </a:p>
        </p:txBody>
      </p:sp>
    </p:spTree>
    <p:extLst>
      <p:ext uri="{BB962C8B-B14F-4D97-AF65-F5344CB8AC3E}">
        <p14:creationId xmlns:p14="http://schemas.microsoft.com/office/powerpoint/2010/main" val="121483660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ru-RU"/>
              <a:t>© Н.И. Берзон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65641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2338" y="1600203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ru-RU"/>
              <a:t>© Н.И. Берзон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57352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4531"/>
            <a:ext cx="8229600" cy="52322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ru-RU"/>
              <a:t>© Н.И. Берзон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50501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8463" y="128168"/>
            <a:ext cx="7710609" cy="523220"/>
          </a:xfrm>
        </p:spPr>
        <p:txBody>
          <a:bodyPr/>
          <a:lstStyle>
            <a:lvl1pPr>
              <a:defRPr baseline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ru-RU"/>
              <a:t>© Н.И. Берзон</a:t>
            </a:r>
          </a:p>
        </p:txBody>
      </p:sp>
    </p:spTree>
    <p:extLst>
      <p:ext uri="{BB962C8B-B14F-4D97-AF65-F5344CB8AC3E}">
        <p14:creationId xmlns:p14="http://schemas.microsoft.com/office/powerpoint/2010/main" val="175646848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ru-RU"/>
              <a:t>© Н.И. Берзон</a:t>
            </a:r>
          </a:p>
        </p:txBody>
      </p:sp>
    </p:spTree>
    <p:extLst>
      <p:ext uri="{BB962C8B-B14F-4D97-AF65-F5344CB8AC3E}">
        <p14:creationId xmlns:p14="http://schemas.microsoft.com/office/powerpoint/2010/main" val="270608694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1034990"/>
            <a:ext cx="3008435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ru-RU"/>
              <a:t>© Н.И. Берзон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5939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40069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967228"/>
            <a:ext cx="54864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ru-RU"/>
              <a:t>© Н.И. Берзон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13529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ru-RU"/>
              <a:t>© Н.И. Берзон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068906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15939" y="292102"/>
            <a:ext cx="615553" cy="58340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8778" y="292102"/>
            <a:ext cx="6583974" cy="58340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ru-RU"/>
              <a:t>© Н.И. Берзон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49823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25880"/>
            <a:ext cx="8229600" cy="45259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>
              <a:buFontTx/>
              <a:buNone/>
              <a:defRPr sz="2800"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14451" y="128589"/>
            <a:ext cx="7644911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ru-RU"/>
              <a:t>© Н.И. Берзон</a:t>
            </a:r>
          </a:p>
        </p:txBody>
      </p:sp>
    </p:spTree>
    <p:extLst>
      <p:ext uri="{BB962C8B-B14F-4D97-AF65-F5344CB8AC3E}">
        <p14:creationId xmlns:p14="http://schemas.microsoft.com/office/powerpoint/2010/main" val="425182112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3829"/>
            <a:ext cx="7772400" cy="52322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286013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181991" y="116540"/>
            <a:ext cx="7910022" cy="523220"/>
          </a:xfrm>
          <a:prstGeom prst="rect">
            <a:avLst/>
          </a:prstGeom>
        </p:spPr>
        <p:txBody>
          <a:bodyPr rtlCol="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© Н.И. Берзон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57064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© Н.И. Берзон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73255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69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74151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39117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47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916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0578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03121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7" y="1535117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6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3745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24301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8620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6" y="273052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3" y="273065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6" y="1435104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86921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847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607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81178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84504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80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80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42577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14451" y="258935"/>
            <a:ext cx="7645004" cy="261611"/>
          </a:xfrm>
        </p:spPr>
        <p:txBody>
          <a:bodyPr lIns="0" tIns="0" rIns="0" bIns="0"/>
          <a:lstStyle>
            <a:lvl1pPr>
              <a:defRPr sz="15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>
          <a:xfrm>
            <a:off x="7373542" y="6569092"/>
            <a:ext cx="1734740" cy="18415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>
          <a:xfrm>
            <a:off x="457200" y="6378575"/>
            <a:ext cx="2102644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2/9/2024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>
          <a:xfrm>
            <a:off x="6584157" y="6378575"/>
            <a:ext cx="2102644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fld id="{2BD278B2-F076-4E4F-9355-53816C30D18F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09325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26477" y="2565492"/>
            <a:ext cx="7772400" cy="445503"/>
          </a:xfrm>
        </p:spPr>
        <p:txBody>
          <a:bodyPr anchor="t"/>
          <a:lstStyle>
            <a:lvl1pPr algn="ctr">
              <a:defRPr sz="2700">
                <a:solidFill>
                  <a:schemeClr val="accent3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19495" name="Rectangle 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849925" y="4472060"/>
            <a:ext cx="7378212" cy="323161"/>
          </a:xfrm>
          <a:prstGeom prst="rect">
            <a:avLst/>
          </a:prstGeom>
          <a:noFill/>
        </p:spPr>
        <p:txBody>
          <a:bodyPr vert="horz" wrap="square" lIns="91416" tIns="45718" rIns="91416" bIns="45718" numCol="1" anchor="t" anchorCtr="0" compatLnSpc="1">
            <a:prstTxWarp prst="textNoShape">
              <a:avLst/>
            </a:prstTxWarp>
            <a:spAutoFit/>
          </a:bodyPr>
          <a:lstStyle>
            <a:lvl1pPr marL="0" indent="0" algn="ctr">
              <a:buFontTx/>
              <a:buNone/>
              <a:defRPr sz="1500" b="1">
                <a:solidFill>
                  <a:schemeClr val="accent3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4025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4206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26477" y="2565492"/>
            <a:ext cx="7772400" cy="445503"/>
          </a:xfrm>
        </p:spPr>
        <p:txBody>
          <a:bodyPr anchor="t"/>
          <a:lstStyle>
            <a:lvl1pPr algn="ctr">
              <a:defRPr sz="2700">
                <a:solidFill>
                  <a:schemeClr val="accent3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19495" name="Rectangle 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849925" y="4472060"/>
            <a:ext cx="7378212" cy="323161"/>
          </a:xfrm>
          <a:prstGeom prst="rect">
            <a:avLst/>
          </a:prstGeom>
          <a:noFill/>
        </p:spPr>
        <p:txBody>
          <a:bodyPr vert="horz" wrap="square" lIns="91416" tIns="45718" rIns="91416" bIns="45718" numCol="1" anchor="t" anchorCtr="0" compatLnSpc="1">
            <a:prstTxWarp prst="textNoShape">
              <a:avLst/>
            </a:prstTxWarp>
            <a:spAutoFit/>
          </a:bodyPr>
          <a:lstStyle>
            <a:lvl1pPr marL="0" indent="0" algn="ctr">
              <a:buFontTx/>
              <a:buNone/>
              <a:defRPr sz="1500" b="1">
                <a:solidFill>
                  <a:schemeClr val="accent3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2013932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91416" tIns="45718" rIns="91416" bIns="45718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 defTabSz="342900">
              <a:defRPr/>
            </a:pPr>
            <a:r>
              <a:rPr lang="ru-RU" smtClean="0"/>
              <a:t>© Н.И. Берзон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24329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69"/>
            <a:ext cx="7772400" cy="484744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lIns="91416" tIns="45718" rIns="91416" bIns="45718" anchor="b"/>
          <a:lstStyle>
            <a:lvl1pPr marL="0" indent="0">
              <a:buNone/>
              <a:defRPr sz="1500"/>
            </a:lvl1pPr>
            <a:lvl2pPr marL="342794" indent="0">
              <a:buNone/>
              <a:defRPr sz="1425"/>
            </a:lvl2pPr>
            <a:lvl3pPr marL="685596" indent="0">
              <a:buNone/>
              <a:defRPr sz="1200"/>
            </a:lvl3pPr>
            <a:lvl4pPr marL="1028394" indent="0">
              <a:buNone/>
              <a:defRPr sz="1125"/>
            </a:lvl4pPr>
            <a:lvl5pPr marL="1371192" indent="0">
              <a:buNone/>
              <a:defRPr sz="1125"/>
            </a:lvl5pPr>
            <a:lvl6pPr marL="1713995" indent="0">
              <a:buNone/>
              <a:defRPr sz="1125"/>
            </a:lvl6pPr>
            <a:lvl7pPr marL="2056787" indent="0">
              <a:buNone/>
              <a:defRPr sz="1125"/>
            </a:lvl7pPr>
            <a:lvl8pPr marL="2399580" indent="0">
              <a:buNone/>
              <a:defRPr sz="1125"/>
            </a:lvl8pPr>
            <a:lvl9pPr marL="2742374" indent="0">
              <a:buNone/>
              <a:defRPr sz="112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 defTabSz="342900">
              <a:defRPr/>
            </a:pPr>
            <a:r>
              <a:rPr lang="ru-RU" altLang="ru-RU" smtClean="0"/>
              <a:t>© Н.И. Берзон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971771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15" y="1600206"/>
            <a:ext cx="4044463" cy="4525963"/>
          </a:xfrm>
          <a:prstGeom prst="rect">
            <a:avLst/>
          </a:prstGeom>
        </p:spPr>
        <p:txBody>
          <a:bodyPr lIns="91416" tIns="45718" rIns="91416" bIns="45718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2378" y="1600206"/>
            <a:ext cx="4044463" cy="4525963"/>
          </a:xfrm>
          <a:prstGeom prst="rect">
            <a:avLst/>
          </a:prstGeom>
        </p:spPr>
        <p:txBody>
          <a:bodyPr lIns="91416" tIns="45718" rIns="91416" bIns="45718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 defTabSz="342900">
              <a:defRPr/>
            </a:pPr>
            <a:r>
              <a:rPr lang="ru-RU" altLang="ru-RU" smtClean="0"/>
              <a:t>© Н.И. Берзон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307001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62684"/>
            <a:ext cx="8229600" cy="36702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066" cy="639763"/>
          </a:xfrm>
          <a:prstGeom prst="rect">
            <a:avLst/>
          </a:prstGeom>
        </p:spPr>
        <p:txBody>
          <a:bodyPr lIns="91416" tIns="45718" rIns="91416" bIns="45718" anchor="b"/>
          <a:lstStyle>
            <a:lvl1pPr marL="0" indent="0">
              <a:buNone/>
              <a:defRPr sz="1800" b="1"/>
            </a:lvl1pPr>
            <a:lvl2pPr marL="342794" indent="0">
              <a:buNone/>
              <a:defRPr sz="1500" b="1"/>
            </a:lvl2pPr>
            <a:lvl3pPr marL="685596" indent="0">
              <a:buNone/>
              <a:defRPr sz="1425" b="1"/>
            </a:lvl3pPr>
            <a:lvl4pPr marL="1028394" indent="0">
              <a:buNone/>
              <a:defRPr sz="1200" b="1"/>
            </a:lvl4pPr>
            <a:lvl5pPr marL="1371192" indent="0">
              <a:buNone/>
              <a:defRPr sz="1200" b="1"/>
            </a:lvl5pPr>
            <a:lvl6pPr marL="1713995" indent="0">
              <a:buNone/>
              <a:defRPr sz="1200" b="1"/>
            </a:lvl6pPr>
            <a:lvl7pPr marL="2056787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4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66" cy="3951288"/>
          </a:xfrm>
          <a:prstGeom prst="rect">
            <a:avLst/>
          </a:prstGeom>
        </p:spPr>
        <p:txBody>
          <a:bodyPr lIns="91416" tIns="45718" rIns="91416" bIns="45718"/>
          <a:lstStyle>
            <a:lvl1pPr>
              <a:defRPr sz="1800"/>
            </a:lvl1pPr>
            <a:lvl2pPr>
              <a:defRPr sz="1500"/>
            </a:lvl2pPr>
            <a:lvl3pPr>
              <a:defRPr sz="142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3" y="1535117"/>
            <a:ext cx="4041531" cy="639763"/>
          </a:xfrm>
          <a:prstGeom prst="rect">
            <a:avLst/>
          </a:prstGeom>
        </p:spPr>
        <p:txBody>
          <a:bodyPr lIns="91416" tIns="45718" rIns="91416" bIns="45718" anchor="b"/>
          <a:lstStyle>
            <a:lvl1pPr marL="0" indent="0">
              <a:buNone/>
              <a:defRPr sz="1800" b="1"/>
            </a:lvl1pPr>
            <a:lvl2pPr marL="342794" indent="0">
              <a:buNone/>
              <a:defRPr sz="1500" b="1"/>
            </a:lvl2pPr>
            <a:lvl3pPr marL="685596" indent="0">
              <a:buNone/>
              <a:defRPr sz="1425" b="1"/>
            </a:lvl3pPr>
            <a:lvl4pPr marL="1028394" indent="0">
              <a:buNone/>
              <a:defRPr sz="1200" b="1"/>
            </a:lvl4pPr>
            <a:lvl5pPr marL="1371192" indent="0">
              <a:buNone/>
              <a:defRPr sz="1200" b="1"/>
            </a:lvl5pPr>
            <a:lvl6pPr marL="1713995" indent="0">
              <a:buNone/>
              <a:defRPr sz="1200" b="1"/>
            </a:lvl6pPr>
            <a:lvl7pPr marL="2056787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4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73" y="2174875"/>
            <a:ext cx="4041531" cy="3951288"/>
          </a:xfrm>
          <a:prstGeom prst="rect">
            <a:avLst/>
          </a:prstGeom>
        </p:spPr>
        <p:txBody>
          <a:bodyPr lIns="91416" tIns="45718" rIns="91416" bIns="45718"/>
          <a:lstStyle>
            <a:lvl1pPr>
              <a:defRPr sz="1800"/>
            </a:lvl1pPr>
            <a:lvl2pPr>
              <a:defRPr sz="1500"/>
            </a:lvl2pPr>
            <a:lvl3pPr>
              <a:defRPr sz="142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 defTabSz="342900">
              <a:defRPr/>
            </a:pPr>
            <a:r>
              <a:rPr lang="ru-RU" altLang="ru-RU" smtClean="0"/>
              <a:t>© Н.И. Берзон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692538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 defTabSz="342900">
              <a:defRPr/>
            </a:pPr>
            <a:r>
              <a:rPr lang="ru-RU" smtClean="0"/>
              <a:t>© Н.И. Берзон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74809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 defTabSz="342900">
              <a:defRPr/>
            </a:pPr>
            <a:r>
              <a:rPr lang="ru-RU" smtClean="0"/>
              <a:t>© Н.И. Берзон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25157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1146647"/>
            <a:ext cx="3008435" cy="288536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49" y="273065"/>
            <a:ext cx="5111263" cy="5853113"/>
          </a:xfrm>
          <a:prstGeom prst="rect">
            <a:avLst/>
          </a:prstGeom>
        </p:spPr>
        <p:txBody>
          <a:bodyPr lIns="91416" tIns="45718" rIns="91416" bIns="45718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435" cy="4691063"/>
          </a:xfrm>
          <a:prstGeom prst="rect">
            <a:avLst/>
          </a:prstGeom>
        </p:spPr>
        <p:txBody>
          <a:bodyPr lIns="91416" tIns="45718" rIns="91416" bIns="45718"/>
          <a:lstStyle>
            <a:lvl1pPr marL="0" indent="0">
              <a:buNone/>
              <a:defRPr sz="1125"/>
            </a:lvl1pPr>
            <a:lvl2pPr marL="342794" indent="0">
              <a:buNone/>
              <a:defRPr sz="900"/>
            </a:lvl2pPr>
            <a:lvl3pPr marL="685596" indent="0">
              <a:buNone/>
              <a:defRPr sz="825"/>
            </a:lvl3pPr>
            <a:lvl4pPr marL="1028394" indent="0">
              <a:buNone/>
              <a:defRPr sz="675"/>
            </a:lvl4pPr>
            <a:lvl5pPr marL="1371192" indent="0">
              <a:buNone/>
              <a:defRPr sz="675"/>
            </a:lvl5pPr>
            <a:lvl6pPr marL="1713995" indent="0">
              <a:buNone/>
              <a:defRPr sz="675"/>
            </a:lvl6pPr>
            <a:lvl7pPr marL="2056787" indent="0">
              <a:buNone/>
              <a:defRPr sz="675"/>
            </a:lvl7pPr>
            <a:lvl8pPr marL="2399580" indent="0">
              <a:buNone/>
              <a:defRPr sz="675"/>
            </a:lvl8pPr>
            <a:lvl9pPr marL="2742374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 defTabSz="342900">
              <a:defRPr/>
            </a:pPr>
            <a:r>
              <a:rPr lang="ru-RU" altLang="ru-RU" smtClean="0"/>
              <a:t>© Н.И. Берзон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911120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5078886"/>
            <a:ext cx="5486400" cy="288536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 lIns="91416" tIns="45718" rIns="91416" bIns="45718"/>
          <a:lstStyle>
            <a:lvl1pPr marL="0" indent="0">
              <a:buNone/>
              <a:defRPr sz="2400"/>
            </a:lvl1pPr>
            <a:lvl2pPr marL="342794" indent="0">
              <a:buNone/>
              <a:defRPr sz="2100"/>
            </a:lvl2pPr>
            <a:lvl3pPr marL="685596" indent="0">
              <a:buNone/>
              <a:defRPr sz="1800"/>
            </a:lvl3pPr>
            <a:lvl4pPr marL="1028394" indent="0">
              <a:buNone/>
              <a:defRPr sz="1500"/>
            </a:lvl4pPr>
            <a:lvl5pPr marL="1371192" indent="0">
              <a:buNone/>
              <a:defRPr sz="1500"/>
            </a:lvl5pPr>
            <a:lvl6pPr marL="1713995" indent="0">
              <a:buNone/>
              <a:defRPr sz="1500"/>
            </a:lvl6pPr>
            <a:lvl7pPr marL="2056787" indent="0">
              <a:buNone/>
              <a:defRPr sz="1500"/>
            </a:lvl7pPr>
            <a:lvl8pPr marL="2399580" indent="0">
              <a:buNone/>
              <a:defRPr sz="1500"/>
            </a:lvl8pPr>
            <a:lvl9pPr marL="2742374" indent="0">
              <a:buNone/>
              <a:defRPr sz="15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420"/>
            <a:ext cx="5486400" cy="804863"/>
          </a:xfrm>
          <a:prstGeom prst="rect">
            <a:avLst/>
          </a:prstGeom>
        </p:spPr>
        <p:txBody>
          <a:bodyPr lIns="91416" tIns="45718" rIns="91416" bIns="45718"/>
          <a:lstStyle>
            <a:lvl1pPr marL="0" indent="0">
              <a:buNone/>
              <a:defRPr sz="1125"/>
            </a:lvl1pPr>
            <a:lvl2pPr marL="342794" indent="0">
              <a:buNone/>
              <a:defRPr sz="900"/>
            </a:lvl2pPr>
            <a:lvl3pPr marL="685596" indent="0">
              <a:buNone/>
              <a:defRPr sz="825"/>
            </a:lvl3pPr>
            <a:lvl4pPr marL="1028394" indent="0">
              <a:buNone/>
              <a:defRPr sz="675"/>
            </a:lvl4pPr>
            <a:lvl5pPr marL="1371192" indent="0">
              <a:buNone/>
              <a:defRPr sz="675"/>
            </a:lvl5pPr>
            <a:lvl6pPr marL="1713995" indent="0">
              <a:buNone/>
              <a:defRPr sz="675"/>
            </a:lvl6pPr>
            <a:lvl7pPr marL="2056787" indent="0">
              <a:buNone/>
              <a:defRPr sz="675"/>
            </a:lvl7pPr>
            <a:lvl8pPr marL="2399580" indent="0">
              <a:buNone/>
              <a:defRPr sz="675"/>
            </a:lvl8pPr>
            <a:lvl9pPr marL="2742374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 defTabSz="342900">
              <a:defRPr/>
            </a:pPr>
            <a:r>
              <a:rPr lang="ru-RU" altLang="ru-RU" smtClean="0"/>
              <a:t>© Н.И. Берзон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122026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 lIns="91416" tIns="45718" rIns="91416" bIns="45718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 defTabSz="342900">
              <a:defRPr/>
            </a:pPr>
            <a:r>
              <a:rPr lang="ru-RU" altLang="ru-RU" smtClean="0"/>
              <a:t>© Н.И. Берзон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7858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950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94063" y="292110"/>
            <a:ext cx="459308" cy="58340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8779" y="292110"/>
            <a:ext cx="6583975" cy="5834063"/>
          </a:xfrm>
          <a:prstGeom prst="rect">
            <a:avLst/>
          </a:prstGeom>
        </p:spPr>
        <p:txBody>
          <a:bodyPr vert="eaVert" lIns="91416" tIns="45718" rIns="91416" bIns="45718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 defTabSz="342900">
              <a:defRPr/>
            </a:pPr>
            <a:r>
              <a:rPr lang="ru-RU" altLang="ru-RU" smtClean="0"/>
              <a:t>© Н.И. Берзон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465387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25883"/>
            <a:ext cx="8229600" cy="45259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16" tIns="45718" rIns="91416" bIns="45718"/>
          <a:lstStyle>
            <a:lvl1pPr marL="0" indent="0">
              <a:buFontTx/>
              <a:buNone/>
              <a:defRPr sz="2100"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14463" y="206232"/>
            <a:ext cx="7644911" cy="36702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 defTabSz="342900">
              <a:defRPr/>
            </a:pPr>
            <a:r>
              <a:rPr lang="ru-RU" smtClean="0"/>
              <a:t>© Н.И. Берзон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19447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91416" tIns="45718" rIns="91416" bIns="45718"/>
          <a:lstStyle>
            <a:lvl1pPr>
              <a:defRPr sz="21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5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425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425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8570283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6" y="1600227"/>
            <a:ext cx="8229601" cy="461665"/>
          </a:xfrm>
          <a:prstGeom prst="rect">
            <a:avLst/>
          </a:prstGeom>
        </p:spPr>
        <p:txBody>
          <a:bodyPr lIns="91416" tIns="45718" rIns="91416" bIns="45718" rtlCol="0"/>
          <a:lstStyle>
            <a:lvl1pPr marL="0" indent="0">
              <a:buFontTx/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1054752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4891867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>
          <a:xfrm>
            <a:off x="7373542" y="6591901"/>
            <a:ext cx="1734740" cy="1384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>
          <a:xfrm>
            <a:off x="457200" y="6378575"/>
            <a:ext cx="2102644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0" hangingPunct="0">
              <a:defRPr/>
            </a:pPr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rPr>
              <a:pPr defTabSz="685800" eaLnBrk="0" hangingPunct="0">
                <a:defRPr/>
              </a:pPr>
              <a:t>2/9/2024</a:t>
            </a:fld>
            <a:endParaRPr lang="en-US" sz="1350">
              <a:solidFill>
                <a:prstClr val="black">
                  <a:tint val="75000"/>
                </a:prstClr>
              </a:solidFill>
              <a:latin typeface="Arial" pitchFamily="34" charset="0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>
          <a:xfrm>
            <a:off x="6584157" y="6378575"/>
            <a:ext cx="2102644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0" hangingPunct="0">
              <a:defRPr/>
            </a:pPr>
            <a:fld id="{C114B8B0-A9B4-4628-B85F-8B2DFB5F4924}" type="slidenum">
              <a:rPr lang="ru-RU" sz="1350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rPr>
              <a:pPr defTabSz="685800" eaLnBrk="0" hangingPunct="0">
                <a:defRPr/>
              </a:pPr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64455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14451" y="291634"/>
            <a:ext cx="7645004" cy="196208"/>
          </a:xfrm>
        </p:spPr>
        <p:txBody>
          <a:bodyPr lIns="0" tIns="0" rIns="0" bIns="0"/>
          <a:lstStyle>
            <a:lvl1pPr>
              <a:defRPr sz="15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>
          <a:xfrm>
            <a:off x="7373542" y="6591901"/>
            <a:ext cx="1734740" cy="1384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>
          <a:xfrm>
            <a:off x="457200" y="6378575"/>
            <a:ext cx="2102644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0" hangingPunct="0">
              <a:defRPr/>
            </a:pPr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rPr>
              <a:pPr defTabSz="685800" eaLnBrk="0" hangingPunct="0">
                <a:defRPr/>
              </a:pPr>
              <a:t>2/9/2024</a:t>
            </a:fld>
            <a:endParaRPr lang="en-US" sz="1350">
              <a:solidFill>
                <a:prstClr val="black">
                  <a:tint val="75000"/>
                </a:prstClr>
              </a:solidFill>
              <a:latin typeface="Arial" pitchFamily="34" charset="0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>
          <a:xfrm>
            <a:off x="6584157" y="6378575"/>
            <a:ext cx="2102644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0" hangingPunct="0">
              <a:defRPr/>
            </a:pPr>
            <a:fld id="{2BD278B2-F076-4E4F-9355-53816C30D18F}" type="slidenum">
              <a:rPr lang="ru-RU" sz="1350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rPr>
              <a:pPr defTabSz="685800" eaLnBrk="0" hangingPunct="0">
                <a:defRPr/>
              </a:pPr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66934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946" y="2131640"/>
            <a:ext cx="7772251" cy="49020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785" y="3886200"/>
            <a:ext cx="6400503" cy="1752600"/>
          </a:xfrm>
          <a:prstGeom prst="rect">
            <a:avLst/>
          </a:prstGeom>
        </p:spPr>
        <p:txBody>
          <a:bodyPr lIns="89172" tIns="44610" rIns="89172" bIns="44610"/>
          <a:lstStyle>
            <a:lvl1pPr marL="0" indent="0" algn="ctr">
              <a:buNone/>
              <a:defRPr/>
            </a:lvl1pPr>
            <a:lvl2pPr marL="445774" indent="0" algn="ctr">
              <a:buNone/>
              <a:defRPr/>
            </a:lvl2pPr>
            <a:lvl3pPr marL="891711" indent="0" algn="ctr">
              <a:buNone/>
              <a:defRPr/>
            </a:lvl3pPr>
            <a:lvl4pPr marL="1337568" indent="0" algn="ctr">
              <a:buNone/>
              <a:defRPr/>
            </a:lvl4pPr>
            <a:lvl5pPr marL="1783446" indent="0" algn="ctr">
              <a:buNone/>
              <a:defRPr/>
            </a:lvl5pPr>
            <a:lvl6pPr marL="2229285" indent="0" algn="ctr">
              <a:buNone/>
              <a:defRPr/>
            </a:lvl6pPr>
            <a:lvl7pPr marL="2675147" indent="0" algn="ctr">
              <a:buNone/>
              <a:defRPr/>
            </a:lvl7pPr>
            <a:lvl8pPr marL="3120995" indent="0" algn="ctr">
              <a:buNone/>
              <a:defRPr/>
            </a:lvl8pPr>
            <a:lvl9pPr marL="356685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70709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6825" y="1600206"/>
            <a:ext cx="8230493" cy="4525963"/>
          </a:xfrm>
          <a:prstGeom prst="rect">
            <a:avLst/>
          </a:prstGeom>
        </p:spPr>
        <p:txBody>
          <a:bodyPr lIns="89172" tIns="44610" rIns="89172" bIns="4461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14216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28" y="4407192"/>
            <a:ext cx="7773738" cy="705644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28" y="2906713"/>
            <a:ext cx="7773738" cy="1500187"/>
          </a:xfrm>
          <a:prstGeom prst="rect">
            <a:avLst/>
          </a:prstGeom>
        </p:spPr>
        <p:txBody>
          <a:bodyPr lIns="89172" tIns="44610" rIns="89172" bIns="44610" anchor="b"/>
          <a:lstStyle>
            <a:lvl1pPr marL="0" indent="0">
              <a:buNone/>
              <a:defRPr sz="2000"/>
            </a:lvl1pPr>
            <a:lvl2pPr marL="445774" indent="0">
              <a:buNone/>
              <a:defRPr sz="1700"/>
            </a:lvl2pPr>
            <a:lvl3pPr marL="891711" indent="0">
              <a:buNone/>
              <a:defRPr sz="1600"/>
            </a:lvl3pPr>
            <a:lvl4pPr marL="1337568" indent="0">
              <a:buNone/>
              <a:defRPr sz="1400"/>
            </a:lvl4pPr>
            <a:lvl5pPr marL="1783446" indent="0">
              <a:buNone/>
              <a:defRPr sz="1400"/>
            </a:lvl5pPr>
            <a:lvl6pPr marL="2229285" indent="0">
              <a:buNone/>
              <a:defRPr sz="1400"/>
            </a:lvl6pPr>
            <a:lvl7pPr marL="2675147" indent="0">
              <a:buNone/>
              <a:defRPr sz="1400"/>
            </a:lvl7pPr>
            <a:lvl8pPr marL="3120995" indent="0">
              <a:buNone/>
              <a:defRPr sz="1400"/>
            </a:lvl8pPr>
            <a:lvl9pPr marL="356685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75012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19202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787" y="1600206"/>
            <a:ext cx="4043832" cy="4525963"/>
          </a:xfrm>
          <a:prstGeom prst="rect">
            <a:avLst/>
          </a:prstGeom>
        </p:spPr>
        <p:txBody>
          <a:bodyPr lIns="89172" tIns="44610" rIns="89172" bIns="4461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46" y="1600206"/>
            <a:ext cx="4043832" cy="4525963"/>
          </a:xfrm>
          <a:prstGeom prst="rect">
            <a:avLst/>
          </a:prstGeom>
        </p:spPr>
        <p:txBody>
          <a:bodyPr lIns="89172" tIns="44610" rIns="89172" bIns="4461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01843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25" y="274794"/>
            <a:ext cx="8230493" cy="49020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754" y="1535117"/>
            <a:ext cx="4040856" cy="639763"/>
          </a:xfrm>
          <a:prstGeom prst="rect">
            <a:avLst/>
          </a:prstGeom>
        </p:spPr>
        <p:txBody>
          <a:bodyPr lIns="89172" tIns="44610" rIns="89172" bIns="44610" anchor="b"/>
          <a:lstStyle>
            <a:lvl1pPr marL="0" indent="0">
              <a:buNone/>
              <a:defRPr sz="2400" b="1"/>
            </a:lvl1pPr>
            <a:lvl2pPr marL="445774" indent="0">
              <a:buNone/>
              <a:defRPr sz="2000" b="1"/>
            </a:lvl2pPr>
            <a:lvl3pPr marL="891711" indent="0">
              <a:buNone/>
              <a:defRPr sz="1700" b="1"/>
            </a:lvl3pPr>
            <a:lvl4pPr marL="1337568" indent="0">
              <a:buNone/>
              <a:defRPr sz="1600" b="1"/>
            </a:lvl4pPr>
            <a:lvl5pPr marL="1783446" indent="0">
              <a:buNone/>
              <a:defRPr sz="1600" b="1"/>
            </a:lvl5pPr>
            <a:lvl6pPr marL="2229285" indent="0">
              <a:buNone/>
              <a:defRPr sz="1600" b="1"/>
            </a:lvl6pPr>
            <a:lvl7pPr marL="2675147" indent="0">
              <a:buNone/>
              <a:defRPr sz="1600" b="1"/>
            </a:lvl7pPr>
            <a:lvl8pPr marL="3120995" indent="0">
              <a:buNone/>
              <a:defRPr sz="1600" b="1"/>
            </a:lvl8pPr>
            <a:lvl9pPr marL="356685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6754" y="2174875"/>
            <a:ext cx="4040856" cy="3951288"/>
          </a:xfrm>
          <a:prstGeom prst="rect">
            <a:avLst/>
          </a:prstGeom>
        </p:spPr>
        <p:txBody>
          <a:bodyPr lIns="89172" tIns="44610" rIns="89172" bIns="44610"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535117"/>
            <a:ext cx="4042345" cy="639763"/>
          </a:xfrm>
          <a:prstGeom prst="rect">
            <a:avLst/>
          </a:prstGeom>
        </p:spPr>
        <p:txBody>
          <a:bodyPr lIns="89172" tIns="44610" rIns="89172" bIns="44610" anchor="b"/>
          <a:lstStyle>
            <a:lvl1pPr marL="0" indent="0">
              <a:buNone/>
              <a:defRPr sz="2400" b="1"/>
            </a:lvl1pPr>
            <a:lvl2pPr marL="445774" indent="0">
              <a:buNone/>
              <a:defRPr sz="2000" b="1"/>
            </a:lvl2pPr>
            <a:lvl3pPr marL="891711" indent="0">
              <a:buNone/>
              <a:defRPr sz="1700" b="1"/>
            </a:lvl3pPr>
            <a:lvl4pPr marL="1337568" indent="0">
              <a:buNone/>
              <a:defRPr sz="1600" b="1"/>
            </a:lvl4pPr>
            <a:lvl5pPr marL="1783446" indent="0">
              <a:buNone/>
              <a:defRPr sz="1600" b="1"/>
            </a:lvl5pPr>
            <a:lvl6pPr marL="2229285" indent="0">
              <a:buNone/>
              <a:defRPr sz="1600" b="1"/>
            </a:lvl6pPr>
            <a:lvl7pPr marL="2675147" indent="0">
              <a:buNone/>
              <a:defRPr sz="1600" b="1"/>
            </a:lvl7pPr>
            <a:lvl8pPr marL="3120995" indent="0">
              <a:buNone/>
              <a:defRPr sz="1600" b="1"/>
            </a:lvl8pPr>
            <a:lvl9pPr marL="356685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43" y="2174875"/>
            <a:ext cx="4042345" cy="3951288"/>
          </a:xfrm>
          <a:prstGeom prst="rect">
            <a:avLst/>
          </a:prstGeom>
        </p:spPr>
        <p:txBody>
          <a:bodyPr lIns="89172" tIns="44610" rIns="89172" bIns="44610"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16741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78776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20422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89" y="1037419"/>
            <a:ext cx="3008325" cy="3978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178" y="273151"/>
            <a:ext cx="5112070" cy="5853113"/>
          </a:xfrm>
          <a:prstGeom prst="rect">
            <a:avLst/>
          </a:prstGeom>
        </p:spPr>
        <p:txBody>
          <a:bodyPr lIns="89172" tIns="44610" rIns="89172" bIns="44610"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189" y="1435104"/>
            <a:ext cx="3008325" cy="4691063"/>
          </a:xfrm>
          <a:prstGeom prst="rect">
            <a:avLst/>
          </a:prstGeom>
        </p:spPr>
        <p:txBody>
          <a:bodyPr lIns="89172" tIns="44610" rIns="89172" bIns="44610"/>
          <a:lstStyle>
            <a:lvl1pPr marL="0" indent="0">
              <a:buNone/>
              <a:defRPr sz="1400"/>
            </a:lvl1pPr>
            <a:lvl2pPr marL="445774" indent="0">
              <a:buNone/>
              <a:defRPr sz="1200"/>
            </a:lvl2pPr>
            <a:lvl3pPr marL="891711" indent="0">
              <a:buNone/>
              <a:defRPr sz="1000"/>
            </a:lvl3pPr>
            <a:lvl4pPr marL="1337568" indent="0">
              <a:buNone/>
              <a:defRPr sz="900"/>
            </a:lvl4pPr>
            <a:lvl5pPr marL="1783446" indent="0">
              <a:buNone/>
              <a:defRPr sz="900"/>
            </a:lvl5pPr>
            <a:lvl6pPr marL="2229285" indent="0">
              <a:buNone/>
              <a:defRPr sz="900"/>
            </a:lvl6pPr>
            <a:lvl7pPr marL="2675147" indent="0">
              <a:buNone/>
              <a:defRPr sz="900"/>
            </a:lvl7pPr>
            <a:lvl8pPr marL="3120995" indent="0">
              <a:buNone/>
              <a:defRPr sz="900"/>
            </a:lvl8pPr>
            <a:lvl9pPr marL="356685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3729535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0" y="4969730"/>
            <a:ext cx="5485506" cy="3978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0" y="612775"/>
            <a:ext cx="5485506" cy="4114800"/>
          </a:xfrm>
          <a:prstGeom prst="rect">
            <a:avLst/>
          </a:prstGeom>
        </p:spPr>
        <p:txBody>
          <a:bodyPr lIns="89172" tIns="44610" rIns="89172" bIns="44610"/>
          <a:lstStyle>
            <a:lvl1pPr marL="0" indent="0">
              <a:buNone/>
              <a:defRPr sz="3300"/>
            </a:lvl1pPr>
            <a:lvl2pPr marL="445774" indent="0">
              <a:buNone/>
              <a:defRPr sz="2800"/>
            </a:lvl2pPr>
            <a:lvl3pPr marL="891711" indent="0">
              <a:buNone/>
              <a:defRPr sz="2400"/>
            </a:lvl3pPr>
            <a:lvl4pPr marL="1337568" indent="0">
              <a:buNone/>
              <a:defRPr sz="2000"/>
            </a:lvl4pPr>
            <a:lvl5pPr marL="1783446" indent="0">
              <a:buNone/>
              <a:defRPr sz="2000"/>
            </a:lvl5pPr>
            <a:lvl6pPr marL="2229285" indent="0">
              <a:buNone/>
              <a:defRPr sz="2000"/>
            </a:lvl6pPr>
            <a:lvl7pPr marL="2675147" indent="0">
              <a:buNone/>
              <a:defRPr sz="2000"/>
            </a:lvl7pPr>
            <a:lvl8pPr marL="3120995" indent="0">
              <a:buNone/>
              <a:defRPr sz="2000"/>
            </a:lvl8pPr>
            <a:lvl9pPr marL="3566855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0" y="5368747"/>
            <a:ext cx="5485506" cy="804863"/>
          </a:xfrm>
          <a:prstGeom prst="rect">
            <a:avLst/>
          </a:prstGeom>
        </p:spPr>
        <p:txBody>
          <a:bodyPr lIns="89172" tIns="44610" rIns="89172" bIns="44610"/>
          <a:lstStyle>
            <a:lvl1pPr marL="0" indent="0">
              <a:buNone/>
              <a:defRPr sz="1400"/>
            </a:lvl1pPr>
            <a:lvl2pPr marL="445774" indent="0">
              <a:buNone/>
              <a:defRPr sz="1200"/>
            </a:lvl2pPr>
            <a:lvl3pPr marL="891711" indent="0">
              <a:buNone/>
              <a:defRPr sz="1000"/>
            </a:lvl3pPr>
            <a:lvl4pPr marL="1337568" indent="0">
              <a:buNone/>
              <a:defRPr sz="900"/>
            </a:lvl4pPr>
            <a:lvl5pPr marL="1783446" indent="0">
              <a:buNone/>
              <a:defRPr sz="900"/>
            </a:lvl5pPr>
            <a:lvl6pPr marL="2229285" indent="0">
              <a:buNone/>
              <a:defRPr sz="900"/>
            </a:lvl6pPr>
            <a:lvl7pPr marL="2675147" indent="0">
              <a:buNone/>
              <a:defRPr sz="900"/>
            </a:lvl7pPr>
            <a:lvl8pPr marL="3120995" indent="0">
              <a:buNone/>
              <a:defRPr sz="900"/>
            </a:lvl8pPr>
            <a:lvl9pPr marL="356685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927069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825" y="1600206"/>
            <a:ext cx="8230493" cy="4525963"/>
          </a:xfrm>
          <a:prstGeom prst="rect">
            <a:avLst/>
          </a:prstGeom>
        </p:spPr>
        <p:txBody>
          <a:bodyPr vert="eaVert" lIns="89172" tIns="44610" rIns="89172" bIns="4461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56091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20842" y="274704"/>
            <a:ext cx="50644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1439" y="274704"/>
            <a:ext cx="6288918" cy="5851525"/>
          </a:xfrm>
          <a:prstGeom prst="rect">
            <a:avLst/>
          </a:prstGeom>
        </p:spPr>
        <p:txBody>
          <a:bodyPr vert="eaVert" lIns="89172" tIns="44610" rIns="89172" bIns="4461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91834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39" y="274778"/>
            <a:ext cx="8575662" cy="49020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6825" y="1600206"/>
            <a:ext cx="8230493" cy="4525963"/>
          </a:xfrm>
          <a:prstGeom prst="rect">
            <a:avLst/>
          </a:prstGeom>
        </p:spPr>
        <p:txBody>
          <a:bodyPr lIns="89172" tIns="44610" rIns="89172" bIns="44610"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168427077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39" y="274778"/>
            <a:ext cx="8575662" cy="49020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6787" y="1600206"/>
            <a:ext cx="4043832" cy="4525963"/>
          </a:xfrm>
          <a:prstGeom prst="rect">
            <a:avLst/>
          </a:prstGeom>
        </p:spPr>
        <p:txBody>
          <a:bodyPr lIns="89172" tIns="44610" rIns="89172" bIns="4461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46" y="1600206"/>
            <a:ext cx="4043832" cy="4525963"/>
          </a:xfrm>
          <a:prstGeom prst="rect">
            <a:avLst/>
          </a:prstGeom>
        </p:spPr>
        <p:txBody>
          <a:bodyPr lIns="89172" tIns="44610" rIns="89172" bIns="4461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583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46560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9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1868350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0565333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4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7076275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9710425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6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2683618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5738352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8006733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5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1839127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949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70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2314714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31778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3471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8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8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8995145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26477" y="2565843"/>
            <a:ext cx="7772400" cy="646331"/>
          </a:xfrm>
        </p:spPr>
        <p:txBody>
          <a:bodyPr anchor="t"/>
          <a:lstStyle>
            <a:lvl1pPr algn="ctr">
              <a:defRPr sz="3600">
                <a:solidFill>
                  <a:schemeClr val="accent3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319495" name="Rectangle 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849938" y="4472416"/>
            <a:ext cx="7378212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>
              <a:buFontTx/>
              <a:buNone/>
              <a:defRPr sz="2000" b="1">
                <a:solidFill>
                  <a:schemeClr val="accent3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2635330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71" y="1600206"/>
            <a:ext cx="82296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  <a:sym typeface="Symbol" pitchFamily="18" charset="2"/>
              </a:rPr>
              <a:t>© Н.И. Берзон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ＭＳ Ｐゴシック"/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7123315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Arial" charset="0"/>
                <a:sym typeface="Symbol" pitchFamily="18" charset="2"/>
              </a:rPr>
              <a:t>© Н.И. Берзон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ＭＳ Ｐゴシック"/>
              <a:cs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9460392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2352" y="1600206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  <a:sym typeface="Symbol" pitchFamily="18" charset="2"/>
              </a:rPr>
              <a:t>© Н.И. Берзон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ＭＳ Ｐゴシック"/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6105032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71" y="584531"/>
            <a:ext cx="8229601" cy="52322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066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  <a:sym typeface="Symbol" pitchFamily="18" charset="2"/>
              </a:rPr>
              <a:t>© Н.И. Берзон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ＭＳ Ｐゴシック"/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4728125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Arial" charset="0"/>
                <a:sym typeface="Symbol" pitchFamily="18" charset="2"/>
              </a:rPr>
              <a:t>© Н.И. Берзон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ＭＳ Ｐゴシック"/>
              <a:cs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3956436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Arial" charset="0"/>
                <a:sym typeface="Symbol" pitchFamily="18" charset="2"/>
              </a:rPr>
              <a:t>© Н.И. Берзон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ＭＳ Ｐゴシック"/>
              <a:cs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6229034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30" y="1034990"/>
            <a:ext cx="3008435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52" y="273083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30" y="1435104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  <a:sym typeface="Symbol" pitchFamily="18" charset="2"/>
              </a:rPr>
              <a:t>© Н.И. Берзон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ＭＳ Ｐゴシック"/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8926725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80" y="4967230"/>
            <a:ext cx="54864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80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80" y="536735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  <a:sym typeface="Symbol" pitchFamily="18" charset="2"/>
              </a:rPr>
              <a:t>© Н.И. Берзон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ＭＳ Ｐゴシック"/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4006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2/9/2024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11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825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57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5129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71" y="1600206"/>
            <a:ext cx="822960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  <a:sym typeface="Symbol" pitchFamily="18" charset="2"/>
              </a:rPr>
              <a:t>© Н.И. Берзон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ＭＳ Ｐゴシック"/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2945076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16109" y="292132"/>
            <a:ext cx="615553" cy="58340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8779" y="292132"/>
            <a:ext cx="6583974" cy="58340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  <a:sym typeface="Symbol" pitchFamily="18" charset="2"/>
              </a:rPr>
              <a:t>© Н.И. Берзон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ＭＳ Ｐゴシック"/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2228364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71" y="1325884"/>
            <a:ext cx="8229601" cy="45259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>
              <a:buFontTx/>
              <a:buNone/>
              <a:defRPr sz="2800"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14504" y="128155"/>
            <a:ext cx="76449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  <a:sym typeface="Symbol" pitchFamily="18" charset="2"/>
              </a:rPr>
              <a:t>© Н.И. Берзон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ＭＳ Ｐゴシック"/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8196437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3DB2D-D294-4EDF-A247-2E4EC2650C7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3A464-63DF-45CD-904A-55C988A426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79578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3DB2D-D294-4EDF-A247-2E4EC2650C7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3A464-63DF-45CD-904A-55C988A426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22944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3DB2D-D294-4EDF-A247-2E4EC2650C7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3A464-63DF-45CD-904A-55C988A426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09092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3DB2D-D294-4EDF-A247-2E4EC2650C7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3A464-63DF-45CD-904A-55C988A426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18124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3DB2D-D294-4EDF-A247-2E4EC2650C7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3A464-63DF-45CD-904A-55C988A426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88577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3DB2D-D294-4EDF-A247-2E4EC2650C7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3A464-63DF-45CD-904A-55C988A426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15354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3DB2D-D294-4EDF-A247-2E4EC2650C7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3A464-63DF-45CD-904A-55C988A426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78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07865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3DB2D-D294-4EDF-A247-2E4EC2650C7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3A464-63DF-45CD-904A-55C988A426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69705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3DB2D-D294-4EDF-A247-2E4EC2650C7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3A464-63DF-45CD-904A-55C988A426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62399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3DB2D-D294-4EDF-A247-2E4EC2650C7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3A464-63DF-45CD-904A-55C988A426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17727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3DB2D-D294-4EDF-A247-2E4EC2650C7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3A464-63DF-45CD-904A-55C988A426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42322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2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9743234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1011443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7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8170967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5066931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6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0465889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78733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8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8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77855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2189438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5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3366186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87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63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8251941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0112686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8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8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6713220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2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1663216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6970317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7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078986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9692882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6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5647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26477" y="2565779"/>
            <a:ext cx="7772400" cy="646331"/>
          </a:xfrm>
        </p:spPr>
        <p:txBody>
          <a:bodyPr anchor="t"/>
          <a:lstStyle>
            <a:lvl1pPr algn="ctr">
              <a:defRPr sz="3600">
                <a:solidFill>
                  <a:schemeClr val="accent3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319495" name="Rectangle 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849938" y="4472369"/>
            <a:ext cx="7378212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>
              <a:buFontTx/>
              <a:buNone/>
              <a:defRPr sz="2000" b="1">
                <a:solidFill>
                  <a:schemeClr val="accent3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 dirty="0" smtClean="0"/>
          </a:p>
        </p:txBody>
      </p:sp>
    </p:spTree>
    <p:extLst>
      <p:ext uri="{BB962C8B-B14F-4D97-AF65-F5344CB8AC3E}">
        <p14:creationId xmlns:p14="http://schemas.microsoft.com/office/powerpoint/2010/main" val="97987671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1735550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4054921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5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7305698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87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63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6943417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9302507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8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8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6638700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26477" y="2565717"/>
            <a:ext cx="7772400" cy="646331"/>
          </a:xfrm>
        </p:spPr>
        <p:txBody>
          <a:bodyPr anchor="t"/>
          <a:lstStyle>
            <a:lvl1pPr algn="ctr">
              <a:defRPr sz="3600">
                <a:solidFill>
                  <a:schemeClr val="accent3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319495" name="Rectangle 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849938" y="4472291"/>
            <a:ext cx="7378212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>
              <a:buFontTx/>
              <a:buNone/>
              <a:defRPr sz="2000" b="1">
                <a:solidFill>
                  <a:schemeClr val="accent3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 dirty="0" smtClean="0"/>
          </a:p>
        </p:txBody>
      </p:sp>
    </p:spTree>
    <p:extLst>
      <p:ext uri="{BB962C8B-B14F-4D97-AF65-F5344CB8AC3E}">
        <p14:creationId xmlns:p14="http://schemas.microsoft.com/office/powerpoint/2010/main" val="279381834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71" y="1600206"/>
            <a:ext cx="82296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  <a:sym typeface="Symbol" pitchFamily="18" charset="2"/>
              </a:rPr>
              <a:t>© Н.И. Берзон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ＭＳ Ｐゴシック"/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7256057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Arial" charset="0"/>
                <a:sym typeface="Symbol" pitchFamily="18" charset="2"/>
              </a:rPr>
              <a:t>© Н.И. Берзон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ＭＳ Ｐゴシック"/>
              <a:cs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273261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14" y="1600206"/>
            <a:ext cx="404446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2377" y="1600206"/>
            <a:ext cx="404446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  <a:sym typeface="Symbol" pitchFamily="18" charset="2"/>
              </a:rPr>
              <a:t>© Н.И. Берзон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ＭＳ Ｐゴシック"/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91891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71" y="1600206"/>
            <a:ext cx="82296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 Н.И. Берзон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640722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71" y="584531"/>
            <a:ext cx="8229601" cy="52322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066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  <a:sym typeface="Symbol" pitchFamily="18" charset="2"/>
              </a:rPr>
              <a:t>© Н.И. Берзон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ＭＳ Ｐゴシック"/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8712760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Arial" charset="0"/>
                <a:sym typeface="Symbol" pitchFamily="18" charset="2"/>
              </a:rPr>
              <a:t>© Н.И. Берзон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ＭＳ Ｐゴシック"/>
              <a:cs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253460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Arial" charset="0"/>
                <a:sym typeface="Symbol" pitchFamily="18" charset="2"/>
              </a:rPr>
              <a:t>© Н.И. Берзон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ＭＳ Ｐゴシック"/>
              <a:cs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75742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6" y="1034990"/>
            <a:ext cx="3008435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61" y="273083"/>
            <a:ext cx="5111263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6" y="1435104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  <a:sym typeface="Symbol" pitchFamily="18" charset="2"/>
              </a:rPr>
              <a:t>© Н.И. Берзон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ＭＳ Ｐゴシック"/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2922112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80" y="4967230"/>
            <a:ext cx="54864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80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80" y="536735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  <a:sym typeface="Symbol" pitchFamily="18" charset="2"/>
              </a:rPr>
              <a:t>© Н.И. Берзон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ＭＳ Ｐゴシック"/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3870861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71" y="1600206"/>
            <a:ext cx="822960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  <a:sym typeface="Symbol" pitchFamily="18" charset="2"/>
              </a:rPr>
              <a:t>© Н.И. Берзон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ＭＳ Ｐゴシック"/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3221178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16083" y="292132"/>
            <a:ext cx="615553" cy="58340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8784" y="292132"/>
            <a:ext cx="6583975" cy="58340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  <a:sym typeface="Symbol" pitchFamily="18" charset="2"/>
              </a:rPr>
              <a:t>© Н.И. Берзон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ＭＳ Ｐゴシック"/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1703316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71" y="1325884"/>
            <a:ext cx="8229601" cy="45259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>
              <a:buFontTx/>
              <a:buNone/>
              <a:defRPr sz="2800"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14504" y="128155"/>
            <a:ext cx="76449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  <a:sym typeface="Symbol" pitchFamily="18" charset="2"/>
              </a:rPr>
              <a:t>© Н.И. Берзон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ＭＳ Ｐゴシック"/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9171629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26477" y="2565701"/>
            <a:ext cx="7772400" cy="646331"/>
          </a:xfrm>
        </p:spPr>
        <p:txBody>
          <a:bodyPr anchor="t"/>
          <a:lstStyle>
            <a:lvl1pPr algn="ctr">
              <a:defRPr sz="3600">
                <a:solidFill>
                  <a:schemeClr val="accent3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319495" name="Rectangle 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849938" y="4472275"/>
            <a:ext cx="7378212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>
              <a:buFontTx/>
              <a:buNone/>
              <a:defRPr sz="2000" b="1">
                <a:solidFill>
                  <a:schemeClr val="accent3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9646529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71" y="1600206"/>
            <a:ext cx="82296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  <a:sym typeface="Symbol" pitchFamily="18" charset="2"/>
              </a:rPr>
              <a:t>© Н.И. Берзон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ＭＳ Ｐゴシック"/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7682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© Н.И. Берзон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5491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Arial" charset="0"/>
                <a:sym typeface="Symbol" pitchFamily="18" charset="2"/>
              </a:rPr>
              <a:t>© Н.И. Берзон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ＭＳ Ｐゴシック"/>
              <a:cs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3126620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14" y="1600206"/>
            <a:ext cx="404446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2377" y="1600206"/>
            <a:ext cx="404446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  <a:sym typeface="Symbol" pitchFamily="18" charset="2"/>
              </a:rPr>
              <a:t>© Н.И. Берзон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ＭＳ Ｐゴシック"/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2549370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71" y="584531"/>
            <a:ext cx="8229601" cy="52322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066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  <a:sym typeface="Symbol" pitchFamily="18" charset="2"/>
              </a:rPr>
              <a:t>© Н.И. Берзон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ＭＳ Ｐゴシック"/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1700427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Arial" charset="0"/>
                <a:sym typeface="Symbol" pitchFamily="18" charset="2"/>
              </a:rPr>
              <a:t>© Н.И. Берзон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ＭＳ Ｐゴシック"/>
              <a:cs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4638046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Arial" charset="0"/>
                <a:sym typeface="Symbol" pitchFamily="18" charset="2"/>
              </a:rPr>
              <a:t>© Н.И. Берзон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ＭＳ Ｐゴシック"/>
              <a:cs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6417653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0" y="1034990"/>
            <a:ext cx="3008435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61" y="273083"/>
            <a:ext cx="5111263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0" y="1435104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  <a:sym typeface="Symbol" pitchFamily="18" charset="2"/>
              </a:rPr>
              <a:t>© Н.И. Берзон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ＭＳ Ｐゴシック"/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95378603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80" y="4967230"/>
            <a:ext cx="54864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80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80" y="536735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  <a:sym typeface="Symbol" pitchFamily="18" charset="2"/>
              </a:rPr>
              <a:t>© Н.И. Берзон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ＭＳ Ｐゴシック"/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5656647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71" y="1600206"/>
            <a:ext cx="822960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  <a:sym typeface="Symbol" pitchFamily="18" charset="2"/>
              </a:rPr>
              <a:t>© Н.И. Берзон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ＭＳ Ｐゴシック"/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6822313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16083" y="292132"/>
            <a:ext cx="615553" cy="58340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8784" y="292132"/>
            <a:ext cx="6583975" cy="58340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  <a:sym typeface="Symbol" pitchFamily="18" charset="2"/>
              </a:rPr>
              <a:t>© Н.И. Берзон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ＭＳ Ｐゴシック"/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8459207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71" y="1325884"/>
            <a:ext cx="8229601" cy="45259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>
              <a:buFontTx/>
              <a:buNone/>
              <a:defRPr sz="2800"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14504" y="128155"/>
            <a:ext cx="76449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  <a:sym typeface="Symbol" pitchFamily="18" charset="2"/>
              </a:rPr>
              <a:t>© Н.И. Берзон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ＭＳ Ｐゴシック"/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17853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2352" y="1600206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 Н.И. Берзон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4803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2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86181410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3240513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7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8146532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8593851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6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02974334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7285231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9813520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5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32807418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87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63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6702451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1456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71" y="584531"/>
            <a:ext cx="8229601" cy="52322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 Н.И. Берзон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039306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8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8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4118690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26477" y="2565666"/>
            <a:ext cx="7772400" cy="646331"/>
          </a:xfrm>
        </p:spPr>
        <p:txBody>
          <a:bodyPr anchor="t"/>
          <a:lstStyle>
            <a:lvl1pPr algn="ctr">
              <a:defRPr sz="3600">
                <a:solidFill>
                  <a:schemeClr val="accent3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319495" name="Rectangle 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849938" y="4472241"/>
            <a:ext cx="7378212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>
              <a:buFontTx/>
              <a:buNone/>
              <a:defRPr sz="2000" b="1">
                <a:solidFill>
                  <a:schemeClr val="accent3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01545008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71" y="1600206"/>
            <a:ext cx="82296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  <a:sym typeface="Symbol" pitchFamily="18" charset="2"/>
              </a:rPr>
              <a:t>© Н.И. Берзон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ＭＳ Ｐゴシック"/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5671815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Arial" charset="0"/>
                <a:sym typeface="Symbol" pitchFamily="18" charset="2"/>
              </a:rPr>
              <a:t>© Н.И. Берзон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ＭＳ Ｐゴシック"/>
              <a:cs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14015757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5" y="1600206"/>
            <a:ext cx="404446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2377" y="1600206"/>
            <a:ext cx="404446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  <a:sym typeface="Symbol" pitchFamily="18" charset="2"/>
              </a:rPr>
              <a:t>© Н.И. Берзон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ＭＳ Ｐゴシック"/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935526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71" y="584531"/>
            <a:ext cx="8229601" cy="52322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  <a:sym typeface="Symbol" pitchFamily="18" charset="2"/>
              </a:rPr>
              <a:t>© Н.И. Берзон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ＭＳ Ｐゴシック"/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39174408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Arial" charset="0"/>
                <a:sym typeface="Symbol" pitchFamily="18" charset="2"/>
              </a:rPr>
              <a:t>© Н.И. Берзон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ＭＳ Ｐゴシック"/>
              <a:cs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5125505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Arial" charset="0"/>
                <a:sym typeface="Symbol" pitchFamily="18" charset="2"/>
              </a:rPr>
              <a:t>© Н.И. Берзон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ＭＳ Ｐゴシック"/>
              <a:cs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8338715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0" y="1034990"/>
            <a:ext cx="3008435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54" y="273083"/>
            <a:ext cx="5111263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  <a:sym typeface="Symbol" pitchFamily="18" charset="2"/>
              </a:rPr>
              <a:t>© Н.И. Берзон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ＭＳ Ｐゴシック"/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61692636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80" y="4967230"/>
            <a:ext cx="54864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80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80" y="536735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  <a:sym typeface="Symbol" pitchFamily="18" charset="2"/>
              </a:rPr>
              <a:t>© Н.И. Берзон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ＭＳ Ｐゴシック"/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68897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© Н.И. Берзон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20253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71" y="1600206"/>
            <a:ext cx="822960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  <a:sym typeface="Symbol" pitchFamily="18" charset="2"/>
              </a:rPr>
              <a:t>© Н.И. Берзон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ＭＳ Ｐゴシック"/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92583662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16083" y="292132"/>
            <a:ext cx="615553" cy="58340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8780" y="292132"/>
            <a:ext cx="6583975" cy="58340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  <a:sym typeface="Symbol" pitchFamily="18" charset="2"/>
              </a:rPr>
              <a:t>© Н.И. Берзон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ＭＳ Ｐゴシック"/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28692821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71" y="1325884"/>
            <a:ext cx="8229601" cy="45259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>
              <a:buFontTx/>
              <a:buNone/>
              <a:defRPr sz="2800"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14504" y="128155"/>
            <a:ext cx="76449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  <a:sym typeface="Symbol" pitchFamily="18" charset="2"/>
              </a:rPr>
              <a:t>© Н.И. Берзон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ＭＳ Ｐゴシック"/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02799215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69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21592392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3832823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4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51905418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5696122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6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1329415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51892393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285278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© Н.И. Берзон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502879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5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6560088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845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60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13714727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37715128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8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8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94052509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14450" y="258933"/>
            <a:ext cx="7645004" cy="261611"/>
          </a:xfrm>
        </p:spPr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>
          <a:xfrm>
            <a:off x="7373542" y="6569090"/>
            <a:ext cx="1734740" cy="18415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>
          <a:xfrm>
            <a:off x="457200" y="6378575"/>
            <a:ext cx="2102644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>
          <a:xfrm>
            <a:off x="6584157" y="6378575"/>
            <a:ext cx="2102644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D278B2-F076-4E4F-9355-53816C30D18F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57170120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398951D-6637-45F0-A095-8EBBC1F0062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09.02.2024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F29ACF-ED31-47A7-9199-4242303620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133428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398951D-6637-45F0-A095-8EBBC1F0062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09.02.2024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F29ACF-ED31-47A7-9199-4242303620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654698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398951D-6637-45F0-A095-8EBBC1F0062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09.02.2024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F29ACF-ED31-47A7-9199-4242303620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699294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398951D-6637-45F0-A095-8EBBC1F0062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09.02.2024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F29ACF-ED31-47A7-9199-4242303620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33044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398951D-6637-45F0-A095-8EBBC1F0062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09.02.2024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F29ACF-ED31-47A7-9199-4242303620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20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2/9/2024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9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1034990"/>
            <a:ext cx="3008435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52" y="273082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 Н.И. Берзон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6582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398951D-6637-45F0-A095-8EBBC1F0062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09.02.2024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F29ACF-ED31-47A7-9199-4242303620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184201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398951D-6637-45F0-A095-8EBBC1F0062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09.02.2024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F29ACF-ED31-47A7-9199-4242303620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17497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398951D-6637-45F0-A095-8EBBC1F0062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09.02.2024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F29ACF-ED31-47A7-9199-4242303620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287899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398951D-6637-45F0-A095-8EBBC1F0062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09.02.2024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F29ACF-ED31-47A7-9199-4242303620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379657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398951D-6637-45F0-A095-8EBBC1F0062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09.02.2024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F29ACF-ED31-47A7-9199-4242303620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279365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398951D-6637-45F0-A095-8EBBC1F0062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09.02.2024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F29ACF-ED31-47A7-9199-4242303620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512877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>
          <a:xfrm>
            <a:off x="7373542" y="6569092"/>
            <a:ext cx="1734740" cy="18415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>
          <a:xfrm>
            <a:off x="457200" y="6378575"/>
            <a:ext cx="2102644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2/9/2024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>
          <a:xfrm>
            <a:off x="6584157" y="6378575"/>
            <a:ext cx="2102644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fld id="{C114B8B0-A9B4-4628-B85F-8B2DFB5F4924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816784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398951D-6637-45F0-A095-8EBBC1F0062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09.02.2024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F29ACF-ED31-47A7-9199-4242303620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498286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398951D-6637-45F0-A095-8EBBC1F0062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09.02.2024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F29ACF-ED31-47A7-9199-4242303620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691348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398951D-6637-45F0-A095-8EBBC1F0062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09.02.2024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F29ACF-ED31-47A7-9199-4242303620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5690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80" y="4967228"/>
            <a:ext cx="54864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80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80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 Н.И. Берзон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900635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398951D-6637-45F0-A095-8EBBC1F0062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09.02.2024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F29ACF-ED31-47A7-9199-4242303620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170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398951D-6637-45F0-A095-8EBBC1F0062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09.02.2024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F29ACF-ED31-47A7-9199-4242303620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97892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398951D-6637-45F0-A095-8EBBC1F0062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09.02.2024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F29ACF-ED31-47A7-9199-4242303620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897875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398951D-6637-45F0-A095-8EBBC1F0062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09.02.2024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F29ACF-ED31-47A7-9199-4242303620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843901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398951D-6637-45F0-A095-8EBBC1F0062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09.02.2024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F29ACF-ED31-47A7-9199-4242303620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80991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398951D-6637-45F0-A095-8EBBC1F0062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09.02.2024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F29ACF-ED31-47A7-9199-4242303620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422404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398951D-6637-45F0-A095-8EBBC1F0062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09.02.2024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F29ACF-ED31-47A7-9199-4242303620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367870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398951D-6637-45F0-A095-8EBBC1F0062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09.02.2024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F29ACF-ED31-47A7-9199-4242303620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968385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>
          <a:xfrm>
            <a:off x="7373542" y="6569092"/>
            <a:ext cx="1734740" cy="18415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>
          <a:xfrm>
            <a:off x="457200" y="6378575"/>
            <a:ext cx="2102644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2/9/2024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>
          <a:xfrm>
            <a:off x="6584157" y="6378575"/>
            <a:ext cx="2102644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fld id="{C114B8B0-A9B4-4628-B85F-8B2DFB5F4924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209894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398951D-6637-45F0-A095-8EBBC1F0062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09.02.2024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F29ACF-ED31-47A7-9199-4242303620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8357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71" y="1600206"/>
            <a:ext cx="822960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 Н.И. Берзон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59561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398951D-6637-45F0-A095-8EBBC1F0062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09.02.2024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F29ACF-ED31-47A7-9199-4242303620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943031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398951D-6637-45F0-A095-8EBBC1F0062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09.02.2024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F29ACF-ED31-47A7-9199-4242303620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168140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398951D-6637-45F0-A095-8EBBC1F0062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09.02.2024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F29ACF-ED31-47A7-9199-4242303620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776990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398951D-6637-45F0-A095-8EBBC1F0062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09.02.2024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F29ACF-ED31-47A7-9199-4242303620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842338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398951D-6637-45F0-A095-8EBBC1F0062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09.02.2024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F29ACF-ED31-47A7-9199-4242303620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716443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398951D-6637-45F0-A095-8EBBC1F0062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09.02.2024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F29ACF-ED31-47A7-9199-4242303620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329102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398951D-6637-45F0-A095-8EBBC1F0062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09.02.2024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F29ACF-ED31-47A7-9199-4242303620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492936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398951D-6637-45F0-A095-8EBBC1F0062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09.02.2024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F29ACF-ED31-47A7-9199-4242303620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424937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398951D-6637-45F0-A095-8EBBC1F0062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09.02.2024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F29ACF-ED31-47A7-9199-4242303620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982592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398951D-6637-45F0-A095-8EBBC1F0062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09.02.2024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F29ACF-ED31-47A7-9199-4242303620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7018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16083" y="292132"/>
            <a:ext cx="615553" cy="58340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8779" y="292132"/>
            <a:ext cx="6583974" cy="58340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 Н.И. Берзон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595774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>
          <a:xfrm>
            <a:off x="7373542" y="6569092"/>
            <a:ext cx="1734740" cy="18415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>
          <a:xfrm>
            <a:off x="457200" y="6378575"/>
            <a:ext cx="2102644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2/9/2024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>
          <a:xfrm>
            <a:off x="6584157" y="6378575"/>
            <a:ext cx="2102644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fld id="{C114B8B0-A9B4-4628-B85F-8B2DFB5F4924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858008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398951D-6637-45F0-A095-8EBBC1F0062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09.02.2024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F29ACF-ED31-47A7-9199-4242303620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733648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398951D-6637-45F0-A095-8EBBC1F0062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09.02.2024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F29ACF-ED31-47A7-9199-4242303620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180748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398951D-6637-45F0-A095-8EBBC1F0062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09.02.2024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F29ACF-ED31-47A7-9199-4242303620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20065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398951D-6637-45F0-A095-8EBBC1F0062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09.02.2024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F29ACF-ED31-47A7-9199-4242303620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298234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398951D-6637-45F0-A095-8EBBC1F0062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09.02.2024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F29ACF-ED31-47A7-9199-4242303620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010374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398951D-6637-45F0-A095-8EBBC1F0062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09.02.2024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F29ACF-ED31-47A7-9199-4242303620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292712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398951D-6637-45F0-A095-8EBBC1F0062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09.02.2024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F29ACF-ED31-47A7-9199-4242303620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084951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398951D-6637-45F0-A095-8EBBC1F0062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09.02.2024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F29ACF-ED31-47A7-9199-4242303620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041130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398951D-6637-45F0-A095-8EBBC1F0062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09.02.2024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F29ACF-ED31-47A7-9199-4242303620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8084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71" y="1325883"/>
            <a:ext cx="8229601" cy="45259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>
              <a:buFontTx/>
              <a:buNone/>
              <a:defRPr sz="2800"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14504" y="128621"/>
            <a:ext cx="7644911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 Н.И. Берзон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22744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398951D-6637-45F0-A095-8EBBC1F0062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09.02.2024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F29ACF-ED31-47A7-9199-4242303620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503700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398951D-6637-45F0-A095-8EBBC1F0062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09.02.2024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F29ACF-ED31-47A7-9199-4242303620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103137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>
          <a:xfrm>
            <a:off x="7373542" y="6569092"/>
            <a:ext cx="1734740" cy="18415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>
          <a:xfrm>
            <a:off x="457200" y="6378575"/>
            <a:ext cx="2102644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2/9/2024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>
          <a:xfrm>
            <a:off x="6584157" y="6378575"/>
            <a:ext cx="2102644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fld id="{C114B8B0-A9B4-4628-B85F-8B2DFB5F4924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873476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69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05375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73156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47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301093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485519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7" y="1535117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6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507605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223143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3474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26477" y="2565823"/>
            <a:ext cx="7772400" cy="646331"/>
          </a:xfrm>
        </p:spPr>
        <p:txBody>
          <a:bodyPr anchor="t"/>
          <a:lstStyle>
            <a:lvl1pPr algn="ctr">
              <a:defRPr sz="3600">
                <a:solidFill>
                  <a:schemeClr val="accent3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319495" name="Rectangle 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849938" y="4472413"/>
            <a:ext cx="7378212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>
              <a:buFontTx/>
              <a:buNone/>
              <a:defRPr sz="2000" b="1">
                <a:solidFill>
                  <a:schemeClr val="accent3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43313791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6" y="273052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3" y="273065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6" y="1435104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06625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847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607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35107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786444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80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80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736834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>
          <a:xfrm>
            <a:off x="7373542" y="6569092"/>
            <a:ext cx="1734740" cy="18415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>
          <a:xfrm>
            <a:off x="457200" y="6378575"/>
            <a:ext cx="2102644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2/9/2024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>
          <a:xfrm>
            <a:off x="6584157" y="6378575"/>
            <a:ext cx="2102644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fld id="{C114B8B0-A9B4-4628-B85F-8B2DFB5F4924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624649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14451" y="258935"/>
            <a:ext cx="7645004" cy="261611"/>
          </a:xfrm>
        </p:spPr>
        <p:txBody>
          <a:bodyPr lIns="0" tIns="0" rIns="0" bIns="0"/>
          <a:lstStyle>
            <a:lvl1pPr>
              <a:defRPr sz="15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>
          <a:xfrm>
            <a:off x="7373542" y="6569092"/>
            <a:ext cx="1734740" cy="18415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>
          <a:xfrm>
            <a:off x="457200" y="6378575"/>
            <a:ext cx="2102644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2/9/2024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>
          <a:xfrm>
            <a:off x="6584157" y="6378575"/>
            <a:ext cx="2102644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fld id="{2BD278B2-F076-4E4F-9355-53816C30D18F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063497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389F5-7C80-4310-97B0-BBC44C78278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10E24E-5411-4170-B617-3105684580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725616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389F5-7C80-4310-97B0-BBC44C78278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10E24E-5411-4170-B617-3105684580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330697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389F5-7C80-4310-97B0-BBC44C78278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10E24E-5411-4170-B617-3105684580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738366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389F5-7C80-4310-97B0-BBC44C78278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10E24E-5411-4170-B617-3105684580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4797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71" y="1600206"/>
            <a:ext cx="82296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 Н.И. Берзон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2793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389F5-7C80-4310-97B0-BBC44C78278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10E24E-5411-4170-B617-3105684580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000702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389F5-7C80-4310-97B0-BBC44C78278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10E24E-5411-4170-B617-3105684580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104209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389F5-7C80-4310-97B0-BBC44C78278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10E24E-5411-4170-B617-3105684580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217168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389F5-7C80-4310-97B0-BBC44C78278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10E24E-5411-4170-B617-3105684580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259187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389F5-7C80-4310-97B0-BBC44C78278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10E24E-5411-4170-B617-3105684580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7100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389F5-7C80-4310-97B0-BBC44C78278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10E24E-5411-4170-B617-3105684580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446451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389F5-7C80-4310-97B0-BBC44C78278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10E24E-5411-4170-B617-3105684580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991709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69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254782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077726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47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4831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© Н.И. Берзон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68194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969533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7" y="1535117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6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48358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180494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696594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6" y="273052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3" y="273065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6" y="1435104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204611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847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607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179440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346076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80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80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267334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>
          <a:xfrm>
            <a:off x="7373542" y="6569092"/>
            <a:ext cx="1734740" cy="18415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>
          <a:xfrm>
            <a:off x="457200" y="6378575"/>
            <a:ext cx="2102644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2/9/2024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>
          <a:xfrm>
            <a:off x="6584157" y="6378575"/>
            <a:ext cx="2102644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fld id="{C114B8B0-A9B4-4628-B85F-8B2DFB5F4924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043594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14451" y="258935"/>
            <a:ext cx="7645004" cy="261611"/>
          </a:xfrm>
        </p:spPr>
        <p:txBody>
          <a:bodyPr lIns="0" tIns="0" rIns="0" bIns="0"/>
          <a:lstStyle>
            <a:lvl1pPr>
              <a:defRPr sz="15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>
          <a:xfrm>
            <a:off x="7373542" y="6569092"/>
            <a:ext cx="1734740" cy="18415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>
          <a:xfrm>
            <a:off x="457200" y="6378575"/>
            <a:ext cx="2102644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2/9/2024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>
          <a:xfrm>
            <a:off x="6584157" y="6378575"/>
            <a:ext cx="2102644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fld id="{2BD278B2-F076-4E4F-9355-53816C30D18F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3102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2352" y="1600206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 Н.И. Берзон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41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71" y="584531"/>
            <a:ext cx="8229601" cy="52322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 Н.И. Берзон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7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2/9/2024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9454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© Н.И. Берзон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0384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© Н.И. Берзон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6781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1034990"/>
            <a:ext cx="3008435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52" y="273082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 Н.И. Берзон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9952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80" y="4967228"/>
            <a:ext cx="54864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80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80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 Н.И. Берзон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1908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71" y="1600206"/>
            <a:ext cx="822960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 Н.И. Берзон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4567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16083" y="292132"/>
            <a:ext cx="615553" cy="58340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8779" y="292132"/>
            <a:ext cx="6583974" cy="58340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 Н.И. Берзон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351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71" y="1325883"/>
            <a:ext cx="8229601" cy="45259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>
              <a:buFontTx/>
              <a:buNone/>
              <a:defRPr sz="2800"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14504" y="128621"/>
            <a:ext cx="7644911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 Н.И. Берзон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956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26477" y="2565815"/>
            <a:ext cx="7772400" cy="646331"/>
          </a:xfrm>
        </p:spPr>
        <p:txBody>
          <a:bodyPr anchor="t"/>
          <a:lstStyle>
            <a:lvl1pPr algn="ctr">
              <a:defRPr sz="3600">
                <a:solidFill>
                  <a:schemeClr val="accent3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319495" name="Rectangle 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849938" y="4472405"/>
            <a:ext cx="7378212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>
              <a:buFontTx/>
              <a:buNone/>
              <a:defRPr sz="2000" b="1">
                <a:solidFill>
                  <a:schemeClr val="accent3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605509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71" y="1600206"/>
            <a:ext cx="82296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 Н.И. Берзон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352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© Н.И. Берзон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409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2/9/2024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4954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2352" y="1600206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 Н.И. Берзон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9378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71" y="584531"/>
            <a:ext cx="8229601" cy="52322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 Н.И. Берзон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6876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© Н.И. Берзон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340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© Н.И. Берзон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9968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1034990"/>
            <a:ext cx="3008435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52" y="273082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 Н.И. Берзон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4039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80" y="4967228"/>
            <a:ext cx="54864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80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80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 Н.И. Берзон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249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71" y="1600206"/>
            <a:ext cx="822960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 Н.И. Берзон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789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16083" y="292132"/>
            <a:ext cx="615553" cy="58340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8779" y="292132"/>
            <a:ext cx="6583974" cy="58340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 Н.И. Берзон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19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71" y="1325883"/>
            <a:ext cx="8229601" cy="45259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>
              <a:buFontTx/>
              <a:buNone/>
              <a:defRPr sz="2800"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14504" y="128621"/>
            <a:ext cx="7644911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 Н.И. Берзон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6226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3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5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2/9/2024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981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6787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7707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2587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727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1529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283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7405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9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6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703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7485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8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8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9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2/9/2024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599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2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558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3976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8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0875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8141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8766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326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4427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6287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889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63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2185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17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2/9/2024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175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8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8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201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26477" y="2565795"/>
            <a:ext cx="7772400" cy="646331"/>
          </a:xfrm>
        </p:spPr>
        <p:txBody>
          <a:bodyPr anchor="t"/>
          <a:lstStyle>
            <a:lvl1pPr algn="ctr">
              <a:defRPr sz="3600">
                <a:solidFill>
                  <a:schemeClr val="accent3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319495" name="Rectangle 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849938" y="4472385"/>
            <a:ext cx="7378212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>
              <a:buFontTx/>
              <a:buNone/>
              <a:defRPr sz="2000" b="1">
                <a:solidFill>
                  <a:schemeClr val="accent3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 dirty="0" smtClean="0"/>
          </a:p>
        </p:txBody>
      </p:sp>
    </p:spTree>
    <p:extLst>
      <p:ext uri="{BB962C8B-B14F-4D97-AF65-F5344CB8AC3E}">
        <p14:creationId xmlns:p14="http://schemas.microsoft.com/office/powerpoint/2010/main" val="694764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71" y="1600206"/>
            <a:ext cx="82296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 Н.И. Берзон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546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© Н.И. Берзон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1065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2352" y="1600206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 Н.И. Берзон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6167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71" y="584531"/>
            <a:ext cx="8229601" cy="52322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 Н.И. Берзон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386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© Н.И. Берзон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3220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© Н.И. Берзон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36064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1034990"/>
            <a:ext cx="3008435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52" y="273082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 Н.И. Берзон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9407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80" y="4967228"/>
            <a:ext cx="54864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80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80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 Н.И. Берзон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825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57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2/9/2024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07571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71" y="1600206"/>
            <a:ext cx="822960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 Н.И. Берзон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9761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16083" y="292132"/>
            <a:ext cx="615553" cy="58340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8779" y="292132"/>
            <a:ext cx="6583974" cy="58340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 Н.И. Берзон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0812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71" y="1325883"/>
            <a:ext cx="8229601" cy="45259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>
              <a:buFontTx/>
              <a:buNone/>
              <a:defRPr sz="2800"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14504" y="128621"/>
            <a:ext cx="7644911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 Н.И. Берзон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8756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26477" y="2565763"/>
            <a:ext cx="7772400" cy="646331"/>
          </a:xfrm>
        </p:spPr>
        <p:txBody>
          <a:bodyPr anchor="t"/>
          <a:lstStyle>
            <a:lvl1pPr algn="ctr">
              <a:defRPr sz="3600">
                <a:solidFill>
                  <a:schemeClr val="accent3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319495" name="Rectangle 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849938" y="4472353"/>
            <a:ext cx="7378212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>
              <a:buFontTx/>
              <a:buNone/>
              <a:defRPr sz="2000" b="1">
                <a:solidFill>
                  <a:schemeClr val="accent3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 dirty="0" smtClean="0"/>
          </a:p>
        </p:txBody>
      </p:sp>
    </p:spTree>
    <p:extLst>
      <p:ext uri="{BB962C8B-B14F-4D97-AF65-F5344CB8AC3E}">
        <p14:creationId xmlns:p14="http://schemas.microsoft.com/office/powerpoint/2010/main" val="5989891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71" y="1600206"/>
            <a:ext cx="82296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 Н.И. Берзон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591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© Н.И. Берзон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242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2352" y="1600206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 Н.И. Берзон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84146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71" y="584531"/>
            <a:ext cx="8229601" cy="52322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 Н.И. Берзон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8661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© Н.И. Берзон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362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© Н.И. Берзон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051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23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61.xml"/><Relationship Id="rId1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51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17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50.xml"/><Relationship Id="rId16" Type="http://schemas.openxmlformats.org/officeDocument/2006/relationships/slideLayout" Target="../slideLayouts/slideLayout164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58.xml"/><Relationship Id="rId19" Type="http://schemas.openxmlformats.org/officeDocument/2006/relationships/theme" Target="../theme/theme13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slideLayout" Target="../slideLayouts/slideLayout16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slideLayout" Target="../slideLayouts/slideLayout202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Relationship Id="rId14" Type="http://schemas.openxmlformats.org/officeDocument/2006/relationships/image" Target="../media/image1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3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42.xml"/><Relationship Id="rId12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37.xml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4.xml"/><Relationship Id="rId14" Type="http://schemas.openxmlformats.org/officeDocument/2006/relationships/image" Target="../media/image1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5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54.xml"/><Relationship Id="rId12" Type="http://schemas.openxmlformats.org/officeDocument/2006/relationships/slideLayout" Target="../slideLayouts/slideLayout259.xml"/><Relationship Id="rId2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53.xml"/><Relationship Id="rId11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6.xml"/><Relationship Id="rId14" Type="http://schemas.openxmlformats.org/officeDocument/2006/relationships/image" Target="../media/image1.jpe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7.xml"/><Relationship Id="rId3" Type="http://schemas.openxmlformats.org/officeDocument/2006/relationships/slideLayout" Target="../slideLayouts/slideLayout262.xml"/><Relationship Id="rId7" Type="http://schemas.openxmlformats.org/officeDocument/2006/relationships/slideLayout" Target="../slideLayouts/slideLayout266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61.xml"/><Relationship Id="rId1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65.xml"/><Relationship Id="rId11" Type="http://schemas.openxmlformats.org/officeDocument/2006/relationships/slideLayout" Target="../slideLayouts/slideLayout270.xml"/><Relationship Id="rId5" Type="http://schemas.openxmlformats.org/officeDocument/2006/relationships/slideLayout" Target="../slideLayouts/slideLayout264.xml"/><Relationship Id="rId10" Type="http://schemas.openxmlformats.org/officeDocument/2006/relationships/slideLayout" Target="../slideLayouts/slideLayout269.xml"/><Relationship Id="rId4" Type="http://schemas.openxmlformats.org/officeDocument/2006/relationships/slideLayout" Target="../slideLayouts/slideLayout263.xml"/><Relationship Id="rId9" Type="http://schemas.openxmlformats.org/officeDocument/2006/relationships/slideLayout" Target="../slideLayouts/slideLayout268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8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73.xml"/><Relationship Id="rId7" Type="http://schemas.openxmlformats.org/officeDocument/2006/relationships/slideLayout" Target="../slideLayouts/slideLayout277.xml"/><Relationship Id="rId12" Type="http://schemas.openxmlformats.org/officeDocument/2006/relationships/slideLayout" Target="../slideLayouts/slideLayout282.xml"/><Relationship Id="rId2" Type="http://schemas.openxmlformats.org/officeDocument/2006/relationships/slideLayout" Target="../slideLayouts/slideLayout272.xml"/><Relationship Id="rId1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6.xml"/><Relationship Id="rId11" Type="http://schemas.openxmlformats.org/officeDocument/2006/relationships/slideLayout" Target="../slideLayouts/slideLayout281.xml"/><Relationship Id="rId5" Type="http://schemas.openxmlformats.org/officeDocument/2006/relationships/slideLayout" Target="../slideLayouts/slideLayout27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80.xml"/><Relationship Id="rId4" Type="http://schemas.openxmlformats.org/officeDocument/2006/relationships/slideLayout" Target="../slideLayouts/slideLayout274.xml"/><Relationship Id="rId9" Type="http://schemas.openxmlformats.org/officeDocument/2006/relationships/slideLayout" Target="../slideLayouts/slideLayout279.xml"/><Relationship Id="rId14" Type="http://schemas.openxmlformats.org/officeDocument/2006/relationships/image" Target="../media/image1.jpe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0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85.xml"/><Relationship Id="rId7" Type="http://schemas.openxmlformats.org/officeDocument/2006/relationships/slideLayout" Target="../slideLayouts/slideLayout289.xml"/><Relationship Id="rId12" Type="http://schemas.openxmlformats.org/officeDocument/2006/relationships/slideLayout" Target="../slideLayouts/slideLayout294.xml"/><Relationship Id="rId2" Type="http://schemas.openxmlformats.org/officeDocument/2006/relationships/slideLayout" Target="../slideLayouts/slideLayout284.xml"/><Relationship Id="rId1" Type="http://schemas.openxmlformats.org/officeDocument/2006/relationships/slideLayout" Target="../slideLayouts/slideLayout283.xml"/><Relationship Id="rId6" Type="http://schemas.openxmlformats.org/officeDocument/2006/relationships/slideLayout" Target="../slideLayouts/slideLayout288.xml"/><Relationship Id="rId11" Type="http://schemas.openxmlformats.org/officeDocument/2006/relationships/slideLayout" Target="../slideLayouts/slideLayout293.xml"/><Relationship Id="rId5" Type="http://schemas.openxmlformats.org/officeDocument/2006/relationships/slideLayout" Target="../slideLayouts/slideLayout287.xml"/><Relationship Id="rId10" Type="http://schemas.openxmlformats.org/officeDocument/2006/relationships/slideLayout" Target="../slideLayouts/slideLayout292.xml"/><Relationship Id="rId4" Type="http://schemas.openxmlformats.org/officeDocument/2006/relationships/slideLayout" Target="../slideLayouts/slideLayout286.xml"/><Relationship Id="rId9" Type="http://schemas.openxmlformats.org/officeDocument/2006/relationships/slideLayout" Target="../slideLayouts/slideLayout291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2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97.xml"/><Relationship Id="rId7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06.xml"/><Relationship Id="rId2" Type="http://schemas.openxmlformats.org/officeDocument/2006/relationships/slideLayout" Target="../slideLayouts/slideLayout296.xml"/><Relationship Id="rId1" Type="http://schemas.openxmlformats.org/officeDocument/2006/relationships/slideLayout" Target="../slideLayouts/slideLayout295.xml"/><Relationship Id="rId6" Type="http://schemas.openxmlformats.org/officeDocument/2006/relationships/slideLayout" Target="../slideLayouts/slideLayout300.xml"/><Relationship Id="rId11" Type="http://schemas.openxmlformats.org/officeDocument/2006/relationships/slideLayout" Target="../slideLayouts/slideLayout305.xml"/><Relationship Id="rId5" Type="http://schemas.openxmlformats.org/officeDocument/2006/relationships/slideLayout" Target="../slideLayouts/slideLayout299.xml"/><Relationship Id="rId10" Type="http://schemas.openxmlformats.org/officeDocument/2006/relationships/slideLayout" Target="../slideLayouts/slideLayout304.xml"/><Relationship Id="rId4" Type="http://schemas.openxmlformats.org/officeDocument/2006/relationships/slideLayout" Target="../slideLayouts/slideLayout298.xml"/><Relationship Id="rId9" Type="http://schemas.openxmlformats.org/officeDocument/2006/relationships/slideLayout" Target="../slideLayouts/slideLayout30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4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309.xml"/><Relationship Id="rId7" Type="http://schemas.openxmlformats.org/officeDocument/2006/relationships/slideLayout" Target="../slideLayouts/slideLayout313.xml"/><Relationship Id="rId12" Type="http://schemas.openxmlformats.org/officeDocument/2006/relationships/slideLayout" Target="../slideLayouts/slideLayout318.xml"/><Relationship Id="rId2" Type="http://schemas.openxmlformats.org/officeDocument/2006/relationships/slideLayout" Target="../slideLayouts/slideLayout308.xml"/><Relationship Id="rId1" Type="http://schemas.openxmlformats.org/officeDocument/2006/relationships/slideLayout" Target="../slideLayouts/slideLayout307.xml"/><Relationship Id="rId6" Type="http://schemas.openxmlformats.org/officeDocument/2006/relationships/slideLayout" Target="../slideLayouts/slideLayout312.xml"/><Relationship Id="rId11" Type="http://schemas.openxmlformats.org/officeDocument/2006/relationships/slideLayout" Target="../slideLayouts/slideLayout317.xml"/><Relationship Id="rId5" Type="http://schemas.openxmlformats.org/officeDocument/2006/relationships/slideLayout" Target="../slideLayouts/slideLayout311.xml"/><Relationship Id="rId10" Type="http://schemas.openxmlformats.org/officeDocument/2006/relationships/slideLayout" Target="../slideLayouts/slideLayout316.xml"/><Relationship Id="rId4" Type="http://schemas.openxmlformats.org/officeDocument/2006/relationships/slideLayout" Target="../slideLayouts/slideLayout310.xml"/><Relationship Id="rId9" Type="http://schemas.openxmlformats.org/officeDocument/2006/relationships/slideLayout" Target="../slideLayouts/slideLayout315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6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21.xml"/><Relationship Id="rId7" Type="http://schemas.openxmlformats.org/officeDocument/2006/relationships/slideLayout" Target="../slideLayouts/slideLayout325.xml"/><Relationship Id="rId12" Type="http://schemas.openxmlformats.org/officeDocument/2006/relationships/slideLayout" Target="../slideLayouts/slideLayout330.xml"/><Relationship Id="rId2" Type="http://schemas.openxmlformats.org/officeDocument/2006/relationships/slideLayout" Target="../slideLayouts/slideLayout320.xml"/><Relationship Id="rId1" Type="http://schemas.openxmlformats.org/officeDocument/2006/relationships/slideLayout" Target="../slideLayouts/slideLayout319.xml"/><Relationship Id="rId6" Type="http://schemas.openxmlformats.org/officeDocument/2006/relationships/slideLayout" Target="../slideLayouts/slideLayout324.xml"/><Relationship Id="rId11" Type="http://schemas.openxmlformats.org/officeDocument/2006/relationships/slideLayout" Target="../slideLayouts/slideLayout329.xml"/><Relationship Id="rId5" Type="http://schemas.openxmlformats.org/officeDocument/2006/relationships/slideLayout" Target="../slideLayouts/slideLayout323.xml"/><Relationship Id="rId10" Type="http://schemas.openxmlformats.org/officeDocument/2006/relationships/slideLayout" Target="../slideLayouts/slideLayout328.xml"/><Relationship Id="rId4" Type="http://schemas.openxmlformats.org/officeDocument/2006/relationships/slideLayout" Target="../slideLayouts/slideLayout322.xml"/><Relationship Id="rId9" Type="http://schemas.openxmlformats.org/officeDocument/2006/relationships/slideLayout" Target="../slideLayouts/slideLayout327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slideLayout" Target="../slideLayouts/slideLayout342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0.xml"/><Relationship Id="rId13" Type="http://schemas.openxmlformats.org/officeDocument/2006/relationships/slideLayout" Target="../slideLayouts/slideLayout355.xml"/><Relationship Id="rId3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349.xml"/><Relationship Id="rId12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44.xml"/><Relationship Id="rId1" Type="http://schemas.openxmlformats.org/officeDocument/2006/relationships/slideLayout" Target="../slideLayouts/slideLayout343.xml"/><Relationship Id="rId6" Type="http://schemas.openxmlformats.org/officeDocument/2006/relationships/slideLayout" Target="../slideLayouts/slideLayout348.xml"/><Relationship Id="rId11" Type="http://schemas.openxmlformats.org/officeDocument/2006/relationships/slideLayout" Target="../slideLayouts/slideLayout353.xml"/><Relationship Id="rId5" Type="http://schemas.openxmlformats.org/officeDocument/2006/relationships/slideLayout" Target="../slideLayouts/slideLayout347.xml"/><Relationship Id="rId10" Type="http://schemas.openxmlformats.org/officeDocument/2006/relationships/slideLayout" Target="../slideLayouts/slideLayout352.xml"/><Relationship Id="rId4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351.xml"/><Relationship Id="rId14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3.xml"/><Relationship Id="rId3" Type="http://schemas.openxmlformats.org/officeDocument/2006/relationships/slideLayout" Target="../slideLayouts/slideLayout358.xml"/><Relationship Id="rId7" Type="http://schemas.openxmlformats.org/officeDocument/2006/relationships/slideLayout" Target="../slideLayouts/slideLayout362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57.xml"/><Relationship Id="rId1" Type="http://schemas.openxmlformats.org/officeDocument/2006/relationships/slideLayout" Target="../slideLayouts/slideLayout356.xml"/><Relationship Id="rId6" Type="http://schemas.openxmlformats.org/officeDocument/2006/relationships/slideLayout" Target="../slideLayouts/slideLayout361.xml"/><Relationship Id="rId11" Type="http://schemas.openxmlformats.org/officeDocument/2006/relationships/slideLayout" Target="../slideLayouts/slideLayout366.xml"/><Relationship Id="rId5" Type="http://schemas.openxmlformats.org/officeDocument/2006/relationships/slideLayout" Target="../slideLayouts/slideLayout360.xml"/><Relationship Id="rId10" Type="http://schemas.openxmlformats.org/officeDocument/2006/relationships/slideLayout" Target="../slideLayouts/slideLayout365.xml"/><Relationship Id="rId4" Type="http://schemas.openxmlformats.org/officeDocument/2006/relationships/slideLayout" Target="../slideLayouts/slideLayout359.xml"/><Relationship Id="rId9" Type="http://schemas.openxmlformats.org/officeDocument/2006/relationships/slideLayout" Target="../slideLayouts/slideLayout364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4.xml"/><Relationship Id="rId13" Type="http://schemas.openxmlformats.org/officeDocument/2006/relationships/slideLayout" Target="../slideLayouts/slideLayout379.xml"/><Relationship Id="rId3" Type="http://schemas.openxmlformats.org/officeDocument/2006/relationships/slideLayout" Target="../slideLayouts/slideLayout369.xml"/><Relationship Id="rId7" Type="http://schemas.openxmlformats.org/officeDocument/2006/relationships/slideLayout" Target="../slideLayouts/slideLayout373.xml"/><Relationship Id="rId12" Type="http://schemas.openxmlformats.org/officeDocument/2006/relationships/slideLayout" Target="../slideLayouts/slideLayout378.xml"/><Relationship Id="rId2" Type="http://schemas.openxmlformats.org/officeDocument/2006/relationships/slideLayout" Target="../slideLayouts/slideLayout368.xml"/><Relationship Id="rId1" Type="http://schemas.openxmlformats.org/officeDocument/2006/relationships/slideLayout" Target="../slideLayouts/slideLayout367.xml"/><Relationship Id="rId6" Type="http://schemas.openxmlformats.org/officeDocument/2006/relationships/slideLayout" Target="../slideLayouts/slideLayout372.xml"/><Relationship Id="rId11" Type="http://schemas.openxmlformats.org/officeDocument/2006/relationships/slideLayout" Target="../slideLayouts/slideLayout377.xml"/><Relationship Id="rId5" Type="http://schemas.openxmlformats.org/officeDocument/2006/relationships/slideLayout" Target="../slideLayouts/slideLayout371.xml"/><Relationship Id="rId10" Type="http://schemas.openxmlformats.org/officeDocument/2006/relationships/slideLayout" Target="../slideLayouts/slideLayout376.xml"/><Relationship Id="rId4" Type="http://schemas.openxmlformats.org/officeDocument/2006/relationships/slideLayout" Target="../slideLayouts/slideLayout370.xml"/><Relationship Id="rId9" Type="http://schemas.openxmlformats.org/officeDocument/2006/relationships/slideLayout" Target="../slideLayouts/slideLayout375.xml"/><Relationship Id="rId14" Type="http://schemas.openxmlformats.org/officeDocument/2006/relationships/theme" Target="../theme/theme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5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2/9/2024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5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5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0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" y="6453188"/>
            <a:ext cx="913923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14450" y="158751"/>
            <a:ext cx="7645004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18" rIns="91416" bIns="4571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184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73542" y="6523039"/>
            <a:ext cx="1734740" cy="276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6" tIns="45718" rIns="91416" bIns="45718" numCol="1" anchor="ctr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" pitchFamily="34" charset="0"/>
                <a:cs typeface="Arial" charset="0"/>
                <a:sym typeface="Symbol" pitchFamily="18" charset="2"/>
              </a:defRPr>
            </a:lvl1pPr>
          </a:lstStyle>
          <a:p>
            <a:pPr defTabSz="914400">
              <a:defRPr/>
            </a:pPr>
            <a:r>
              <a:rPr lang="ru-RU">
                <a:ea typeface="+mn-ea"/>
              </a:rPr>
              <a:t>© Н.И. </a:t>
            </a:r>
            <a:r>
              <a:rPr lang="ru-RU" err="1">
                <a:ea typeface="+mn-ea"/>
              </a:rPr>
              <a:t>Берзон</a:t>
            </a:r>
            <a:endParaRPr lang="ru-RU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6227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  <p:sldLayoutId id="2147483932" r:id="rId13"/>
    <p:sldLayoutId id="2147483933" r:id="rId14"/>
    <p:sldLayoutId id="2147483934" r:id="rId15"/>
    <p:sldLayoutId id="2147483935" r:id="rId16"/>
    <p:sldLayoutId id="2147483937" r:id="rId1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5pPr>
      <a:lvl6pPr marL="457059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128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192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256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48" indent="-22853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912" indent="-22853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76" indent="-22853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046" indent="-22853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931" y="6453188"/>
            <a:ext cx="91381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1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14451" y="128589"/>
            <a:ext cx="7644911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3184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73816" y="6523039"/>
            <a:ext cx="173501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200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Symbol" pitchFamily="18" charset="2"/>
              </a:defRPr>
            </a:lvl1pPr>
          </a:lstStyle>
          <a:p>
            <a:pPr defTabSz="914400">
              <a:defRPr/>
            </a:pPr>
            <a:r>
              <a:rPr lang="ru-RU" dirty="0">
                <a:ea typeface="+mn-ea"/>
              </a:rPr>
              <a:t>© Н.И. </a:t>
            </a:r>
            <a:r>
              <a:rPr lang="ru-RU" dirty="0" err="1">
                <a:ea typeface="+mn-ea"/>
              </a:rPr>
              <a:t>Берзон</a:t>
            </a:r>
            <a:endParaRPr lang="ru-RU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1358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  <p:sldLayoutId id="2147483955" r:id="rId1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5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59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5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7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" y="6453191"/>
            <a:ext cx="913923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14451" y="206232"/>
            <a:ext cx="7645004" cy="36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18" rIns="91416" bIns="4571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184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73542" y="6545811"/>
            <a:ext cx="1734740" cy="2308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6" tIns="45718" rIns="91416" bIns="45718" numCol="1" anchor="ctr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900">
                <a:solidFill>
                  <a:srgbClr val="FFFFFF"/>
                </a:solidFill>
                <a:latin typeface="Calibri" pitchFamily="34" charset="0"/>
                <a:cs typeface="Arial" charset="0"/>
                <a:sym typeface="Symbol" pitchFamily="18" charset="2"/>
              </a:defRPr>
            </a:lvl1pPr>
          </a:lstStyle>
          <a:p>
            <a:pPr defTabSz="685800">
              <a:defRPr/>
            </a:pPr>
            <a:r>
              <a:rPr lang="ru-RU" smtClean="0"/>
              <a:t>© Н.И. Берзон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29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  <p:sldLayoutId id="2147484021" r:id="rId14"/>
    <p:sldLayoutId id="2147484022" r:id="rId15"/>
    <p:sldLayoutId id="2147484023" r:id="rId16"/>
    <p:sldLayoutId id="2147484024" r:id="rId17"/>
    <p:sldLayoutId id="2147484025" r:id="rId1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5pPr>
      <a:lvl6pPr marL="342794" algn="l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685596" algn="l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028394" algn="l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371192" algn="l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255985" indent="-25598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6022" indent="-213122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6060" indent="-17026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198960" indent="-17026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1860" indent="-17026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386" indent="-171402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184" indent="-171402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0982" indent="-171402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3785" indent="-171402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68559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794" algn="l" defTabSz="68559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596" algn="l" defTabSz="68559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394" algn="l" defTabSz="68559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71192" algn="l" defTabSz="68559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3995" algn="l" defTabSz="68559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6787" algn="l" defTabSz="68559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9580" algn="l" defTabSz="68559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42374" algn="l" defTabSz="68559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84487" y="188916"/>
            <a:ext cx="8840490" cy="6480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172" tIns="44610" rIns="89172" bIns="44610" anchor="ctr"/>
          <a:lstStyle>
            <a:lvl1pPr eaLnBrk="0" hangingPunct="0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7525289" y="6539237"/>
            <a:ext cx="1196133" cy="2747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172" tIns="44610" rIns="89172" bIns="44610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© Н.И. Берзон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51439" y="274654"/>
            <a:ext cx="8575662" cy="49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2652" tIns="44610" rIns="52652" bIns="4461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4110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3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45774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891711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37568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783446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330200" indent="-330200" algn="l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27463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11250" indent="-2174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57338" indent="-2174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03425" indent="-217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52211" indent="-22290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98077" indent="-22290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43923" indent="-22290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789785" indent="-22290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9171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5774" algn="l" defTabSz="89171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1711" algn="l" defTabSz="89171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7568" algn="l" defTabSz="89171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3446" algn="l" defTabSz="89171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29285" algn="l" defTabSz="89171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5147" algn="l" defTabSz="89171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0995" algn="l" defTabSz="89171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855" algn="l" defTabSz="89171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7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7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7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3743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45" y="6453191"/>
            <a:ext cx="91381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1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" y="32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14504" y="128155"/>
            <a:ext cx="76449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3184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73849" y="6523081"/>
            <a:ext cx="173501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200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Symbol" pitchFamily="18" charset="2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Arial" charset="0"/>
                <a:sym typeface="Symbol" pitchFamily="18" charset="2"/>
              </a:rPr>
              <a:t>© Н.И.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Arial" charset="0"/>
                <a:sym typeface="Symbol" pitchFamily="18" charset="2"/>
              </a:rPr>
              <a:t>Берзон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ＭＳ Ｐゴシック"/>
              <a:cs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2142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  <p:sldLayoutId id="2147484064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3DB2D-D294-4EDF-A247-2E4EC2650C7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3A464-63DF-45CD-904A-55C988A426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63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6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62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6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3492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6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62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6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8892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5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5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5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8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48" y="6453191"/>
            <a:ext cx="9138139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1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" y="32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14504" y="128155"/>
            <a:ext cx="76449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3184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73818" y="6522953"/>
            <a:ext cx="173501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200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Symbol" pitchFamily="18" charset="2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Arial" charset="0"/>
                <a:sym typeface="Symbol" pitchFamily="18" charset="2"/>
              </a:rPr>
              <a:t>© Н.И.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Arial" charset="0"/>
                <a:sym typeface="Symbol" pitchFamily="18" charset="2"/>
              </a:rPr>
              <a:t>Берзон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ＭＳ Ｐゴシック"/>
              <a:cs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1273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  <p:sldLayoutId id="2147484113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48" y="6453191"/>
            <a:ext cx="9138139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1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" y="32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14504" y="128155"/>
            <a:ext cx="76449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3184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73818" y="6522937"/>
            <a:ext cx="173501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200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Symbol" pitchFamily="18" charset="2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Arial" charset="0"/>
                <a:sym typeface="Symbol" pitchFamily="18" charset="2"/>
              </a:rPr>
              <a:t>© Н.И.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Arial" charset="0"/>
                <a:sym typeface="Symbol" pitchFamily="18" charset="2"/>
              </a:rPr>
              <a:t>Берзон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ＭＳ Ｐゴシック"/>
              <a:cs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1279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  <p:sldLayoutId id="2147484126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6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62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6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6414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46" y="6453191"/>
            <a:ext cx="9138139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1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" y="32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14504" y="128155"/>
            <a:ext cx="76449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3184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73817" y="6522901"/>
            <a:ext cx="173501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200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Symbol" pitchFamily="18" charset="2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Arial" charset="0"/>
                <a:sym typeface="Symbol" pitchFamily="18" charset="2"/>
              </a:rPr>
              <a:t>© Н.И.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Arial" charset="0"/>
                <a:sym typeface="Symbol" pitchFamily="18" charset="2"/>
              </a:rPr>
              <a:t>Берзон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ＭＳ Ｐゴシック"/>
              <a:cs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0423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  <p:sldLayoutId id="2147484151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5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E2B9D-1697-4090-97E9-0A438BE077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59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5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37826-9FC6-4A47-B435-94C6280B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696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  <p:sldLayoutId id="214748416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398951D-6637-45F0-A095-8EBBC1F0062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09.02.2024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F29ACF-ED31-47A7-9199-4242303620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93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  <p:sldLayoutId id="214748417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398951D-6637-45F0-A095-8EBBC1F0062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09.02.2024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F29ACF-ED31-47A7-9199-4242303620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08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  <p:sldLayoutId id="214748419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398951D-6637-45F0-A095-8EBBC1F0062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09.02.2024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F29ACF-ED31-47A7-9199-4242303620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76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  <p:sldLayoutId id="214748420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398951D-6637-45F0-A095-8EBBC1F0062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09.02.2024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F29ACF-ED31-47A7-9199-4242303620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99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  <p:sldLayoutId id="214748421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5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59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5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6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  <p:sldLayoutId id="2147484229" r:id="rId12"/>
    <p:sldLayoutId id="2147484230" r:id="rId1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45" y="6453188"/>
            <a:ext cx="91381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1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" y="30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14504" y="128621"/>
            <a:ext cx="7644911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3184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73817" y="6523417"/>
            <a:ext cx="173501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200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Symbol" pitchFamily="18" charset="2"/>
              </a:defRPr>
            </a:lvl1pPr>
          </a:lstStyle>
          <a:p>
            <a:pPr>
              <a:defRPr/>
            </a:pPr>
            <a:r>
              <a:rPr lang="ru-RU" dirty="0"/>
              <a:t>© Н.И. </a:t>
            </a:r>
            <a:r>
              <a:rPr lang="ru-RU" dirty="0" err="1"/>
              <a:t>Берзон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3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389F5-7C80-4310-97B0-BBC44C78278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10E24E-5411-4170-B617-3105684580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23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5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59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5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49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  <p:sldLayoutId id="2147484254" r:id="rId11"/>
    <p:sldLayoutId id="2147484255" r:id="rId12"/>
    <p:sldLayoutId id="2147484256" r:id="rId1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45" y="6453188"/>
            <a:ext cx="91381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1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" y="30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14504" y="128621"/>
            <a:ext cx="7644911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3184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73817" y="6523461"/>
            <a:ext cx="173501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200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Symbol" pitchFamily="18" charset="2"/>
              </a:defRPr>
            </a:lvl1pPr>
          </a:lstStyle>
          <a:p>
            <a:pPr>
              <a:defRPr/>
            </a:pPr>
            <a:r>
              <a:rPr lang="ru-RU" dirty="0"/>
              <a:t>© Н.И. </a:t>
            </a:r>
            <a:r>
              <a:rPr lang="ru-RU" dirty="0" err="1"/>
              <a:t>Берзон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90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45" y="6453188"/>
            <a:ext cx="91381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1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" y="30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14504" y="128621"/>
            <a:ext cx="7644911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3184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73817" y="6523453"/>
            <a:ext cx="173501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200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Symbol" pitchFamily="18" charset="2"/>
              </a:defRPr>
            </a:lvl1pPr>
          </a:lstStyle>
          <a:p>
            <a:pPr>
              <a:defRPr/>
            </a:pPr>
            <a:r>
              <a:rPr lang="ru-RU" dirty="0"/>
              <a:t>© Н.И. </a:t>
            </a:r>
            <a:r>
              <a:rPr lang="ru-RU" dirty="0" err="1"/>
              <a:t>Берзон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5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6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6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6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9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6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64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6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74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45" y="6453188"/>
            <a:ext cx="91381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1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" y="30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14504" y="128621"/>
            <a:ext cx="7644911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3184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73817" y="6523433"/>
            <a:ext cx="173501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200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Symbol" pitchFamily="18" charset="2"/>
              </a:defRPr>
            </a:lvl1pPr>
          </a:lstStyle>
          <a:p>
            <a:pPr>
              <a:defRPr/>
            </a:pPr>
            <a:r>
              <a:rPr lang="ru-RU" dirty="0"/>
              <a:t>© Н.И. </a:t>
            </a:r>
            <a:r>
              <a:rPr lang="ru-RU" dirty="0" err="1"/>
              <a:t>Берзон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05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45" y="6453188"/>
            <a:ext cx="91381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1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" y="30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14504" y="128621"/>
            <a:ext cx="7644911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3184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73817" y="6523401"/>
            <a:ext cx="173501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200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Symbol" pitchFamily="18" charset="2"/>
              </a:defRPr>
            </a:lvl1pPr>
          </a:lstStyle>
          <a:p>
            <a:pPr>
              <a:defRPr/>
            </a:pPr>
            <a:r>
              <a:rPr lang="ru-RU" dirty="0"/>
              <a:t>© Н.И. </a:t>
            </a:r>
            <a:r>
              <a:rPr lang="ru-RU" dirty="0" err="1"/>
              <a:t>Берзон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35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5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0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0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0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0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0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308759" y="1995059"/>
            <a:ext cx="8542852" cy="3420093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  <a:spcAft>
                <a:spcPts val="400"/>
              </a:spcAft>
            </a:pPr>
            <a:r>
              <a:rPr lang="ru-RU" sz="3200" b="1" dirty="0" smtClean="0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  <a:t>УПРАВЛЕНИЕ ЛИЧНЫМИ ФИНАНСАМИ</a:t>
            </a:r>
            <a:br>
              <a:rPr lang="ru-RU" sz="3200" b="1" dirty="0" smtClean="0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3200" b="1" dirty="0" smtClean="0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  <a:t/>
            </a:r>
            <a:br>
              <a:rPr lang="ru-RU" sz="3200" b="1" dirty="0" smtClean="0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2600" b="1" dirty="0" err="1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Н.И.Берзон</a:t>
            </a:r>
            <a:r>
              <a:rPr lang="ru-RU" sz="2600" b="1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/>
            </a:r>
            <a:br>
              <a:rPr lang="ru-RU" sz="2600" b="1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</a:br>
            <a:r>
              <a:rPr lang="ru-RU" sz="2600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/>
            </a:r>
            <a:br>
              <a:rPr lang="ru-RU" sz="2600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</a:br>
            <a:r>
              <a:rPr lang="ru-RU" sz="1900" b="1" i="1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Заслуженный экономист Российской Федерации,</a:t>
            </a:r>
            <a:br>
              <a:rPr lang="ru-RU" sz="1900" b="1" i="1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</a:br>
            <a:r>
              <a:rPr lang="ru-RU" sz="1900" b="1" i="1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доктор экономических наук, заслуженный профессор</a:t>
            </a:r>
            <a:r>
              <a:rPr lang="ru-RU" sz="1900" b="1" i="1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/>
            </a:r>
            <a:br>
              <a:rPr lang="ru-RU" sz="1900" b="1" i="1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</a:br>
            <a:r>
              <a:rPr lang="ru-RU" sz="1900" b="1" i="1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Национального исследовательского университета</a:t>
            </a:r>
            <a:br>
              <a:rPr lang="ru-RU" sz="1900" b="1" i="1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</a:br>
            <a:r>
              <a:rPr lang="ru-RU" sz="1900" b="1" i="1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«Высшая школа экономики»</a:t>
            </a:r>
            <a:br>
              <a:rPr lang="ru-RU" sz="1900" b="1" i="1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</a:br>
            <a:endParaRPr lang="en-US" sz="3200" b="1" i="1" dirty="0" smtClean="0">
              <a:solidFill>
                <a:srgbClr val="21386F"/>
              </a:solidFill>
              <a:latin typeface="Myriad Pro Semibold"/>
              <a:ea typeface="ＭＳ Ｐゴシック"/>
              <a:cs typeface="ＭＳ Ｐゴシック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2" t="3489" r="43058" b="77326"/>
          <a:stretch/>
        </p:blipFill>
        <p:spPr bwMode="auto">
          <a:xfrm>
            <a:off x="3870374" y="184299"/>
            <a:ext cx="1392865" cy="143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44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39" y="274654"/>
            <a:ext cx="8575662" cy="490201"/>
          </a:xfrm>
        </p:spPr>
        <p:txBody>
          <a:bodyPr/>
          <a:lstStyle/>
          <a:p>
            <a:pPr algn="ctr"/>
            <a:r>
              <a:rPr lang="ru-RU" altLang="ru-RU" dirty="0" smtClean="0">
                <a:solidFill>
                  <a:schemeClr val="accent2"/>
                </a:solidFill>
              </a:rPr>
              <a:t>Доля населения в возрасте старше 65 лет</a:t>
            </a:r>
          </a:p>
        </p:txBody>
      </p:sp>
      <p:graphicFrame>
        <p:nvGraphicFramePr>
          <p:cNvPr id="128003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18101"/>
              </p:ext>
            </p:extLst>
          </p:nvPr>
        </p:nvGraphicFramePr>
        <p:xfrm>
          <a:off x="1602362" y="1557337"/>
          <a:ext cx="6275528" cy="211613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1719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17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17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339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Регион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5698" marR="85698" horzOverflow="overflow">
                    <a:solidFill>
                      <a:srgbClr val="D5F7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2010г.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5698" marR="85698" horzOverflow="overflow">
                    <a:solidFill>
                      <a:srgbClr val="D5F7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2020г.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5698" marR="85698" horzOverflow="overflow">
                    <a:solidFill>
                      <a:srgbClr val="D5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46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Западная Европа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5698" marR="85698" horzOverflow="overflow"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13,2%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5698" marR="85698" horzOverflow="overflow"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20%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5698" marR="85698" horzOverflow="overflow">
                    <a:solidFill>
                      <a:srgbClr val="FEF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8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Северная Америка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5698" marR="85698" horzOverflow="overflow"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11,8%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5698" marR="85698" horzOverflow="overflow"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16,7%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5698" marR="85698" horzOverflow="overflow">
                    <a:solidFill>
                      <a:srgbClr val="FEF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323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Россия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5698" marR="85698" horzOverflow="overflow"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13,3%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5698" marR="85698" horzOverflow="overflow"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18,8%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5698" marR="85698" horzOverflow="overflow">
                    <a:solidFill>
                      <a:srgbClr val="FEF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58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3E82"/>
                </a:solidFill>
              </a:rPr>
              <a:t>Средняя продолжительность жизни в России</a:t>
            </a:r>
            <a:endParaRPr lang="ru-RU" sz="3200" b="1" dirty="0">
              <a:solidFill>
                <a:srgbClr val="003E82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/>
          </p:nvPr>
        </p:nvGraphicFramePr>
        <p:xfrm>
          <a:off x="1524000" y="1397000"/>
          <a:ext cx="6858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54182" y="5625315"/>
            <a:ext cx="8132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Источник: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1. 2000, 2016 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- Федеральная служба государственной статистики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 Россия в цифрах 2017.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 http://www.gks.ru/bgd/regl/b17_11/Main.htm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2. 2030, 2050 -   Прогноз ООН.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United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Nations, Department of Economic and Social Affairs, Population Division (2017). World Population Prospects: The 2017 Revision, custom data acquired via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website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;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https://esa.un.org/unpd/wpp/DataQuery/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5624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3E82"/>
                </a:solidFill>
              </a:rPr>
              <a:t>Ожидаемая продолжительность жизни после выхода на пенсию</a:t>
            </a:r>
            <a:endParaRPr lang="ru-RU" sz="3200" b="1" dirty="0">
              <a:solidFill>
                <a:srgbClr val="003E8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160949"/>
              </p:ext>
            </p:extLst>
          </p:nvPr>
        </p:nvGraphicFramePr>
        <p:xfrm>
          <a:off x="2188031" y="2354942"/>
          <a:ext cx="5105400" cy="2282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76580">
                <a:tc>
                  <a:txBody>
                    <a:bodyPr/>
                    <a:lstStyle/>
                    <a:p>
                      <a:pPr algn="ctr"/>
                      <a:endParaRPr lang="ru-RU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Женщин, достигших 55 лет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Мужчин,</a:t>
                      </a:r>
                      <a:r>
                        <a:rPr lang="ru-RU" sz="2000" baseline="0" dirty="0" smtClean="0"/>
                        <a:t> достигших 60 лет</a:t>
                      </a:r>
                      <a:endParaRPr lang="ru-R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289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E82"/>
                          </a:solidFill>
                        </a:rPr>
                        <a:t>2010 год</a:t>
                      </a:r>
                      <a:endParaRPr lang="ru-RU" sz="2000" b="1" dirty="0">
                        <a:solidFill>
                          <a:srgbClr val="003E8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E82"/>
                          </a:solidFill>
                        </a:rPr>
                        <a:t>24</a:t>
                      </a:r>
                      <a:endParaRPr lang="ru-RU" sz="2000" b="1" dirty="0">
                        <a:solidFill>
                          <a:srgbClr val="003E8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E82"/>
                          </a:solidFill>
                        </a:rPr>
                        <a:t>14</a:t>
                      </a:r>
                      <a:endParaRPr lang="ru-RU" sz="2000" b="1" dirty="0">
                        <a:solidFill>
                          <a:srgbClr val="003E8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289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E82"/>
                          </a:solidFill>
                        </a:rPr>
                        <a:t>2020 год</a:t>
                      </a:r>
                      <a:endParaRPr lang="ru-RU" sz="2000" b="1" dirty="0">
                        <a:solidFill>
                          <a:srgbClr val="003E8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E82"/>
                          </a:solidFill>
                        </a:rPr>
                        <a:t>26</a:t>
                      </a:r>
                      <a:endParaRPr lang="ru-RU" sz="2000" b="1" dirty="0">
                        <a:solidFill>
                          <a:srgbClr val="003E8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E82"/>
                          </a:solidFill>
                        </a:rPr>
                        <a:t>16</a:t>
                      </a:r>
                      <a:endParaRPr lang="ru-RU" sz="2000" b="1" dirty="0">
                        <a:solidFill>
                          <a:srgbClr val="003E8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65025" y="5969355"/>
            <a:ext cx="81880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Источник:    Организация объединенных наций . </a:t>
            </a:r>
            <a:r>
              <a:rPr lang="en-US" sz="1200" dirty="0" smtClean="0">
                <a:solidFill>
                  <a:prstClr val="black"/>
                </a:solidFill>
              </a:rPr>
              <a:t>United </a:t>
            </a:r>
            <a:r>
              <a:rPr lang="en-US" sz="1200" dirty="0">
                <a:solidFill>
                  <a:prstClr val="black"/>
                </a:solidFill>
              </a:rPr>
              <a:t>Nations, Department of Economic and Social Affairs, Population Division (2017). World Population Prospects: The 2017 Revision, custom data acquired via website</a:t>
            </a:r>
            <a:r>
              <a:rPr lang="ru-RU" sz="1200" dirty="0">
                <a:solidFill>
                  <a:prstClr val="black"/>
                </a:solidFill>
              </a:rPr>
              <a:t>; </a:t>
            </a:r>
            <a:r>
              <a:rPr lang="en-US" sz="1200" dirty="0">
                <a:solidFill>
                  <a:prstClr val="black"/>
                </a:solidFill>
              </a:rPr>
              <a:t>https://esa.un.org/unpd/wpp/DataQuery/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4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Средняя зарплата и средняя пенсия в России</a:t>
            </a:r>
            <a:endParaRPr lang="ru-RU" sz="3200" b="1" dirty="0">
              <a:solidFill>
                <a:schemeClr val="tx2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653472"/>
              </p:ext>
            </p:extLst>
          </p:nvPr>
        </p:nvGraphicFramePr>
        <p:xfrm>
          <a:off x="457200" y="136628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0865" y="6034014"/>
            <a:ext cx="81925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>
                <a:solidFill>
                  <a:prstClr val="black"/>
                </a:solidFill>
              </a:rPr>
              <a:t>Международная </a:t>
            </a:r>
            <a:r>
              <a:rPr lang="ru-RU" sz="1400" dirty="0">
                <a:solidFill>
                  <a:prstClr val="black"/>
                </a:solidFill>
              </a:rPr>
              <a:t>организация труда (МОТ) рекомендует индекс замещения поддерживать на уровне не ниже 40%</a:t>
            </a: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Индекс замещения по странам ОЭСР и Восточной Европы составляет 56% </a:t>
            </a:r>
            <a:r>
              <a:rPr lang="ru-RU" sz="1400" dirty="0" smtClean="0"/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17544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КОЭФФИЦИЕНТЫ ЗАМЕЩЕНИЯ В РАЗВИТЫХ СТРАНАХ В СИСТЕМЕ ГОСУДАРСТВЕННОГО И НЕГОСУДАРСТВЕННОГО ПЕНСИОННОГО ОБЕСПЕЧЕНИЯ</a:t>
            </a:r>
            <a:endParaRPr lang="ru-RU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297051"/>
              </p:ext>
            </p:extLst>
          </p:nvPr>
        </p:nvGraphicFramePr>
        <p:xfrm>
          <a:off x="496842" y="1627953"/>
          <a:ext cx="8303597" cy="4291870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1195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59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195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186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04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Страна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Коэффициент замещения в государственной пенсионной системе,%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Коэффициент замещения в добровольных</a:t>
                      </a:r>
                      <a:r>
                        <a:rPr lang="ru-RU" sz="2000" baseline="0" dirty="0" smtClean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накопительных</a:t>
                      </a:r>
                      <a:r>
                        <a:rPr lang="ru-RU" sz="2000" baseline="0" dirty="0" smtClean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системах,%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Суммарный</a:t>
                      </a:r>
                      <a:r>
                        <a:rPr lang="ru-RU" sz="2000" baseline="0" dirty="0" smtClean="0">
                          <a:effectLst/>
                        </a:rPr>
                        <a:t> коэффициент замещения,%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3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Чехия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43,5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39,2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82,7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3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Бельгия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41,0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15,1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56,1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3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Канада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39,2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33,9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73,1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3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Ирландия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36,7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43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79,7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8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Великобритания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32,6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34,5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67,1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3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США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38,3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37,8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76,1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3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Германия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42,0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16,0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58,0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14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438260" y="1187482"/>
            <a:ext cx="8261668" cy="4942839"/>
            <a:chOff x="421774" y="1187481"/>
            <a:chExt cx="8950140" cy="4942839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421774" y="2683374"/>
              <a:ext cx="2340000" cy="900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rgbClr val="0B2141"/>
                  </a:solidFill>
                </a:rPr>
                <a:t>Банковский депозит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508447" y="1187481"/>
              <a:ext cx="4737893" cy="742272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ru-RU" sz="2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СБЕРЕЖЕНИЯ И НАКОПЛЕНИЯ</a:t>
              </a:r>
              <a:endParaRPr lang="ru-RU" alt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1778285" y="3940433"/>
              <a:ext cx="2340000" cy="900000"/>
            </a:xfrm>
            <a:prstGeom prst="roundRect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altLang="ru-RU" sz="2000" b="1" smtClean="0">
                  <a:solidFill>
                    <a:srgbClr val="0B2141"/>
                  </a:solidFill>
                </a:rPr>
                <a:t>Облигации</a:t>
              </a:r>
              <a:endParaRPr lang="ru-RU" altLang="ru-RU" sz="2000" dirty="0">
                <a:solidFill>
                  <a:srgbClr val="0B2141"/>
                </a:solidFill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5654438" y="3940433"/>
              <a:ext cx="2340000" cy="9000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ru-RU" altLang="ru-RU" sz="2000" b="1" dirty="0">
                  <a:solidFill>
                    <a:srgbClr val="0B2141"/>
                  </a:solidFill>
                </a:rPr>
                <a:t>Паи </a:t>
              </a:r>
              <a:r>
                <a:rPr lang="ru-RU" altLang="ru-RU" sz="2000" b="1" dirty="0" smtClean="0">
                  <a:solidFill>
                    <a:srgbClr val="0B2141"/>
                  </a:solidFill>
                </a:rPr>
                <a:t/>
              </a:r>
              <a:br>
                <a:rPr lang="ru-RU" altLang="ru-RU" sz="2000" b="1" dirty="0" smtClean="0">
                  <a:solidFill>
                    <a:srgbClr val="0B2141"/>
                  </a:solidFill>
                </a:rPr>
              </a:br>
              <a:r>
                <a:rPr lang="ru-RU" altLang="ru-RU" sz="2000" b="1" dirty="0" smtClean="0">
                  <a:solidFill>
                    <a:srgbClr val="0B2141"/>
                  </a:solidFill>
                </a:rPr>
                <a:t>инвестиционных </a:t>
              </a:r>
              <a:r>
                <a:rPr lang="ru-RU" altLang="ru-RU" sz="2000" b="1" dirty="0">
                  <a:solidFill>
                    <a:srgbClr val="0B2141"/>
                  </a:solidFill>
                </a:rPr>
                <a:t>фондов</a:t>
              </a: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7031914" y="2683374"/>
              <a:ext cx="2340000" cy="900000"/>
            </a:xfrm>
            <a:prstGeom prst="roundRect">
              <a:avLst/>
            </a:prstGeom>
            <a:solidFill>
              <a:schemeClr val="accent4">
                <a:lumMod val="10000"/>
                <a:lumOff val="90000"/>
              </a:schemeClr>
            </a:solidFill>
            <a:ln>
              <a:solidFill>
                <a:schemeClr val="accent4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altLang="ru-RU" sz="2000" b="1" smtClean="0">
                  <a:solidFill>
                    <a:srgbClr val="0B2141"/>
                  </a:solidFill>
                </a:rPr>
                <a:t>Доверительное </a:t>
              </a:r>
              <a:r>
                <a:rPr lang="ru-RU" altLang="ru-RU" sz="2000" b="1">
                  <a:solidFill>
                    <a:srgbClr val="0B2141"/>
                  </a:solidFill>
                </a:rPr>
                <a:t>управление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3707394" y="5230320"/>
              <a:ext cx="2340000" cy="900000"/>
            </a:xfrm>
            <a:prstGeom prst="round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solidFill>
                <a:schemeClr val="accent2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altLang="ru-RU" sz="2000" b="1" dirty="0" smtClean="0">
                  <a:solidFill>
                    <a:srgbClr val="0B2141"/>
                  </a:solidFill>
                </a:rPr>
                <a:t>Акции</a:t>
              </a:r>
              <a:endParaRPr lang="ru-RU" altLang="ru-RU" sz="2000" dirty="0">
                <a:solidFill>
                  <a:srgbClr val="0B2141"/>
                </a:solidFill>
              </a:endParaRPr>
            </a:p>
          </p:txBody>
        </p:sp>
        <p:sp>
          <p:nvSpPr>
            <p:cNvPr id="19" name="Line 26"/>
            <p:cNvSpPr>
              <a:spLocks noChangeShapeType="1"/>
            </p:cNvSpPr>
            <p:nvPr/>
          </p:nvSpPr>
          <p:spPr bwMode="auto">
            <a:xfrm flipH="1">
              <a:off x="1591774" y="1929753"/>
              <a:ext cx="3285620" cy="753621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headEnd/>
              <a:tailEnd type="oval" w="lg" len="lg"/>
            </a:ln>
            <a:effectLst/>
            <a:ex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/>
              <a:endParaRPr lang="ru-RU" sz="2000">
                <a:solidFill>
                  <a:srgbClr val="000000"/>
                </a:solidFill>
              </a:endParaRPr>
            </a:p>
          </p:txBody>
        </p:sp>
        <p:sp>
          <p:nvSpPr>
            <p:cNvPr id="20" name="Line 26"/>
            <p:cNvSpPr>
              <a:spLocks noChangeShapeType="1"/>
            </p:cNvSpPr>
            <p:nvPr/>
          </p:nvSpPr>
          <p:spPr bwMode="auto">
            <a:xfrm flipH="1">
              <a:off x="3053353" y="1929753"/>
              <a:ext cx="1824041" cy="2010679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 type="oval" w="lg" len="lg"/>
            </a:ln>
            <a:effectLst/>
            <a:ex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/>
              <a:endParaRPr lang="ru-RU" sz="2000">
                <a:solidFill>
                  <a:srgbClr val="000000"/>
                </a:solidFill>
              </a:endParaRPr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 flipH="1">
              <a:off x="4877393" y="1929754"/>
              <a:ext cx="0" cy="3300566"/>
            </a:xfrm>
            <a:prstGeom prst="line">
              <a:avLst/>
            </a:prstGeom>
            <a:ln>
              <a:solidFill>
                <a:schemeClr val="accent2">
                  <a:lumMod val="75000"/>
                  <a:lumOff val="25000"/>
                </a:schemeClr>
              </a:solidFill>
              <a:headEnd/>
              <a:tailEnd type="oval" w="lg" len="lg"/>
            </a:ln>
            <a:effectLst/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/>
              <a:endParaRPr lang="ru-RU" sz="2000">
                <a:solidFill>
                  <a:srgbClr val="000000"/>
                </a:solidFill>
              </a:endParaRPr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>
              <a:off x="4877394" y="1929754"/>
              <a:ext cx="1947044" cy="2010679"/>
            </a:xfrm>
            <a:prstGeom prst="line">
              <a:avLst/>
            </a:prstGeom>
            <a:ln>
              <a:solidFill>
                <a:schemeClr val="tx2"/>
              </a:solidFill>
              <a:headEnd/>
              <a:tailEnd type="oval" w="lg" len="lg"/>
            </a:ln>
            <a:effectLst/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/>
              <a:endParaRPr lang="ru-RU" sz="2000">
                <a:solidFill>
                  <a:srgbClr val="000000"/>
                </a:solidFill>
              </a:endParaRPr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auto">
            <a:xfrm>
              <a:off x="4877394" y="1929754"/>
              <a:ext cx="3342468" cy="753620"/>
            </a:xfrm>
            <a:prstGeom prst="line">
              <a:avLst/>
            </a:prstGeom>
            <a:ln>
              <a:solidFill>
                <a:schemeClr val="accent4">
                  <a:lumMod val="75000"/>
                  <a:lumOff val="25000"/>
                </a:schemeClr>
              </a:solidFill>
              <a:headEnd/>
              <a:tailEnd type="oval" w="lg" len="lg"/>
            </a:ln>
            <a:effectLst/>
            <a:ex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/>
              <a:endParaRPr lang="ru-RU" sz="2000">
                <a:solidFill>
                  <a:srgbClr val="000000"/>
                </a:solidFill>
              </a:endParaRPr>
            </a:p>
          </p:txBody>
        </p:sp>
        <p:sp>
          <p:nvSpPr>
            <p:cNvPr id="24" name="Овал 23"/>
            <p:cNvSpPr/>
            <p:nvPr/>
          </p:nvSpPr>
          <p:spPr bwMode="auto">
            <a:xfrm>
              <a:off x="4779894" y="1882977"/>
              <a:ext cx="195000" cy="180000"/>
            </a:xfrm>
            <a:prstGeom prst="ellipse">
              <a:avLst/>
            </a:prstGeom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КУДА ИНВЕСТИРОВАТЬ СБЕРЕЖЕНИЯ?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© Н.И. Берзон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93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19259" y="-14618"/>
            <a:ext cx="7940118" cy="830997"/>
          </a:xfrm>
        </p:spPr>
        <p:txBody>
          <a:bodyPr/>
          <a:lstStyle/>
          <a:p>
            <a:r>
              <a:rPr lang="ru-RU" sz="2400" b="1" dirty="0" smtClean="0"/>
              <a:t>ИНВЕСТИЦИИ В ТРЕХ ИЗМЕРЕНИЯХ: МОЖЕТ ЛИ АКТИВ ОДНОВРЕМЕННО ОБЛАДАТЬ ТРЕМЯ СВОЙСТВАМИ?</a:t>
            </a:r>
            <a:endParaRPr lang="ru-RU" sz="2400" b="1" dirty="0"/>
          </a:p>
        </p:txBody>
      </p:sp>
      <p:grpSp>
        <p:nvGrpSpPr>
          <p:cNvPr id="19" name="Группа 15"/>
          <p:cNvGrpSpPr>
            <a:grpSpLocks/>
          </p:cNvGrpSpPr>
          <p:nvPr/>
        </p:nvGrpSpPr>
        <p:grpSpPr bwMode="auto">
          <a:xfrm>
            <a:off x="2531969" y="973348"/>
            <a:ext cx="3634154" cy="3343275"/>
            <a:chOff x="2755315" y="1037409"/>
            <a:chExt cx="3633372" cy="3344261"/>
          </a:xfrm>
        </p:grpSpPr>
        <p:graphicFrame>
          <p:nvGraphicFramePr>
            <p:cNvPr id="20" name="Объект 2"/>
            <p:cNvGraphicFramePr>
              <a:graphicFrameLocks noChangeAspect="1"/>
            </p:cNvGraphicFramePr>
            <p:nvPr/>
          </p:nvGraphicFramePr>
          <p:xfrm>
            <a:off x="2708423" y="986609"/>
            <a:ext cx="3727157" cy="34458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23" r:id="rId3" imgW="4041998" imgH="3444539" progId="Excel.Chart.8">
                    <p:embed/>
                  </p:oleObj>
                </mc:Choice>
                <mc:Fallback>
                  <p:oleObj r:id="rId3" imgW="4041998" imgH="3444539" progId="Excel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8423" y="986609"/>
                          <a:ext cx="3727157" cy="34458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Прямоугольник 20"/>
            <p:cNvSpPr/>
            <p:nvPr/>
          </p:nvSpPr>
          <p:spPr>
            <a:xfrm rot="18713342">
              <a:off x="3208034" y="1917616"/>
              <a:ext cx="1627667" cy="654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b="1" dirty="0">
                  <a:solidFill>
                    <a:srgbClr val="0B2141">
                      <a:lumMod val="95000"/>
                      <a:lumOff val="5000"/>
                    </a:srgbClr>
                  </a:solidFill>
                </a:rPr>
                <a:t>Надежность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 rot="2758998">
              <a:off x="4321202" y="1871565"/>
              <a:ext cx="1786465" cy="654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b="1" dirty="0">
                  <a:solidFill>
                    <a:srgbClr val="0B2141">
                      <a:lumMod val="95000"/>
                      <a:lumOff val="5000"/>
                    </a:srgbClr>
                  </a:solidFill>
                </a:rPr>
                <a:t>Ликвидность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830676" y="2887391"/>
              <a:ext cx="1629157" cy="6542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b="1">
                  <a:solidFill>
                    <a:srgbClr val="0B2141">
                      <a:lumMod val="95000"/>
                      <a:lumOff val="5000"/>
                    </a:srgbClr>
                  </a:solidFill>
                </a:rPr>
                <a:t>Доходность</a:t>
              </a:r>
            </a:p>
          </p:txBody>
        </p:sp>
      </p:grp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921518" y="4003166"/>
            <a:ext cx="776214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180000"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Calibri"/>
              </a:rPr>
              <a:t>Доходность</a:t>
            </a:r>
            <a:r>
              <a:rPr lang="ru-RU" sz="2000" b="1" dirty="0">
                <a:solidFill>
                  <a:srgbClr val="003F82"/>
                </a:solidFill>
                <a:latin typeface="Calibri"/>
              </a:rPr>
              <a:t> </a:t>
            </a:r>
            <a:r>
              <a:rPr lang="ru-RU" sz="2000" dirty="0">
                <a:solidFill>
                  <a:srgbClr val="0B2141"/>
                </a:solidFill>
                <a:latin typeface="Calibri"/>
              </a:rPr>
              <a:t>– это доход на вложенный капитал. Доходность состоит из двух компонентов: текущего дохода и прироста стоимости актива</a:t>
            </a:r>
          </a:p>
          <a:p>
            <a:pPr indent="-180000"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FC839">
                    <a:lumMod val="75000"/>
                  </a:srgbClr>
                </a:solidFill>
                <a:latin typeface="Calibri"/>
              </a:rPr>
              <a:t>Надежность</a:t>
            </a:r>
            <a:r>
              <a:rPr lang="ru-RU" sz="2000" b="1" dirty="0">
                <a:solidFill>
                  <a:srgbClr val="003F82"/>
                </a:solidFill>
                <a:latin typeface="Calibri"/>
              </a:rPr>
              <a:t> </a:t>
            </a:r>
            <a:r>
              <a:rPr lang="ru-RU" sz="2000" dirty="0">
                <a:solidFill>
                  <a:srgbClr val="0B2141"/>
                </a:solidFill>
                <a:latin typeface="Calibri"/>
              </a:rPr>
              <a:t>– это минимизация риска. Инвестор не желает нести потери. Он хочет гарантии сохранности вложенного капитала</a:t>
            </a:r>
          </a:p>
          <a:p>
            <a:pPr indent="-180000"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38CC9"/>
                </a:solidFill>
                <a:latin typeface="Calibri"/>
              </a:rPr>
              <a:t>Ликвидность</a:t>
            </a:r>
            <a:r>
              <a:rPr lang="ru-RU" sz="2000" b="1" dirty="0">
                <a:solidFill>
                  <a:srgbClr val="003F82"/>
                </a:solidFill>
                <a:latin typeface="Calibri"/>
              </a:rPr>
              <a:t> </a:t>
            </a:r>
            <a:r>
              <a:rPr lang="ru-RU" sz="2000" dirty="0">
                <a:solidFill>
                  <a:srgbClr val="0B2141"/>
                </a:solidFill>
                <a:latin typeface="Calibri"/>
              </a:rPr>
              <a:t>– это возможность быстро </a:t>
            </a:r>
            <a:r>
              <a:rPr lang="ru-RU" sz="2000" dirty="0" smtClean="0">
                <a:solidFill>
                  <a:srgbClr val="0B2141"/>
                </a:solidFill>
                <a:latin typeface="Calibri"/>
              </a:rPr>
              <a:t>обратить </a:t>
            </a:r>
            <a:r>
              <a:rPr lang="ru-RU" sz="2000" dirty="0">
                <a:solidFill>
                  <a:srgbClr val="0B2141"/>
                </a:solidFill>
                <a:latin typeface="Calibri"/>
              </a:rPr>
              <a:t>актив в</a:t>
            </a:r>
            <a:r>
              <a:rPr lang="ru-RU" sz="2000" dirty="0" smtClean="0">
                <a:solidFill>
                  <a:srgbClr val="0B2141"/>
                </a:solidFill>
                <a:latin typeface="Calibri"/>
              </a:rPr>
              <a:t> деньги без существенных финансовых потерь</a:t>
            </a:r>
            <a:endParaRPr lang="ru-RU" sz="2000" dirty="0">
              <a:solidFill>
                <a:srgbClr val="0B2141"/>
              </a:solidFill>
              <a:latin typeface="Calibri"/>
            </a:endParaRPr>
          </a:p>
        </p:txBody>
      </p:sp>
      <p:sp>
        <p:nvSpPr>
          <p:cNvPr id="25" name="Стрелка вниз 24"/>
          <p:cNvSpPr/>
          <p:nvPr/>
        </p:nvSpPr>
        <p:spPr bwMode="auto">
          <a:xfrm rot="16200000">
            <a:off x="650239" y="4142836"/>
            <a:ext cx="200025" cy="304800"/>
          </a:xfrm>
          <a:prstGeom prst="downArrow">
            <a:avLst/>
          </a:prstGeom>
          <a:solidFill>
            <a:srgbClr val="C00000">
              <a:alpha val="35000"/>
            </a:srgbClr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lnSpc>
                <a:spcPct val="80000"/>
              </a:lnSpc>
              <a:defRPr/>
            </a:pPr>
            <a:endParaRPr lang="ru-RU" sz="2000" b="1" dirty="0">
              <a:solidFill>
                <a:srgbClr val="0B2141"/>
              </a:solidFill>
              <a:latin typeface="Calibri"/>
            </a:endParaRPr>
          </a:p>
        </p:txBody>
      </p:sp>
      <p:sp>
        <p:nvSpPr>
          <p:cNvPr id="26" name="Стрелка вниз 25"/>
          <p:cNvSpPr/>
          <p:nvPr/>
        </p:nvSpPr>
        <p:spPr bwMode="auto">
          <a:xfrm rot="16200000">
            <a:off x="650239" y="4874673"/>
            <a:ext cx="200025" cy="304800"/>
          </a:xfrm>
          <a:prstGeom prst="downArrow">
            <a:avLst/>
          </a:prstGeom>
          <a:solidFill>
            <a:schemeClr val="accent6">
              <a:lumMod val="75000"/>
              <a:alpha val="60000"/>
            </a:schemeClr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lnSpc>
                <a:spcPct val="80000"/>
              </a:lnSpc>
              <a:defRPr/>
            </a:pPr>
            <a:endParaRPr lang="ru-RU" sz="2000" b="1" dirty="0">
              <a:solidFill>
                <a:srgbClr val="0B2141"/>
              </a:solidFill>
              <a:latin typeface="Calibri"/>
            </a:endParaRPr>
          </a:p>
        </p:txBody>
      </p:sp>
      <p:sp>
        <p:nvSpPr>
          <p:cNvPr id="27" name="Стрелка вниз 26"/>
          <p:cNvSpPr/>
          <p:nvPr/>
        </p:nvSpPr>
        <p:spPr bwMode="auto">
          <a:xfrm rot="16200000">
            <a:off x="669967" y="5599177"/>
            <a:ext cx="200025" cy="303335"/>
          </a:xfrm>
          <a:prstGeom prst="downArrow">
            <a:avLst/>
          </a:prstGeom>
          <a:solidFill>
            <a:srgbClr val="0070C0">
              <a:alpha val="50000"/>
            </a:srgbClr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lnSpc>
                <a:spcPct val="80000"/>
              </a:lnSpc>
              <a:defRPr/>
            </a:pPr>
            <a:endParaRPr lang="ru-RU" sz="2000" b="1" dirty="0">
              <a:solidFill>
                <a:srgbClr val="0B2141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© Н.И. Берзон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44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14504" y="-87321"/>
            <a:ext cx="7644911" cy="954107"/>
          </a:xfrm>
        </p:spPr>
        <p:txBody>
          <a:bodyPr/>
          <a:lstStyle/>
          <a:p>
            <a:r>
              <a:rPr lang="ru-RU" dirty="0" smtClean="0"/>
              <a:t>ТРИ ВИДА КАПИТАЛА – </a:t>
            </a:r>
            <a:br>
              <a:rPr lang="ru-RU" dirty="0" smtClean="0"/>
            </a:br>
            <a:r>
              <a:rPr lang="ru-RU" dirty="0" smtClean="0"/>
              <a:t>ТРИ ИЗМЕРЕНИЯ ИНВЕСТИЦИЙ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650645" y="1553620"/>
            <a:ext cx="7842738" cy="3794668"/>
            <a:chOff x="704850" y="1553620"/>
            <a:chExt cx="8496300" cy="3794668"/>
          </a:xfrm>
        </p:grpSpPr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3659773" y="2809875"/>
              <a:ext cx="2544085" cy="93640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984807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altLang="ru-RU" sz="2400" b="1">
                  <a:solidFill>
                    <a:srgbClr val="0B2141"/>
                  </a:solidFill>
                </a:rPr>
                <a:t>Резервный</a:t>
              </a:r>
            </a:p>
            <a:p>
              <a:pPr algn="ctr">
                <a:defRPr/>
              </a:pPr>
              <a:r>
                <a:rPr lang="ru-RU" altLang="ru-RU" sz="2400" b="1">
                  <a:solidFill>
                    <a:srgbClr val="0B2141"/>
                  </a:solidFill>
                </a:rPr>
                <a:t>капитал</a:t>
              </a:r>
              <a:endParaRPr lang="ru-RU" altLang="ru-RU" dirty="0">
                <a:solidFill>
                  <a:srgbClr val="0B2141"/>
                </a:solidFill>
              </a:endParaRPr>
            </a:p>
          </p:txBody>
        </p:sp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>
              <a:off x="6657065" y="2810845"/>
              <a:ext cx="2544085" cy="93640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altLang="ru-RU" sz="2400" b="1" dirty="0">
                  <a:solidFill>
                    <a:srgbClr val="0B2141"/>
                  </a:solidFill>
                </a:rPr>
                <a:t>Инвестиционный</a:t>
              </a:r>
              <a:r>
                <a:rPr lang="en-US" altLang="ru-RU" sz="2400" b="1" dirty="0">
                  <a:solidFill>
                    <a:srgbClr val="0B2141"/>
                  </a:solidFill>
                </a:rPr>
                <a:t/>
              </a:r>
              <a:br>
                <a:rPr lang="en-US" altLang="ru-RU" sz="2400" b="1" dirty="0">
                  <a:solidFill>
                    <a:srgbClr val="0B2141"/>
                  </a:solidFill>
                </a:rPr>
              </a:br>
              <a:r>
                <a:rPr lang="ru-RU" altLang="ru-RU" sz="2400" b="1" dirty="0">
                  <a:solidFill>
                    <a:srgbClr val="0B2141"/>
                  </a:solidFill>
                </a:rPr>
                <a:t>капитал</a:t>
              </a:r>
            </a:p>
          </p:txBody>
        </p:sp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720306" y="2809875"/>
              <a:ext cx="2544085" cy="93640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2">
                  <a:lumMod val="50000"/>
                </a:schemeClr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altLang="ru-RU" sz="2400" b="1">
                  <a:solidFill>
                    <a:srgbClr val="0B2141"/>
                  </a:solidFill>
                </a:rPr>
                <a:t>Текущий</a:t>
              </a:r>
            </a:p>
            <a:p>
              <a:pPr algn="ctr">
                <a:defRPr/>
              </a:pPr>
              <a:r>
                <a:rPr lang="ru-RU" altLang="ru-RU" sz="2400" b="1">
                  <a:solidFill>
                    <a:srgbClr val="0B2141"/>
                  </a:solidFill>
                </a:rPr>
                <a:t>капитал</a:t>
              </a:r>
              <a:endParaRPr lang="ru-RU" altLang="ru-RU" sz="2400" b="1" dirty="0">
                <a:solidFill>
                  <a:srgbClr val="0B2141"/>
                </a:solidFill>
              </a:endParaRPr>
            </a:p>
          </p:txBody>
        </p:sp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704850" y="4411663"/>
              <a:ext cx="2544763" cy="46831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2">
                  <a:lumMod val="75000"/>
                </a:schemeClr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altLang="ru-RU" sz="2400">
                  <a:solidFill>
                    <a:prstClr val="black"/>
                  </a:solidFill>
                </a:rPr>
                <a:t>Ликвидность</a:t>
              </a:r>
            </a:p>
          </p:txBody>
        </p:sp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3659189" y="4411663"/>
              <a:ext cx="2544762" cy="93662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altLang="ru-RU" sz="2400" dirty="0">
                  <a:solidFill>
                    <a:srgbClr val="0B2141"/>
                  </a:solidFill>
                </a:rPr>
                <a:t>Надежность</a:t>
              </a:r>
              <a:endParaRPr lang="ru-RU" altLang="ru-RU" dirty="0">
                <a:solidFill>
                  <a:srgbClr val="0B2141"/>
                </a:solidFill>
              </a:endParaRPr>
            </a:p>
          </p:txBody>
        </p:sp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6656388" y="4411663"/>
              <a:ext cx="2544762" cy="936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altLang="ru-RU" sz="2400" dirty="0">
                  <a:solidFill>
                    <a:srgbClr val="0B2141"/>
                  </a:solidFill>
                </a:rPr>
                <a:t>Доходность</a:t>
              </a:r>
            </a:p>
          </p:txBody>
        </p:sp>
        <p:sp>
          <p:nvSpPr>
            <p:cNvPr id="27" name="Rectangle 5"/>
            <p:cNvSpPr>
              <a:spLocks noChangeArrowheads="1"/>
            </p:cNvSpPr>
            <p:nvPr/>
          </p:nvSpPr>
          <p:spPr bwMode="auto">
            <a:xfrm>
              <a:off x="704850" y="4879975"/>
              <a:ext cx="2544763" cy="46831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altLang="ru-RU" sz="2400">
                  <a:solidFill>
                    <a:srgbClr val="0B2141"/>
                  </a:solidFill>
                </a:rPr>
                <a:t>Надежность</a:t>
              </a:r>
              <a:endParaRPr lang="ru-RU" altLang="ru-RU" dirty="0">
                <a:solidFill>
                  <a:srgbClr val="0B2141"/>
                </a:solidFill>
              </a:endParaRPr>
            </a:p>
          </p:txBody>
        </p:sp>
        <p:sp>
          <p:nvSpPr>
            <p:cNvPr id="33" name="AutoShape 18"/>
            <p:cNvSpPr>
              <a:spLocks noChangeArrowheads="1"/>
            </p:cNvSpPr>
            <p:nvPr/>
          </p:nvSpPr>
          <p:spPr bwMode="auto">
            <a:xfrm>
              <a:off x="7715250" y="3798888"/>
              <a:ext cx="292100" cy="576262"/>
            </a:xfrm>
            <a:prstGeom prst="upDownArrow">
              <a:avLst>
                <a:gd name="adj1" fmla="val 50000"/>
                <a:gd name="adj2" fmla="val 63725"/>
              </a:avLst>
            </a:prstGeom>
            <a:solidFill>
              <a:srgbClr val="FF0000">
                <a:alpha val="35000"/>
              </a:srgbClr>
            </a:solidFill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  <a:defRPr/>
              </a:pPr>
              <a:endParaRPr lang="ru-RU" altLang="ru-RU" sz="1050" b="1">
                <a:solidFill>
                  <a:srgbClr val="0B2141"/>
                </a:solidFill>
                <a:latin typeface="Calibri"/>
              </a:endParaRPr>
            </a:p>
          </p:txBody>
        </p:sp>
        <p:sp>
          <p:nvSpPr>
            <p:cNvPr id="34" name="AutoShape 18"/>
            <p:cNvSpPr>
              <a:spLocks noChangeArrowheads="1"/>
            </p:cNvSpPr>
            <p:nvPr/>
          </p:nvSpPr>
          <p:spPr bwMode="auto">
            <a:xfrm>
              <a:off x="4784725" y="3798888"/>
              <a:ext cx="293688" cy="576262"/>
            </a:xfrm>
            <a:prstGeom prst="upDownArrow">
              <a:avLst>
                <a:gd name="adj1" fmla="val 50000"/>
                <a:gd name="adj2" fmla="val 63725"/>
              </a:avLst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  <a:defRPr/>
              </a:pPr>
              <a:endParaRPr lang="ru-RU" altLang="ru-RU" sz="1050" b="1">
                <a:solidFill>
                  <a:srgbClr val="0B2141"/>
                </a:solidFill>
                <a:latin typeface="Calibri"/>
              </a:endParaRPr>
            </a:p>
          </p:txBody>
        </p:sp>
        <p:sp>
          <p:nvSpPr>
            <p:cNvPr id="38" name="AutoShape 18"/>
            <p:cNvSpPr>
              <a:spLocks noChangeArrowheads="1"/>
            </p:cNvSpPr>
            <p:nvPr/>
          </p:nvSpPr>
          <p:spPr bwMode="auto">
            <a:xfrm>
              <a:off x="1846263" y="3798888"/>
              <a:ext cx="292100" cy="576262"/>
            </a:xfrm>
            <a:prstGeom prst="upDownArrow">
              <a:avLst>
                <a:gd name="adj1" fmla="val 50000"/>
                <a:gd name="adj2" fmla="val 63725"/>
              </a:avLst>
            </a:prstGeom>
            <a:solidFill>
              <a:schemeClr val="tx2">
                <a:lumMod val="60000"/>
                <a:lumOff val="40000"/>
                <a:alpha val="50000"/>
              </a:schemeClr>
            </a:solidFill>
            <a:ln w="22225" cap="flat" cmpd="sng" algn="ctr">
              <a:solidFill>
                <a:schemeClr val="tx2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  <a:defRPr/>
              </a:pPr>
              <a:endParaRPr lang="ru-RU" altLang="ru-RU" sz="1050" b="1">
                <a:solidFill>
                  <a:srgbClr val="0B2141"/>
                </a:solidFill>
                <a:latin typeface="Calibri"/>
              </a:endParaRPr>
            </a:p>
          </p:txBody>
        </p:sp>
        <p:pic>
          <p:nvPicPr>
            <p:cNvPr id="39" name="Picture 2" descr="C:\Компьютер\Фондовый рынок\Проекты\Курсера\1 - Новое, on demand\Слайды к лекциям\Картинки\Текущий.jpe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8584" y="1838736"/>
              <a:ext cx="1503811" cy="84957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" descr="C:\Компьютер\Фондовый рынок\Проекты\Курсера\1 - Новое, on demand\Слайды к лекциям\Картинки\I-09-KAPITAL-text-f11_64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0525" y="1553620"/>
              <a:ext cx="988539" cy="11727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5" descr="C:\Компьютер\Фондовый рынок\Проекты\Курсера\1 - Новое, on demand\Слайды к лекциям\Картинки\8287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5188" y="1916113"/>
              <a:ext cx="1554162" cy="74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© Н.И. Берзон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43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Box 1"/>
          <p:cNvSpPr txBox="1">
            <a:spLocks noChangeArrowheads="1"/>
          </p:cNvSpPr>
          <p:nvPr/>
        </p:nvSpPr>
        <p:spPr bwMode="auto">
          <a:xfrm>
            <a:off x="1657350" y="1428768"/>
            <a:ext cx="5943600" cy="71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9" rIns="68562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85800" eaLnBrk="0" hangingPunct="0"/>
            <a:r>
              <a:rPr lang="ru-RU" altLang="ru-RU" sz="2100" b="1" dirty="0">
                <a:solidFill>
                  <a:srgbClr val="1F497D"/>
                </a:solidFill>
                <a:cs typeface="+mn-cs"/>
              </a:rPr>
              <a:t>Структура инвестиций физических лиц в России на начало года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244255"/>
              </p:ext>
            </p:extLst>
          </p:nvPr>
        </p:nvGraphicFramePr>
        <p:xfrm>
          <a:off x="1184565" y="2343152"/>
          <a:ext cx="6982691" cy="3731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9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6663">
                  <a:extLst>
                    <a:ext uri="{9D8B030D-6E8A-4147-A177-3AD203B41FA5}">
                      <a16:colId xmlns:a16="http://schemas.microsoft.com/office/drawing/2014/main" xmlns="" val="3329083433"/>
                    </a:ext>
                  </a:extLst>
                </a:gridCol>
                <a:gridCol w="776201">
                  <a:extLst>
                    <a:ext uri="{9D8B030D-6E8A-4147-A177-3AD203B41FA5}">
                      <a16:colId xmlns:a16="http://schemas.microsoft.com/office/drawing/2014/main" xmlns="" val="2832357374"/>
                    </a:ext>
                  </a:extLst>
                </a:gridCol>
                <a:gridCol w="12375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53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7857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68586" marR="68586" marT="34283" marB="34283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2017 год</a:t>
                      </a:r>
                      <a:endParaRPr lang="ru-RU" sz="1800" dirty="0"/>
                    </a:p>
                  </a:txBody>
                  <a:tcPr marL="68586" marR="68586" marT="34283" marB="34283"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marL="91448" marR="91448" marT="45711" marB="4571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2023 год</a:t>
                      </a:r>
                    </a:p>
                    <a:p>
                      <a:pPr algn="ctr"/>
                      <a:r>
                        <a:rPr lang="ru-RU" sz="1800" dirty="0" smtClean="0"/>
                        <a:t>(9 мес.)</a:t>
                      </a:r>
                      <a:endParaRPr lang="ru-RU" sz="1800" dirty="0"/>
                    </a:p>
                  </a:txBody>
                  <a:tcPr marL="68586" marR="68586" marT="34283" marB="34283"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marL="91448" marR="91448" marT="45711" marB="45711"/>
                </a:tc>
                <a:extLst>
                  <a:ext uri="{0D108BD9-81ED-4DB2-BD59-A6C34878D82A}">
                    <a16:rowId xmlns:a16="http://schemas.microsoft.com/office/drawing/2014/main" xmlns="" val="3811907386"/>
                  </a:ext>
                </a:extLst>
              </a:tr>
              <a:tr h="71566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Направления 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инвестиций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6" marR="68586" marT="34283" marB="3428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Объем,</a:t>
                      </a:r>
                      <a:r>
                        <a:rPr lang="ru-RU" sz="18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800" b="1" baseline="0" dirty="0" smtClean="0">
                          <a:solidFill>
                            <a:schemeClr val="tx2"/>
                          </a:solidFill>
                        </a:rPr>
                        <a:t>трлн. руб.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6" marR="68586" marT="34283" marB="3428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%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6" marR="68586" marT="34283" marB="3428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Объем,</a:t>
                      </a:r>
                      <a:r>
                        <a:rPr lang="ru-RU" sz="18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800" b="1" baseline="0" dirty="0" smtClean="0">
                          <a:solidFill>
                            <a:schemeClr val="tx2"/>
                          </a:solidFill>
                        </a:rPr>
                        <a:t>трлн. руб.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6" marR="68586" marT="34283" marB="3428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%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6" marR="68586" marT="34283" marB="3428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070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Банковские депозиты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6" marR="68586" marT="34283" marB="3428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26,1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6" marR="68586" marT="34283" marB="3428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78,4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6" marR="68586" marT="34283" marB="3428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50,0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6" marR="68586" marT="34283" marB="3428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34,1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6" marR="68586" marT="34283" marB="3428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7586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Наличные средства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6" marR="68586" marT="34283" marB="342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3,9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6" marR="68586" marT="34283" marB="342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11,7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6" marR="68586" marT="34283" marB="342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25,7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6" marR="68586" marT="34283" marB="342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17,5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6" marR="68586" marT="34283" marB="3428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7586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Страхование и НПФ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6" marR="68586" marT="34283" marB="342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1,6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6" marR="68586" marT="34283" marB="342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4,8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6" marR="68586" marT="34283" marB="342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6,7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6" marR="68586" marT="34283" marB="342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4,6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6" marR="68586" marT="34283" marB="34283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7586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Ценные бумаги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6" marR="68586" marT="34283" marB="3428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1,7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6" marR="68586" marT="34283" marB="3428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5,1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6" marR="68586" marT="34283" marB="3428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53,9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6" marR="68586" marT="34283" marB="3428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36,8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6" marR="68586" marT="34283" marB="3428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7586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Прочие инвестиции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6" marR="68586" marT="34283" marB="342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>
                          <a:solidFill>
                            <a:schemeClr val="tx2"/>
                          </a:solidFill>
                        </a:rPr>
                        <a:t>Н.д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6" marR="68586" marT="34283" marB="342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>
                          <a:solidFill>
                            <a:schemeClr val="tx2"/>
                          </a:solidFill>
                        </a:rPr>
                        <a:t>Н.д</a:t>
                      </a:r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6" marR="68586" marT="34283" marB="342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10,3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6" marR="68586" marT="34283" marB="342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7,0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6" marR="68586" marT="34283" marB="34283"/>
                </a:tc>
                <a:extLst>
                  <a:ext uri="{0D108BD9-81ED-4DB2-BD59-A6C34878D82A}">
                    <a16:rowId xmlns:a16="http://schemas.microsoft.com/office/drawing/2014/main" xmlns="" val="2612494903"/>
                  </a:ext>
                </a:extLst>
              </a:tr>
              <a:tr h="397586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Итого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6" marR="68586" marT="34283" marB="342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33,3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6" marR="68586" marT="34283" marB="342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100,0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6" marR="68586" marT="34283" marB="342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146,6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6" marR="68586" marT="34283" marB="342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100,0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6" marR="68586" marT="34283" marB="34283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983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Численность частных инвесторов на Московской бирже на начало года, млн. чел.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1485900" y="2057402"/>
          <a:ext cx="6172200" cy="2759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48278" y="5172178"/>
            <a:ext cx="7287380" cy="600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165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На конец </a:t>
            </a:r>
            <a:r>
              <a:rPr lang="ru-RU" sz="1650" b="1" dirty="0" smtClean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января 2024г </a:t>
            </a:r>
            <a:r>
              <a:rPr lang="ru-RU" sz="165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число частных инвесторов составило </a:t>
            </a:r>
            <a:r>
              <a:rPr lang="ru-RU" sz="1650" b="1" dirty="0" smtClean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30,2 </a:t>
            </a:r>
            <a:r>
              <a:rPr lang="ru-RU" sz="165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млн. чел.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165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Численность квалифицированных инвесторов на конец </a:t>
            </a:r>
            <a:r>
              <a:rPr lang="ru-RU" sz="1650" b="1" dirty="0" smtClean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2023г</a:t>
            </a:r>
            <a:r>
              <a:rPr lang="ru-RU" sz="165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. = </a:t>
            </a:r>
            <a:r>
              <a:rPr lang="ru-RU" sz="1650" b="1" dirty="0" smtClean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566 </a:t>
            </a:r>
            <a:r>
              <a:rPr lang="ru-RU" sz="165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тыс. чел.</a:t>
            </a:r>
          </a:p>
        </p:txBody>
      </p:sp>
    </p:spTree>
    <p:extLst>
      <p:ext uri="{BB962C8B-B14F-4D97-AF65-F5344CB8AC3E}">
        <p14:creationId xmlns:p14="http://schemas.microsoft.com/office/powerpoint/2010/main" val="261395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-14390" y="0"/>
            <a:ext cx="91583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endParaRPr lang="ru-RU" sz="2400" b="1" dirty="0" smtClean="0">
              <a:solidFill>
                <a:srgbClr val="003F82"/>
              </a:solidFill>
              <a:latin typeface="Myriad Pro"/>
            </a:endParaRPr>
          </a:p>
          <a:p>
            <a:pPr algn="ctr"/>
            <a:r>
              <a:rPr lang="ru-RU" sz="2400" b="1" dirty="0" smtClean="0">
                <a:solidFill>
                  <a:srgbClr val="003F82"/>
                </a:solidFill>
                <a:latin typeface="Myriad Pro"/>
              </a:rPr>
              <a:t> ФИНАНСЫ В ЖИЗНИ ЧЕЛОВЕКА</a:t>
            </a:r>
            <a:endParaRPr lang="en-US" sz="2400" b="1" dirty="0">
              <a:solidFill>
                <a:srgbClr val="003F82"/>
              </a:solidFill>
              <a:latin typeface="Myriad Pro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854197" y="1428991"/>
            <a:ext cx="7042258" cy="4829588"/>
            <a:chOff x="854193" y="1428991"/>
            <a:chExt cx="7042258" cy="4829588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854193" y="1428991"/>
              <a:ext cx="7042258" cy="4829588"/>
              <a:chOff x="898118" y="1564412"/>
              <a:chExt cx="7453846" cy="4829588"/>
            </a:xfrm>
          </p:grpSpPr>
          <p:sp>
            <p:nvSpPr>
              <p:cNvPr id="38" name="Text Box 15"/>
              <p:cNvSpPr txBox="1">
                <a:spLocks noChangeArrowheads="1"/>
              </p:cNvSpPr>
              <p:nvPr/>
            </p:nvSpPr>
            <p:spPr bwMode="auto">
              <a:xfrm>
                <a:off x="943791" y="5830769"/>
                <a:ext cx="1237975" cy="563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ru-RU" sz="1700">
                    <a:latin typeface="Myriad Pro"/>
                  </a:rPr>
                  <a:t>Детство </a:t>
                </a:r>
                <a:r>
                  <a:rPr lang="ru-RU" sz="1700" smtClean="0">
                    <a:latin typeface="Myriad Pro"/>
                  </a:rPr>
                  <a:t>и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sz="1700" smtClean="0">
                    <a:latin typeface="Myriad Pro"/>
                  </a:rPr>
                  <a:t>юность</a:t>
                </a:r>
                <a:endParaRPr lang="ru-RU" sz="1700" dirty="0">
                  <a:latin typeface="Myriad Pro"/>
                </a:endParaRPr>
              </a:p>
            </p:txBody>
          </p:sp>
          <p:sp>
            <p:nvSpPr>
              <p:cNvPr id="39" name="Text Box 15"/>
              <p:cNvSpPr txBox="1">
                <a:spLocks noChangeArrowheads="1"/>
              </p:cNvSpPr>
              <p:nvPr/>
            </p:nvSpPr>
            <p:spPr bwMode="auto">
              <a:xfrm>
                <a:off x="2274236" y="5961575"/>
                <a:ext cx="1378120" cy="3016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700" smtClean="0">
                    <a:latin typeface="Myriad Pro"/>
                  </a:rPr>
                  <a:t>Молодость</a:t>
                </a:r>
                <a:endParaRPr lang="ru-RU" sz="1700" dirty="0">
                  <a:latin typeface="Myriad Pro"/>
                </a:endParaRPr>
              </a:p>
            </p:txBody>
          </p:sp>
          <p:sp>
            <p:nvSpPr>
              <p:cNvPr id="40" name="Text Box 15"/>
              <p:cNvSpPr txBox="1">
                <a:spLocks noChangeArrowheads="1"/>
              </p:cNvSpPr>
              <p:nvPr/>
            </p:nvSpPr>
            <p:spPr bwMode="auto">
              <a:xfrm>
                <a:off x="4029332" y="5961575"/>
                <a:ext cx="1191417" cy="3016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700">
                    <a:latin typeface="Myriad Pro"/>
                  </a:rPr>
                  <a:t>Зрелость</a:t>
                </a:r>
                <a:endParaRPr lang="ru-RU" sz="1700" dirty="0">
                  <a:latin typeface="Myriad Pro"/>
                </a:endParaRPr>
              </a:p>
            </p:txBody>
          </p:sp>
          <p:sp>
            <p:nvSpPr>
              <p:cNvPr id="41" name="Text Box 15"/>
              <p:cNvSpPr txBox="1">
                <a:spLocks noChangeArrowheads="1"/>
              </p:cNvSpPr>
              <p:nvPr/>
            </p:nvSpPr>
            <p:spPr bwMode="auto">
              <a:xfrm>
                <a:off x="6052278" y="5961575"/>
                <a:ext cx="1192232" cy="3016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700">
                    <a:latin typeface="Myriad Pro"/>
                  </a:rPr>
                  <a:t>Старость</a:t>
                </a:r>
                <a:endParaRPr lang="ru-RU" sz="1700" dirty="0">
                  <a:latin typeface="Myriad Pro"/>
                </a:endParaRPr>
              </a:p>
            </p:txBody>
          </p:sp>
          <p:grpSp>
            <p:nvGrpSpPr>
              <p:cNvPr id="17" name="Группа 16"/>
              <p:cNvGrpSpPr/>
              <p:nvPr/>
            </p:nvGrpSpPr>
            <p:grpSpPr>
              <a:xfrm>
                <a:off x="898118" y="1564412"/>
                <a:ext cx="7453846" cy="4181720"/>
                <a:chOff x="898118" y="1564412"/>
                <a:chExt cx="7453846" cy="4181720"/>
              </a:xfrm>
            </p:grpSpPr>
            <p:grpSp>
              <p:nvGrpSpPr>
                <p:cNvPr id="65" name="Группа 24"/>
                <p:cNvGrpSpPr/>
                <p:nvPr/>
              </p:nvGrpSpPr>
              <p:grpSpPr>
                <a:xfrm>
                  <a:off x="898118" y="1856800"/>
                  <a:ext cx="7453846" cy="3889332"/>
                  <a:chOff x="819150" y="1989138"/>
                  <a:chExt cx="8501369" cy="3455987"/>
                </a:xfrm>
              </p:grpSpPr>
              <p:sp>
                <p:nvSpPr>
                  <p:cNvPr id="68" name="Line 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9150" y="1989138"/>
                    <a:ext cx="0" cy="3455987"/>
                  </a:xfrm>
                  <a:prstGeom prst="line">
                    <a:avLst/>
                  </a:prstGeom>
                  <a:ln>
                    <a:headEnd/>
                    <a:tailEnd type="triangle" w="med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9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819150" y="5445125"/>
                    <a:ext cx="8501369" cy="0"/>
                  </a:xfrm>
                  <a:prstGeom prst="line">
                    <a:avLst/>
                  </a:prstGeom>
                  <a:ln>
                    <a:headEnd/>
                    <a:tailEnd type="triangle" w="med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sp>
              <p:nvSpPr>
                <p:cNvPr id="62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034347" y="1564412"/>
                  <a:ext cx="1911764" cy="58477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ru-RU" sz="1600" smtClean="0">
                      <a:latin typeface="Myriad Pro"/>
                    </a:rPr>
                    <a:t>Финансирование</a:t>
                  </a:r>
                </a:p>
                <a:p>
                  <a:pPr algn="ctr"/>
                  <a:r>
                    <a:rPr lang="ru-RU" sz="1600" smtClean="0">
                      <a:latin typeface="Myriad Pro"/>
                    </a:rPr>
                    <a:t>потребностей</a:t>
                  </a:r>
                  <a:endParaRPr lang="ru-RU" sz="1600" dirty="0">
                    <a:latin typeface="Myriad Pro"/>
                  </a:endParaRPr>
                </a:p>
              </p:txBody>
            </p:sp>
            <p:cxnSp>
              <p:nvCxnSpPr>
                <p:cNvPr id="3" name="Прямая соединительная линия 2"/>
                <p:cNvCxnSpPr/>
                <p:nvPr/>
              </p:nvCxnSpPr>
              <p:spPr>
                <a:xfrm flipH="1">
                  <a:off x="7615824" y="1796904"/>
                  <a:ext cx="2520" cy="394922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" name="Прямоугольник 1"/>
                <p:cNvSpPr/>
                <p:nvPr/>
              </p:nvSpPr>
              <p:spPr>
                <a:xfrm>
                  <a:off x="5856348" y="3460443"/>
                  <a:ext cx="1584071" cy="432000"/>
                </a:xfrm>
                <a:prstGeom prst="rect">
                  <a:avLst/>
                </a:prstGeom>
                <a:solidFill>
                  <a:srgbClr val="FF9B9B">
                    <a:alpha val="80000"/>
                  </a:srgbClr>
                </a:solidFill>
                <a:ln w="222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eaLnBrk="0" hangingPunct="0">
                    <a:lnSpc>
                      <a:spcPct val="80000"/>
                    </a:lnSpc>
                  </a:pPr>
                  <a:endParaRPr lang="ru-RU" b="1">
                    <a:solidFill>
                      <a:srgbClr val="820000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Myriad Pro"/>
                  </a:endParaRPr>
                </a:p>
              </p:txBody>
            </p:sp>
            <p:sp>
              <p:nvSpPr>
                <p:cNvPr id="36" name="Прямоугольник 35"/>
                <p:cNvSpPr/>
                <p:nvPr/>
              </p:nvSpPr>
              <p:spPr>
                <a:xfrm>
                  <a:off x="3779965" y="3437498"/>
                  <a:ext cx="1584071" cy="432000"/>
                </a:xfrm>
                <a:prstGeom prst="rect">
                  <a:avLst/>
                </a:prstGeom>
                <a:solidFill>
                  <a:srgbClr val="8BFF8B">
                    <a:alpha val="80000"/>
                  </a:srgbClr>
                </a:solidFill>
                <a:ln w="22225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eaLnBrk="0" hangingPunct="0">
                    <a:lnSpc>
                      <a:spcPct val="80000"/>
                    </a:lnSpc>
                  </a:pPr>
                  <a:endParaRPr lang="ru-RU" b="1">
                    <a:solidFill>
                      <a:srgbClr val="00482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Myriad Pro"/>
                  </a:endParaRPr>
                </a:p>
              </p:txBody>
            </p:sp>
            <p:sp>
              <p:nvSpPr>
                <p:cNvPr id="7" name="Полилиния 6"/>
                <p:cNvSpPr/>
                <p:nvPr/>
              </p:nvSpPr>
              <p:spPr>
                <a:xfrm>
                  <a:off x="1472282" y="2947690"/>
                  <a:ext cx="6135048" cy="2798017"/>
                </a:xfrm>
                <a:custGeom>
                  <a:avLst/>
                  <a:gdLst>
                    <a:gd name="connsiteX0" fmla="*/ 0 w 5500048"/>
                    <a:gd name="connsiteY0" fmla="*/ 2798017 h 2798017"/>
                    <a:gd name="connsiteX1" fmla="*/ 873457 w 5500048"/>
                    <a:gd name="connsiteY1" fmla="*/ 2593301 h 2798017"/>
                    <a:gd name="connsiteX2" fmla="*/ 1296537 w 5500048"/>
                    <a:gd name="connsiteY2" fmla="*/ 2429528 h 2798017"/>
                    <a:gd name="connsiteX3" fmla="*/ 1596788 w 5500048"/>
                    <a:gd name="connsiteY3" fmla="*/ 2047391 h 2798017"/>
                    <a:gd name="connsiteX4" fmla="*/ 1869743 w 5500048"/>
                    <a:gd name="connsiteY4" fmla="*/ 1460537 h 2798017"/>
                    <a:gd name="connsiteX5" fmla="*/ 2019869 w 5500048"/>
                    <a:gd name="connsiteY5" fmla="*/ 873683 h 2798017"/>
                    <a:gd name="connsiteX6" fmla="*/ 2142698 w 5500048"/>
                    <a:gd name="connsiteY6" fmla="*/ 587080 h 2798017"/>
                    <a:gd name="connsiteX7" fmla="*/ 2292824 w 5500048"/>
                    <a:gd name="connsiteY7" fmla="*/ 382364 h 2798017"/>
                    <a:gd name="connsiteX8" fmla="*/ 2579427 w 5500048"/>
                    <a:gd name="connsiteY8" fmla="*/ 109409 h 2798017"/>
                    <a:gd name="connsiteX9" fmla="*/ 3125337 w 5500048"/>
                    <a:gd name="connsiteY9" fmla="*/ 226 h 2798017"/>
                    <a:gd name="connsiteX10" fmla="*/ 3643952 w 5500048"/>
                    <a:gd name="connsiteY10" fmla="*/ 95761 h 2798017"/>
                    <a:gd name="connsiteX11" fmla="*/ 4039737 w 5500048"/>
                    <a:gd name="connsiteY11" fmla="*/ 505194 h 2798017"/>
                    <a:gd name="connsiteX12" fmla="*/ 4271749 w 5500048"/>
                    <a:gd name="connsiteY12" fmla="*/ 1010161 h 2798017"/>
                    <a:gd name="connsiteX13" fmla="*/ 4490113 w 5500048"/>
                    <a:gd name="connsiteY13" fmla="*/ 1419594 h 2798017"/>
                    <a:gd name="connsiteX14" fmla="*/ 4612943 w 5500048"/>
                    <a:gd name="connsiteY14" fmla="*/ 1610662 h 2798017"/>
                    <a:gd name="connsiteX15" fmla="*/ 4735773 w 5500048"/>
                    <a:gd name="connsiteY15" fmla="*/ 1733492 h 2798017"/>
                    <a:gd name="connsiteX16" fmla="*/ 4858603 w 5500048"/>
                    <a:gd name="connsiteY16" fmla="*/ 1829026 h 2798017"/>
                    <a:gd name="connsiteX17" fmla="*/ 5199797 w 5500048"/>
                    <a:gd name="connsiteY17" fmla="*/ 1992800 h 2798017"/>
                    <a:gd name="connsiteX18" fmla="*/ 5500048 w 5500048"/>
                    <a:gd name="connsiteY18" fmla="*/ 2033743 h 2798017"/>
                    <a:gd name="connsiteX19" fmla="*/ 5500048 w 5500048"/>
                    <a:gd name="connsiteY19" fmla="*/ 2033743 h 2798017"/>
                    <a:gd name="connsiteX20" fmla="*/ 5500048 w 5500048"/>
                    <a:gd name="connsiteY20" fmla="*/ 2033743 h 2798017"/>
                    <a:gd name="connsiteX0" fmla="*/ 0 w 5500048"/>
                    <a:gd name="connsiteY0" fmla="*/ 2798017 h 2798017"/>
                    <a:gd name="connsiteX1" fmla="*/ 873457 w 5500048"/>
                    <a:gd name="connsiteY1" fmla="*/ 2593301 h 2798017"/>
                    <a:gd name="connsiteX2" fmla="*/ 1296537 w 5500048"/>
                    <a:gd name="connsiteY2" fmla="*/ 2429528 h 2798017"/>
                    <a:gd name="connsiteX3" fmla="*/ 1596788 w 5500048"/>
                    <a:gd name="connsiteY3" fmla="*/ 2047391 h 2798017"/>
                    <a:gd name="connsiteX4" fmla="*/ 1869743 w 5500048"/>
                    <a:gd name="connsiteY4" fmla="*/ 1460537 h 2798017"/>
                    <a:gd name="connsiteX5" fmla="*/ 2019869 w 5500048"/>
                    <a:gd name="connsiteY5" fmla="*/ 873683 h 2798017"/>
                    <a:gd name="connsiteX6" fmla="*/ 2142698 w 5500048"/>
                    <a:gd name="connsiteY6" fmla="*/ 587080 h 2798017"/>
                    <a:gd name="connsiteX7" fmla="*/ 2286000 w 5500048"/>
                    <a:gd name="connsiteY7" fmla="*/ 361892 h 2798017"/>
                    <a:gd name="connsiteX8" fmla="*/ 2579427 w 5500048"/>
                    <a:gd name="connsiteY8" fmla="*/ 109409 h 2798017"/>
                    <a:gd name="connsiteX9" fmla="*/ 3125337 w 5500048"/>
                    <a:gd name="connsiteY9" fmla="*/ 226 h 2798017"/>
                    <a:gd name="connsiteX10" fmla="*/ 3643952 w 5500048"/>
                    <a:gd name="connsiteY10" fmla="*/ 95761 h 2798017"/>
                    <a:gd name="connsiteX11" fmla="*/ 4039737 w 5500048"/>
                    <a:gd name="connsiteY11" fmla="*/ 505194 h 2798017"/>
                    <a:gd name="connsiteX12" fmla="*/ 4271749 w 5500048"/>
                    <a:gd name="connsiteY12" fmla="*/ 1010161 h 2798017"/>
                    <a:gd name="connsiteX13" fmla="*/ 4490113 w 5500048"/>
                    <a:gd name="connsiteY13" fmla="*/ 1419594 h 2798017"/>
                    <a:gd name="connsiteX14" fmla="*/ 4612943 w 5500048"/>
                    <a:gd name="connsiteY14" fmla="*/ 1610662 h 2798017"/>
                    <a:gd name="connsiteX15" fmla="*/ 4735773 w 5500048"/>
                    <a:gd name="connsiteY15" fmla="*/ 1733492 h 2798017"/>
                    <a:gd name="connsiteX16" fmla="*/ 4858603 w 5500048"/>
                    <a:gd name="connsiteY16" fmla="*/ 1829026 h 2798017"/>
                    <a:gd name="connsiteX17" fmla="*/ 5199797 w 5500048"/>
                    <a:gd name="connsiteY17" fmla="*/ 1992800 h 2798017"/>
                    <a:gd name="connsiteX18" fmla="*/ 5500048 w 5500048"/>
                    <a:gd name="connsiteY18" fmla="*/ 2033743 h 2798017"/>
                    <a:gd name="connsiteX19" fmla="*/ 5500048 w 5500048"/>
                    <a:gd name="connsiteY19" fmla="*/ 2033743 h 2798017"/>
                    <a:gd name="connsiteX20" fmla="*/ 5500048 w 5500048"/>
                    <a:gd name="connsiteY20" fmla="*/ 2033743 h 2798017"/>
                    <a:gd name="connsiteX0" fmla="*/ 0 w 5500048"/>
                    <a:gd name="connsiteY0" fmla="*/ 2798017 h 2798017"/>
                    <a:gd name="connsiteX1" fmla="*/ 873457 w 5500048"/>
                    <a:gd name="connsiteY1" fmla="*/ 2593301 h 2798017"/>
                    <a:gd name="connsiteX2" fmla="*/ 1276066 w 5500048"/>
                    <a:gd name="connsiteY2" fmla="*/ 2409056 h 2798017"/>
                    <a:gd name="connsiteX3" fmla="*/ 1596788 w 5500048"/>
                    <a:gd name="connsiteY3" fmla="*/ 2047391 h 2798017"/>
                    <a:gd name="connsiteX4" fmla="*/ 1869743 w 5500048"/>
                    <a:gd name="connsiteY4" fmla="*/ 1460537 h 2798017"/>
                    <a:gd name="connsiteX5" fmla="*/ 2019869 w 5500048"/>
                    <a:gd name="connsiteY5" fmla="*/ 873683 h 2798017"/>
                    <a:gd name="connsiteX6" fmla="*/ 2142698 w 5500048"/>
                    <a:gd name="connsiteY6" fmla="*/ 587080 h 2798017"/>
                    <a:gd name="connsiteX7" fmla="*/ 2286000 w 5500048"/>
                    <a:gd name="connsiteY7" fmla="*/ 361892 h 2798017"/>
                    <a:gd name="connsiteX8" fmla="*/ 2579427 w 5500048"/>
                    <a:gd name="connsiteY8" fmla="*/ 109409 h 2798017"/>
                    <a:gd name="connsiteX9" fmla="*/ 3125337 w 5500048"/>
                    <a:gd name="connsiteY9" fmla="*/ 226 h 2798017"/>
                    <a:gd name="connsiteX10" fmla="*/ 3643952 w 5500048"/>
                    <a:gd name="connsiteY10" fmla="*/ 95761 h 2798017"/>
                    <a:gd name="connsiteX11" fmla="*/ 4039737 w 5500048"/>
                    <a:gd name="connsiteY11" fmla="*/ 505194 h 2798017"/>
                    <a:gd name="connsiteX12" fmla="*/ 4271749 w 5500048"/>
                    <a:gd name="connsiteY12" fmla="*/ 1010161 h 2798017"/>
                    <a:gd name="connsiteX13" fmla="*/ 4490113 w 5500048"/>
                    <a:gd name="connsiteY13" fmla="*/ 1419594 h 2798017"/>
                    <a:gd name="connsiteX14" fmla="*/ 4612943 w 5500048"/>
                    <a:gd name="connsiteY14" fmla="*/ 1610662 h 2798017"/>
                    <a:gd name="connsiteX15" fmla="*/ 4735773 w 5500048"/>
                    <a:gd name="connsiteY15" fmla="*/ 1733492 h 2798017"/>
                    <a:gd name="connsiteX16" fmla="*/ 4858603 w 5500048"/>
                    <a:gd name="connsiteY16" fmla="*/ 1829026 h 2798017"/>
                    <a:gd name="connsiteX17" fmla="*/ 5199797 w 5500048"/>
                    <a:gd name="connsiteY17" fmla="*/ 1992800 h 2798017"/>
                    <a:gd name="connsiteX18" fmla="*/ 5500048 w 5500048"/>
                    <a:gd name="connsiteY18" fmla="*/ 2033743 h 2798017"/>
                    <a:gd name="connsiteX19" fmla="*/ 5500048 w 5500048"/>
                    <a:gd name="connsiteY19" fmla="*/ 2033743 h 2798017"/>
                    <a:gd name="connsiteX20" fmla="*/ 5500048 w 5500048"/>
                    <a:gd name="connsiteY20" fmla="*/ 2033743 h 2798017"/>
                    <a:gd name="connsiteX0" fmla="*/ 0 w 5500048"/>
                    <a:gd name="connsiteY0" fmla="*/ 2798017 h 2798017"/>
                    <a:gd name="connsiteX1" fmla="*/ 873457 w 5500048"/>
                    <a:gd name="connsiteY1" fmla="*/ 2593301 h 2798017"/>
                    <a:gd name="connsiteX2" fmla="*/ 1276066 w 5500048"/>
                    <a:gd name="connsiteY2" fmla="*/ 2409056 h 2798017"/>
                    <a:gd name="connsiteX3" fmla="*/ 1596788 w 5500048"/>
                    <a:gd name="connsiteY3" fmla="*/ 2047391 h 2798017"/>
                    <a:gd name="connsiteX4" fmla="*/ 1869743 w 5500048"/>
                    <a:gd name="connsiteY4" fmla="*/ 1460537 h 2798017"/>
                    <a:gd name="connsiteX5" fmla="*/ 2040340 w 5500048"/>
                    <a:gd name="connsiteY5" fmla="*/ 860036 h 2798017"/>
                    <a:gd name="connsiteX6" fmla="*/ 2142698 w 5500048"/>
                    <a:gd name="connsiteY6" fmla="*/ 587080 h 2798017"/>
                    <a:gd name="connsiteX7" fmla="*/ 2286000 w 5500048"/>
                    <a:gd name="connsiteY7" fmla="*/ 361892 h 2798017"/>
                    <a:gd name="connsiteX8" fmla="*/ 2579427 w 5500048"/>
                    <a:gd name="connsiteY8" fmla="*/ 109409 h 2798017"/>
                    <a:gd name="connsiteX9" fmla="*/ 3125337 w 5500048"/>
                    <a:gd name="connsiteY9" fmla="*/ 226 h 2798017"/>
                    <a:gd name="connsiteX10" fmla="*/ 3643952 w 5500048"/>
                    <a:gd name="connsiteY10" fmla="*/ 95761 h 2798017"/>
                    <a:gd name="connsiteX11" fmla="*/ 4039737 w 5500048"/>
                    <a:gd name="connsiteY11" fmla="*/ 505194 h 2798017"/>
                    <a:gd name="connsiteX12" fmla="*/ 4271749 w 5500048"/>
                    <a:gd name="connsiteY12" fmla="*/ 1010161 h 2798017"/>
                    <a:gd name="connsiteX13" fmla="*/ 4490113 w 5500048"/>
                    <a:gd name="connsiteY13" fmla="*/ 1419594 h 2798017"/>
                    <a:gd name="connsiteX14" fmla="*/ 4612943 w 5500048"/>
                    <a:gd name="connsiteY14" fmla="*/ 1610662 h 2798017"/>
                    <a:gd name="connsiteX15" fmla="*/ 4735773 w 5500048"/>
                    <a:gd name="connsiteY15" fmla="*/ 1733492 h 2798017"/>
                    <a:gd name="connsiteX16" fmla="*/ 4858603 w 5500048"/>
                    <a:gd name="connsiteY16" fmla="*/ 1829026 h 2798017"/>
                    <a:gd name="connsiteX17" fmla="*/ 5199797 w 5500048"/>
                    <a:gd name="connsiteY17" fmla="*/ 1992800 h 2798017"/>
                    <a:gd name="connsiteX18" fmla="*/ 5500048 w 5500048"/>
                    <a:gd name="connsiteY18" fmla="*/ 2033743 h 2798017"/>
                    <a:gd name="connsiteX19" fmla="*/ 5500048 w 5500048"/>
                    <a:gd name="connsiteY19" fmla="*/ 2033743 h 2798017"/>
                    <a:gd name="connsiteX20" fmla="*/ 5500048 w 5500048"/>
                    <a:gd name="connsiteY20" fmla="*/ 2033743 h 2798017"/>
                    <a:gd name="connsiteX0" fmla="*/ 0 w 6135048"/>
                    <a:gd name="connsiteY0" fmla="*/ 2798017 h 2798017"/>
                    <a:gd name="connsiteX1" fmla="*/ 873457 w 6135048"/>
                    <a:gd name="connsiteY1" fmla="*/ 2593301 h 2798017"/>
                    <a:gd name="connsiteX2" fmla="*/ 1276066 w 6135048"/>
                    <a:gd name="connsiteY2" fmla="*/ 2409056 h 2798017"/>
                    <a:gd name="connsiteX3" fmla="*/ 1596788 w 6135048"/>
                    <a:gd name="connsiteY3" fmla="*/ 2047391 h 2798017"/>
                    <a:gd name="connsiteX4" fmla="*/ 1869743 w 6135048"/>
                    <a:gd name="connsiteY4" fmla="*/ 1460537 h 2798017"/>
                    <a:gd name="connsiteX5" fmla="*/ 2040340 w 6135048"/>
                    <a:gd name="connsiteY5" fmla="*/ 860036 h 2798017"/>
                    <a:gd name="connsiteX6" fmla="*/ 2142698 w 6135048"/>
                    <a:gd name="connsiteY6" fmla="*/ 587080 h 2798017"/>
                    <a:gd name="connsiteX7" fmla="*/ 2286000 w 6135048"/>
                    <a:gd name="connsiteY7" fmla="*/ 361892 h 2798017"/>
                    <a:gd name="connsiteX8" fmla="*/ 2579427 w 6135048"/>
                    <a:gd name="connsiteY8" fmla="*/ 109409 h 2798017"/>
                    <a:gd name="connsiteX9" fmla="*/ 3125337 w 6135048"/>
                    <a:gd name="connsiteY9" fmla="*/ 226 h 2798017"/>
                    <a:gd name="connsiteX10" fmla="*/ 3643952 w 6135048"/>
                    <a:gd name="connsiteY10" fmla="*/ 95761 h 2798017"/>
                    <a:gd name="connsiteX11" fmla="*/ 4039737 w 6135048"/>
                    <a:gd name="connsiteY11" fmla="*/ 505194 h 2798017"/>
                    <a:gd name="connsiteX12" fmla="*/ 4271749 w 6135048"/>
                    <a:gd name="connsiteY12" fmla="*/ 1010161 h 2798017"/>
                    <a:gd name="connsiteX13" fmla="*/ 4490113 w 6135048"/>
                    <a:gd name="connsiteY13" fmla="*/ 1419594 h 2798017"/>
                    <a:gd name="connsiteX14" fmla="*/ 4612943 w 6135048"/>
                    <a:gd name="connsiteY14" fmla="*/ 1610662 h 2798017"/>
                    <a:gd name="connsiteX15" fmla="*/ 4735773 w 6135048"/>
                    <a:gd name="connsiteY15" fmla="*/ 1733492 h 2798017"/>
                    <a:gd name="connsiteX16" fmla="*/ 4858603 w 6135048"/>
                    <a:gd name="connsiteY16" fmla="*/ 1829026 h 2798017"/>
                    <a:gd name="connsiteX17" fmla="*/ 5199797 w 6135048"/>
                    <a:gd name="connsiteY17" fmla="*/ 1992800 h 2798017"/>
                    <a:gd name="connsiteX18" fmla="*/ 5500048 w 6135048"/>
                    <a:gd name="connsiteY18" fmla="*/ 2033743 h 2798017"/>
                    <a:gd name="connsiteX19" fmla="*/ 5500048 w 6135048"/>
                    <a:gd name="connsiteY19" fmla="*/ 2033743 h 2798017"/>
                    <a:gd name="connsiteX20" fmla="*/ 6135048 w 6135048"/>
                    <a:gd name="connsiteY20" fmla="*/ 2116293 h 2798017"/>
                    <a:gd name="connsiteX0" fmla="*/ 0 w 6135048"/>
                    <a:gd name="connsiteY0" fmla="*/ 2798017 h 2798017"/>
                    <a:gd name="connsiteX1" fmla="*/ 873457 w 6135048"/>
                    <a:gd name="connsiteY1" fmla="*/ 2593301 h 2798017"/>
                    <a:gd name="connsiteX2" fmla="*/ 1276066 w 6135048"/>
                    <a:gd name="connsiteY2" fmla="*/ 2409056 h 2798017"/>
                    <a:gd name="connsiteX3" fmla="*/ 1596788 w 6135048"/>
                    <a:gd name="connsiteY3" fmla="*/ 2047391 h 2798017"/>
                    <a:gd name="connsiteX4" fmla="*/ 1869743 w 6135048"/>
                    <a:gd name="connsiteY4" fmla="*/ 1460537 h 2798017"/>
                    <a:gd name="connsiteX5" fmla="*/ 2040340 w 6135048"/>
                    <a:gd name="connsiteY5" fmla="*/ 860036 h 2798017"/>
                    <a:gd name="connsiteX6" fmla="*/ 2142698 w 6135048"/>
                    <a:gd name="connsiteY6" fmla="*/ 587080 h 2798017"/>
                    <a:gd name="connsiteX7" fmla="*/ 2286000 w 6135048"/>
                    <a:gd name="connsiteY7" fmla="*/ 361892 h 2798017"/>
                    <a:gd name="connsiteX8" fmla="*/ 2579427 w 6135048"/>
                    <a:gd name="connsiteY8" fmla="*/ 109409 h 2798017"/>
                    <a:gd name="connsiteX9" fmla="*/ 3125337 w 6135048"/>
                    <a:gd name="connsiteY9" fmla="*/ 226 h 2798017"/>
                    <a:gd name="connsiteX10" fmla="*/ 3643952 w 6135048"/>
                    <a:gd name="connsiteY10" fmla="*/ 95761 h 2798017"/>
                    <a:gd name="connsiteX11" fmla="*/ 4039737 w 6135048"/>
                    <a:gd name="connsiteY11" fmla="*/ 505194 h 2798017"/>
                    <a:gd name="connsiteX12" fmla="*/ 4271749 w 6135048"/>
                    <a:gd name="connsiteY12" fmla="*/ 1010161 h 2798017"/>
                    <a:gd name="connsiteX13" fmla="*/ 4490113 w 6135048"/>
                    <a:gd name="connsiteY13" fmla="*/ 1419594 h 2798017"/>
                    <a:gd name="connsiteX14" fmla="*/ 4612943 w 6135048"/>
                    <a:gd name="connsiteY14" fmla="*/ 1610662 h 2798017"/>
                    <a:gd name="connsiteX15" fmla="*/ 4735773 w 6135048"/>
                    <a:gd name="connsiteY15" fmla="*/ 1733492 h 2798017"/>
                    <a:gd name="connsiteX16" fmla="*/ 4858603 w 6135048"/>
                    <a:gd name="connsiteY16" fmla="*/ 1829026 h 2798017"/>
                    <a:gd name="connsiteX17" fmla="*/ 5212497 w 6135048"/>
                    <a:gd name="connsiteY17" fmla="*/ 1973750 h 2798017"/>
                    <a:gd name="connsiteX18" fmla="*/ 5500048 w 6135048"/>
                    <a:gd name="connsiteY18" fmla="*/ 2033743 h 2798017"/>
                    <a:gd name="connsiteX19" fmla="*/ 5500048 w 6135048"/>
                    <a:gd name="connsiteY19" fmla="*/ 2033743 h 2798017"/>
                    <a:gd name="connsiteX20" fmla="*/ 6135048 w 6135048"/>
                    <a:gd name="connsiteY20" fmla="*/ 2116293 h 2798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135048" h="2798017">
                      <a:moveTo>
                        <a:pt x="0" y="2798017"/>
                      </a:moveTo>
                      <a:cubicBezTo>
                        <a:pt x="328684" y="2726366"/>
                        <a:pt x="660779" y="2658128"/>
                        <a:pt x="873457" y="2593301"/>
                      </a:cubicBezTo>
                      <a:cubicBezTo>
                        <a:pt x="1086135" y="2528474"/>
                        <a:pt x="1155511" y="2500041"/>
                        <a:pt x="1276066" y="2409056"/>
                      </a:cubicBezTo>
                      <a:cubicBezTo>
                        <a:pt x="1396621" y="2318071"/>
                        <a:pt x="1497842" y="2205478"/>
                        <a:pt x="1596788" y="2047391"/>
                      </a:cubicBezTo>
                      <a:cubicBezTo>
                        <a:pt x="1695734" y="1889305"/>
                        <a:pt x="1795818" y="1658430"/>
                        <a:pt x="1869743" y="1460537"/>
                      </a:cubicBezTo>
                      <a:cubicBezTo>
                        <a:pt x="1943668" y="1262645"/>
                        <a:pt x="1994848" y="1005612"/>
                        <a:pt x="2040340" y="860036"/>
                      </a:cubicBezTo>
                      <a:cubicBezTo>
                        <a:pt x="2085832" y="714460"/>
                        <a:pt x="2101755" y="670104"/>
                        <a:pt x="2142698" y="587080"/>
                      </a:cubicBezTo>
                      <a:cubicBezTo>
                        <a:pt x="2183641" y="504056"/>
                        <a:pt x="2213212" y="441504"/>
                        <a:pt x="2286000" y="361892"/>
                      </a:cubicBezTo>
                      <a:cubicBezTo>
                        <a:pt x="2358788" y="282280"/>
                        <a:pt x="2439538" y="169687"/>
                        <a:pt x="2579427" y="109409"/>
                      </a:cubicBezTo>
                      <a:cubicBezTo>
                        <a:pt x="2719317" y="49131"/>
                        <a:pt x="2947916" y="2501"/>
                        <a:pt x="3125337" y="226"/>
                      </a:cubicBezTo>
                      <a:cubicBezTo>
                        <a:pt x="3302758" y="-2049"/>
                        <a:pt x="3491552" y="11600"/>
                        <a:pt x="3643952" y="95761"/>
                      </a:cubicBezTo>
                      <a:cubicBezTo>
                        <a:pt x="3796352" y="179922"/>
                        <a:pt x="3935104" y="352794"/>
                        <a:pt x="4039737" y="505194"/>
                      </a:cubicBezTo>
                      <a:cubicBezTo>
                        <a:pt x="4144370" y="657594"/>
                        <a:pt x="4196686" y="857761"/>
                        <a:pt x="4271749" y="1010161"/>
                      </a:cubicBezTo>
                      <a:cubicBezTo>
                        <a:pt x="4346812" y="1162561"/>
                        <a:pt x="4433247" y="1319510"/>
                        <a:pt x="4490113" y="1419594"/>
                      </a:cubicBezTo>
                      <a:cubicBezTo>
                        <a:pt x="4546979" y="1519677"/>
                        <a:pt x="4572000" y="1558346"/>
                        <a:pt x="4612943" y="1610662"/>
                      </a:cubicBezTo>
                      <a:cubicBezTo>
                        <a:pt x="4653886" y="1662978"/>
                        <a:pt x="4694830" y="1697098"/>
                        <a:pt x="4735773" y="1733492"/>
                      </a:cubicBezTo>
                      <a:cubicBezTo>
                        <a:pt x="4776716" y="1769886"/>
                        <a:pt x="4779149" y="1788983"/>
                        <a:pt x="4858603" y="1829026"/>
                      </a:cubicBezTo>
                      <a:cubicBezTo>
                        <a:pt x="4938057" y="1869069"/>
                        <a:pt x="5105590" y="1939631"/>
                        <a:pt x="5212497" y="1973750"/>
                      </a:cubicBezTo>
                      <a:cubicBezTo>
                        <a:pt x="5319404" y="2007869"/>
                        <a:pt x="5452123" y="2023744"/>
                        <a:pt x="5500048" y="2033743"/>
                      </a:cubicBezTo>
                      <a:lnTo>
                        <a:pt x="5500048" y="2033743"/>
                      </a:lnTo>
                      <a:lnTo>
                        <a:pt x="6135048" y="2116293"/>
                      </a:lnTo>
                    </a:path>
                  </a:pathLst>
                </a:custGeom>
                <a:ln>
                  <a:prstDash val="sysDash"/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" name="Прямоугольник 51"/>
                <p:cNvSpPr/>
                <p:nvPr/>
              </p:nvSpPr>
              <p:spPr>
                <a:xfrm>
                  <a:off x="1572354" y="3460443"/>
                  <a:ext cx="1584071" cy="432000"/>
                </a:xfrm>
                <a:prstGeom prst="rect">
                  <a:avLst/>
                </a:prstGeom>
                <a:solidFill>
                  <a:srgbClr val="FF9B9B">
                    <a:alpha val="80000"/>
                  </a:srgbClr>
                </a:solidFill>
                <a:ln w="222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eaLnBrk="0" hangingPunct="0">
                    <a:lnSpc>
                      <a:spcPct val="80000"/>
                    </a:lnSpc>
                  </a:pPr>
                  <a:endParaRPr lang="ru-RU" b="1">
                    <a:solidFill>
                      <a:srgbClr val="820000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Myriad Pro"/>
                  </a:endParaRPr>
                </a:p>
              </p:txBody>
            </p:sp>
            <p:cxnSp>
              <p:nvCxnSpPr>
                <p:cNvPr id="53" name="Прямая соединительная линия 52"/>
                <p:cNvCxnSpPr/>
                <p:nvPr/>
              </p:nvCxnSpPr>
              <p:spPr>
                <a:xfrm>
                  <a:off x="3491484" y="4023397"/>
                  <a:ext cx="0" cy="1722735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  <a:headEnd/>
                  <a:tailEnd type="none" w="med" len="lg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Прямая соединительная линия 70"/>
                <p:cNvCxnSpPr>
                  <a:stCxn id="7" idx="12"/>
                </p:cNvCxnSpPr>
                <p:nvPr/>
              </p:nvCxnSpPr>
              <p:spPr>
                <a:xfrm>
                  <a:off x="5744031" y="3957851"/>
                  <a:ext cx="1601" cy="1787856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  <a:headEnd/>
                  <a:tailEnd type="none" w="med" len="lg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Прямая соединительная линия 71"/>
                <p:cNvCxnSpPr/>
                <p:nvPr/>
              </p:nvCxnSpPr>
              <p:spPr>
                <a:xfrm>
                  <a:off x="2364389" y="5583102"/>
                  <a:ext cx="0" cy="14400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  <a:headEnd/>
                  <a:tailEnd type="none" w="med" len="lg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4" name="Прямоугольник 73"/>
            <p:cNvSpPr/>
            <p:nvPr/>
          </p:nvSpPr>
          <p:spPr>
            <a:xfrm>
              <a:off x="3645098" y="3363277"/>
              <a:ext cx="1360223" cy="309600"/>
            </a:xfrm>
            <a:prstGeom prst="rect">
              <a:avLst/>
            </a:prstGeom>
            <a:noFill/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>
                <a:lnSpc>
                  <a:spcPct val="80000"/>
                </a:lnSpc>
              </a:pPr>
              <a:r>
                <a:rPr lang="ru-RU" b="1">
                  <a:solidFill>
                    <a:srgbClr val="00482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Myriad Pro"/>
                </a:rPr>
                <a:t>Избыток</a:t>
              </a: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5533332" y="3375058"/>
              <a:ext cx="1496601" cy="311073"/>
            </a:xfrm>
            <a:prstGeom prst="rect">
              <a:avLst/>
            </a:prstGeom>
            <a:noFill/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>
                <a:lnSpc>
                  <a:spcPct val="80000"/>
                </a:lnSpc>
              </a:pPr>
              <a:r>
                <a:rPr lang="ru-RU" b="1">
                  <a:solidFill>
                    <a:srgbClr val="82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Myriad Pro"/>
                </a:rPr>
                <a:t>Недостаток</a:t>
              </a: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1491198" y="3375058"/>
              <a:ext cx="1496601" cy="311073"/>
            </a:xfrm>
            <a:prstGeom prst="rect">
              <a:avLst/>
            </a:prstGeom>
            <a:noFill/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>
                <a:lnSpc>
                  <a:spcPct val="80000"/>
                </a:lnSpc>
              </a:pPr>
              <a:r>
                <a:rPr lang="ru-RU" b="1">
                  <a:solidFill>
                    <a:srgbClr val="82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Myriad Pro"/>
                </a:rPr>
                <a:t>Недостаток</a:t>
              </a:r>
            </a:p>
          </p:txBody>
        </p:sp>
      </p:grpSp>
      <p:pic>
        <p:nvPicPr>
          <p:cNvPr id="2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484" y="5617308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олилиния 1"/>
          <p:cNvSpPr>
            <a:spLocks/>
          </p:cNvSpPr>
          <p:nvPr/>
        </p:nvSpPr>
        <p:spPr bwMode="auto">
          <a:xfrm>
            <a:off x="1228299" y="3839813"/>
            <a:ext cx="5970907" cy="1305393"/>
          </a:xfrm>
          <a:custGeom>
            <a:avLst/>
            <a:gdLst>
              <a:gd name="T0" fmla="*/ 0 w 7094202"/>
              <a:gd name="T1" fmla="*/ 1936332 h 1627403"/>
              <a:gd name="T2" fmla="*/ 1168063 w 7094202"/>
              <a:gd name="T3" fmla="*/ 1693478 h 1627403"/>
              <a:gd name="T4" fmla="*/ 2104717 w 7094202"/>
              <a:gd name="T5" fmla="*/ 266706 h 1627403"/>
              <a:gd name="T6" fmla="*/ 4859584 w 7094202"/>
              <a:gd name="T7" fmla="*/ 84565 h 1627403"/>
              <a:gd name="T8" fmla="*/ 6027646 w 7094202"/>
              <a:gd name="T9" fmla="*/ 1238125 h 1627403"/>
              <a:gd name="T10" fmla="*/ 6071724 w 7094202"/>
              <a:gd name="T11" fmla="*/ 1359552 h 162740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connsiteX0" fmla="*/ 0 w 7101450"/>
              <a:gd name="connsiteY0" fmla="*/ 1620156 h 1627403"/>
              <a:gd name="connsiteX1" fmla="*/ 1346200 w 7101450"/>
              <a:gd name="connsiteY1" fmla="*/ 1416956 h 1627403"/>
              <a:gd name="connsiteX2" fmla="*/ 2425700 w 7101450"/>
              <a:gd name="connsiteY2" fmla="*/ 223156 h 1627403"/>
              <a:gd name="connsiteX3" fmla="*/ 5600700 w 7101450"/>
              <a:gd name="connsiteY3" fmla="*/ 70756 h 1627403"/>
              <a:gd name="connsiteX4" fmla="*/ 6946900 w 7101450"/>
              <a:gd name="connsiteY4" fmla="*/ 1035956 h 1627403"/>
              <a:gd name="connsiteX5" fmla="*/ 7013061 w 7101450"/>
              <a:gd name="connsiteY5" fmla="*/ 1114425 h 162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1450" h="1627403">
                <a:moveTo>
                  <a:pt x="0" y="1620156"/>
                </a:moveTo>
                <a:cubicBezTo>
                  <a:pt x="470958" y="1634972"/>
                  <a:pt x="941917" y="1649789"/>
                  <a:pt x="1346200" y="1416956"/>
                </a:cubicBezTo>
                <a:cubicBezTo>
                  <a:pt x="1750483" y="1184123"/>
                  <a:pt x="1716617" y="447523"/>
                  <a:pt x="2425700" y="223156"/>
                </a:cubicBezTo>
                <a:cubicBezTo>
                  <a:pt x="3134783" y="-1211"/>
                  <a:pt x="4847167" y="-64711"/>
                  <a:pt x="5600700" y="70756"/>
                </a:cubicBezTo>
                <a:cubicBezTo>
                  <a:pt x="6354233" y="206223"/>
                  <a:pt x="6714067" y="858156"/>
                  <a:pt x="6946900" y="1035956"/>
                </a:cubicBezTo>
                <a:cubicBezTo>
                  <a:pt x="7179733" y="1213756"/>
                  <a:pt x="7104077" y="1152525"/>
                  <a:pt x="7013061" y="1114425"/>
                </a:cubicBezTo>
              </a:path>
            </a:pathLst>
          </a:custGeom>
          <a:ln>
            <a:headEnd type="none" w="med" len="med"/>
            <a:tailEnd type="none" w="med" len="lg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square" lIns="89959" tIns="46778" rIns="89959" bIns="4677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TextBox 2"/>
          <p:cNvSpPr txBox="1">
            <a:spLocks noChangeArrowheads="1"/>
          </p:cNvSpPr>
          <p:nvPr/>
        </p:nvSpPr>
        <p:spPr bwMode="auto">
          <a:xfrm>
            <a:off x="1059209" y="4217634"/>
            <a:ext cx="1007755" cy="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600" dirty="0">
                <a:latin typeface="Myriad Pro"/>
              </a:rPr>
              <a:t>Расходы</a:t>
            </a:r>
          </a:p>
        </p:txBody>
      </p:sp>
      <p:cxnSp>
        <p:nvCxnSpPr>
          <p:cNvPr id="29" name="Прямая со стрелкой 4"/>
          <p:cNvCxnSpPr>
            <a:cxnSpLocks noChangeShapeType="1"/>
          </p:cNvCxnSpPr>
          <p:nvPr/>
        </p:nvCxnSpPr>
        <p:spPr bwMode="auto">
          <a:xfrm>
            <a:off x="1901318" y="4580087"/>
            <a:ext cx="522670" cy="268360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6"/>
          <p:cNvCxnSpPr>
            <a:cxnSpLocks noChangeShapeType="1"/>
          </p:cNvCxnSpPr>
          <p:nvPr/>
        </p:nvCxnSpPr>
        <p:spPr bwMode="auto">
          <a:xfrm flipH="1">
            <a:off x="1108431" y="4580087"/>
            <a:ext cx="792774" cy="0"/>
          </a:xfrm>
          <a:prstGeom prst="line">
            <a:avLst/>
          </a:prstGeom>
          <a:ln>
            <a:headEnd/>
            <a:tailEnd type="none" w="med" len="lg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7"/>
          <p:cNvSpPr txBox="1">
            <a:spLocks noChangeArrowheads="1"/>
          </p:cNvSpPr>
          <p:nvPr/>
        </p:nvSpPr>
        <p:spPr bwMode="auto">
          <a:xfrm>
            <a:off x="1901201" y="2149495"/>
            <a:ext cx="915167" cy="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>
                <a:latin typeface="Myriad Pro"/>
              </a:rPr>
              <a:t>Доходы</a:t>
            </a:r>
          </a:p>
        </p:txBody>
      </p:sp>
      <p:cxnSp>
        <p:nvCxnSpPr>
          <p:cNvPr id="32" name="Прямая соединительная линия 9"/>
          <p:cNvCxnSpPr>
            <a:cxnSpLocks noChangeShapeType="1"/>
          </p:cNvCxnSpPr>
          <p:nvPr/>
        </p:nvCxnSpPr>
        <p:spPr bwMode="auto">
          <a:xfrm>
            <a:off x="1894251" y="2517780"/>
            <a:ext cx="1059474" cy="0"/>
          </a:xfrm>
          <a:prstGeom prst="line">
            <a:avLst/>
          </a:prstGeom>
          <a:ln>
            <a:headEnd/>
            <a:tailEnd type="none" w="med" len="lg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11"/>
          <p:cNvCxnSpPr>
            <a:cxnSpLocks noChangeShapeType="1"/>
          </p:cNvCxnSpPr>
          <p:nvPr/>
        </p:nvCxnSpPr>
        <p:spPr bwMode="auto">
          <a:xfrm>
            <a:off x="2953730" y="2518017"/>
            <a:ext cx="880696" cy="422275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61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949" y="1025129"/>
            <a:ext cx="8493685" cy="85725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+mn-lt"/>
              </a:rPr>
              <a:t>Причины взрывного роста числа частных инвесторов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8950" y="2228851"/>
            <a:ext cx="84010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1. </a:t>
            </a:r>
            <a:r>
              <a:rPr lang="ru-RU" sz="2000" b="1" i="1" dirty="0">
                <a:solidFill>
                  <a:srgbClr val="C00000"/>
                </a:solidFill>
              </a:rPr>
              <a:t>Систематическое отставание процентных ставок по депозитам от уровня инфляции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b="1" u="sng" dirty="0">
                <a:solidFill>
                  <a:srgbClr val="002060"/>
                </a:solidFill>
              </a:rPr>
              <a:t>За последние 22 года (с 2001 по 2022гг):</a:t>
            </a:r>
          </a:p>
          <a:p>
            <a:r>
              <a:rPr lang="ru-RU" b="1" dirty="0">
                <a:solidFill>
                  <a:srgbClr val="002060"/>
                </a:solidFill>
              </a:rPr>
              <a:t>- Было только 8 лет, когда доходность по депозитам опережала инфляцию, и вкладчики получали реальную положительную доходность</a:t>
            </a:r>
          </a:p>
          <a:p>
            <a:r>
              <a:rPr lang="ru-RU" b="1" dirty="0">
                <a:solidFill>
                  <a:srgbClr val="002060"/>
                </a:solidFill>
              </a:rPr>
              <a:t> - В течение 14 лет вкладчики получали отрицательную реальную доходность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b="1" u="sng" dirty="0">
                <a:solidFill>
                  <a:srgbClr val="002060"/>
                </a:solidFill>
              </a:rPr>
              <a:t>За этот период:</a:t>
            </a:r>
          </a:p>
          <a:p>
            <a:pPr marL="214313" indent="-214313">
              <a:buFontTx/>
              <a:buChar char="-"/>
            </a:pPr>
            <a:r>
              <a:rPr lang="ru-RU" b="1" dirty="0">
                <a:solidFill>
                  <a:srgbClr val="002060"/>
                </a:solidFill>
              </a:rPr>
              <a:t>Цены на потребительские товары и услуги выросли в 6,6 раза</a:t>
            </a:r>
          </a:p>
          <a:p>
            <a:pPr marL="214313" indent="-214313">
              <a:buFontTx/>
              <a:buChar char="-"/>
            </a:pPr>
            <a:r>
              <a:rPr lang="ru-RU" b="1" dirty="0">
                <a:solidFill>
                  <a:srgbClr val="002060"/>
                </a:solidFill>
              </a:rPr>
              <a:t>Средства на депозитах с учетом реинвестирования полученного процентного дохода выросли только в 4,9 раза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2. </a:t>
            </a:r>
            <a:r>
              <a:rPr lang="ru-RU" sz="2000" b="1" i="1" dirty="0">
                <a:solidFill>
                  <a:srgbClr val="C00000"/>
                </a:solidFill>
              </a:rPr>
              <a:t>Рост финансовой грамотности населения позволяет найти альтернативные сферы инвестирования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1839970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450" y="-24289"/>
            <a:ext cx="7645004" cy="828043"/>
          </a:xfrm>
        </p:spPr>
        <p:txBody>
          <a:bodyPr/>
          <a:lstStyle/>
          <a:p>
            <a:r>
              <a:rPr lang="ru-RU" dirty="0" err="1" smtClean="0"/>
              <a:t>Межстрановой</a:t>
            </a:r>
            <a:r>
              <a:rPr lang="ru-RU" dirty="0" smtClean="0"/>
              <a:t> анализ структуры инвестиций физических лиц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769000"/>
              </p:ext>
            </p:extLst>
          </p:nvPr>
        </p:nvGraphicFramePr>
        <p:xfrm>
          <a:off x="457200" y="1600200"/>
          <a:ext cx="82296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7694">
                  <a:extLst>
                    <a:ext uri="{9D8B030D-6E8A-4147-A177-3AD203B41FA5}">
                      <a16:colId xmlns:a16="http://schemas.microsoft.com/office/drawing/2014/main" xmlns="" val="3919487735"/>
                    </a:ext>
                  </a:extLst>
                </a:gridCol>
                <a:gridCol w="1595718">
                  <a:extLst>
                    <a:ext uri="{9D8B030D-6E8A-4147-A177-3AD203B41FA5}">
                      <a16:colId xmlns:a16="http://schemas.microsoft.com/office/drawing/2014/main" xmlns="" val="2671831318"/>
                    </a:ext>
                  </a:extLst>
                </a:gridCol>
                <a:gridCol w="1317812">
                  <a:extLst>
                    <a:ext uri="{9D8B030D-6E8A-4147-A177-3AD203B41FA5}">
                      <a16:colId xmlns:a16="http://schemas.microsoft.com/office/drawing/2014/main" xmlns="" val="2162613465"/>
                    </a:ext>
                  </a:extLst>
                </a:gridCol>
                <a:gridCol w="1308847">
                  <a:extLst>
                    <a:ext uri="{9D8B030D-6E8A-4147-A177-3AD203B41FA5}">
                      <a16:colId xmlns:a16="http://schemas.microsoft.com/office/drawing/2014/main" xmlns="" val="4281011998"/>
                    </a:ext>
                  </a:extLst>
                </a:gridCol>
                <a:gridCol w="1389529">
                  <a:extLst>
                    <a:ext uri="{9D8B030D-6E8A-4147-A177-3AD203B41FA5}">
                      <a16:colId xmlns:a16="http://schemas.microsoft.com/office/drawing/2014/main" xmlns="" val="18069196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Россия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США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Бразилия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Германия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3294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Депозиты и наличные средства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51,9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12,6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17,3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41,7</a:t>
                      </a:r>
                      <a:endParaRPr lang="ru-RU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45011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Облигации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2,9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4,9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15,3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2,4</a:t>
                      </a:r>
                      <a:endParaRPr lang="ru-RU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79649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Акции и участие в капитале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33,2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51,3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46,1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25,5</a:t>
                      </a:r>
                      <a:endParaRPr lang="ru-RU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88773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Страховые и пенсионные резервы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5,2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29,9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20,4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30,1</a:t>
                      </a:r>
                      <a:endParaRPr lang="ru-RU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81190292"/>
                  </a:ext>
                </a:extLst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Н.И. Берзон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009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2659" y="349624"/>
            <a:ext cx="6555441" cy="135823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4F81BD">
                    <a:lumMod val="75000"/>
                  </a:srgbClr>
                </a:solidFill>
                <a:latin typeface="+mn-lt"/>
              </a:rPr>
              <a:t>АКТИВНОСТЬ ЧАСТНЫХ ИНВЕСТОРОВ НА МОСКОВСКОЙ БИРЖЕ </a:t>
            </a:r>
            <a:r>
              <a:rPr lang="ru-RU" sz="2400" b="1" dirty="0">
                <a:solidFill>
                  <a:srgbClr val="4F81BD">
                    <a:lumMod val="75000"/>
                  </a:srgbClr>
                </a:solidFill>
                <a:latin typeface="+mn-lt"/>
              </a:rPr>
              <a:t>(данные на начало года) </a:t>
            </a:r>
            <a:endParaRPr lang="ru-RU" sz="3200" b="1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0491031"/>
              </p:ext>
            </p:extLst>
          </p:nvPr>
        </p:nvGraphicFramePr>
        <p:xfrm>
          <a:off x="376519" y="1430079"/>
          <a:ext cx="8480611" cy="2066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6042">
                  <a:extLst>
                    <a:ext uri="{9D8B030D-6E8A-4147-A177-3AD203B41FA5}">
                      <a16:colId xmlns:a16="http://schemas.microsoft.com/office/drawing/2014/main" xmlns="" val="1931036101"/>
                    </a:ext>
                  </a:extLst>
                </a:gridCol>
                <a:gridCol w="626701">
                  <a:extLst>
                    <a:ext uri="{9D8B030D-6E8A-4147-A177-3AD203B41FA5}">
                      <a16:colId xmlns:a16="http://schemas.microsoft.com/office/drawing/2014/main" xmlns="" val="4157152877"/>
                    </a:ext>
                  </a:extLst>
                </a:gridCol>
                <a:gridCol w="626701">
                  <a:extLst>
                    <a:ext uri="{9D8B030D-6E8A-4147-A177-3AD203B41FA5}">
                      <a16:colId xmlns:a16="http://schemas.microsoft.com/office/drawing/2014/main" xmlns="" val="1554096691"/>
                    </a:ext>
                  </a:extLst>
                </a:gridCol>
                <a:gridCol w="626701">
                  <a:extLst>
                    <a:ext uri="{9D8B030D-6E8A-4147-A177-3AD203B41FA5}">
                      <a16:colId xmlns:a16="http://schemas.microsoft.com/office/drawing/2014/main" xmlns="" val="2553248666"/>
                    </a:ext>
                  </a:extLst>
                </a:gridCol>
                <a:gridCol w="626701">
                  <a:extLst>
                    <a:ext uri="{9D8B030D-6E8A-4147-A177-3AD203B41FA5}">
                      <a16:colId xmlns:a16="http://schemas.microsoft.com/office/drawing/2014/main" xmlns="" val="3475235896"/>
                    </a:ext>
                  </a:extLst>
                </a:gridCol>
                <a:gridCol w="626701">
                  <a:extLst>
                    <a:ext uri="{9D8B030D-6E8A-4147-A177-3AD203B41FA5}">
                      <a16:colId xmlns:a16="http://schemas.microsoft.com/office/drawing/2014/main" xmlns="" val="1881628490"/>
                    </a:ext>
                  </a:extLst>
                </a:gridCol>
                <a:gridCol w="800532">
                  <a:extLst>
                    <a:ext uri="{9D8B030D-6E8A-4147-A177-3AD203B41FA5}">
                      <a16:colId xmlns:a16="http://schemas.microsoft.com/office/drawing/2014/main" xmlns="" val="2429876526"/>
                    </a:ext>
                  </a:extLst>
                </a:gridCol>
                <a:gridCol w="800532">
                  <a:extLst>
                    <a:ext uri="{9D8B030D-6E8A-4147-A177-3AD203B41FA5}">
                      <a16:colId xmlns:a16="http://schemas.microsoft.com/office/drawing/2014/main" xmlns="" val="2485634724"/>
                    </a:ext>
                  </a:extLst>
                </a:gridCol>
              </a:tblGrid>
              <a:tr h="363444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2015</a:t>
                      </a:r>
                      <a:endParaRPr lang="ru-RU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2017</a:t>
                      </a:r>
                      <a:endParaRPr lang="ru-RU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</a:t>
                      </a:r>
                      <a:endParaRPr lang="ru-RU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</a:t>
                      </a:r>
                      <a:endParaRPr lang="ru-RU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</a:t>
                      </a:r>
                      <a:endParaRPr lang="ru-RU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232385357"/>
                  </a:ext>
                </a:extLst>
              </a:tr>
              <a:tr h="56757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Количество зарегистрированных счетов физических лиц на бирже, млн.</a:t>
                      </a:r>
                      <a:endParaRPr lang="ru-RU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1,1</a:t>
                      </a:r>
                      <a:endParaRPr lang="ru-RU" sz="16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1,5</a:t>
                      </a:r>
                      <a:endParaRPr lang="ru-RU" sz="16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2,9</a:t>
                      </a:r>
                      <a:endParaRPr lang="ru-RU" sz="16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6,1</a:t>
                      </a:r>
                      <a:endParaRPr lang="ru-RU" sz="16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14,6</a:t>
                      </a:r>
                      <a:endParaRPr lang="ru-RU" sz="16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34,2</a:t>
                      </a:r>
                      <a:endParaRPr lang="ru-RU" sz="16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55,1</a:t>
                      </a:r>
                      <a:endParaRPr lang="ru-RU" sz="16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3197159001"/>
                  </a:ext>
                </a:extLst>
              </a:tr>
              <a:tr h="56757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Численность частных</a:t>
                      </a:r>
                      <a:r>
                        <a:rPr lang="ru-RU" sz="1600" b="1" baseline="0" dirty="0" smtClean="0"/>
                        <a:t> инвесторов, млн. чел.</a:t>
                      </a:r>
                      <a:endParaRPr lang="ru-RU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0,9</a:t>
                      </a:r>
                      <a:endParaRPr lang="ru-RU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1,1</a:t>
                      </a:r>
                      <a:endParaRPr lang="ru-RU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1,9</a:t>
                      </a:r>
                      <a:endParaRPr lang="ru-RU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3,9</a:t>
                      </a:r>
                      <a:endParaRPr lang="ru-RU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8,8</a:t>
                      </a:r>
                      <a:endParaRPr lang="ru-RU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20,4</a:t>
                      </a:r>
                      <a:endParaRPr lang="ru-RU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30,2</a:t>
                      </a:r>
                      <a:endParaRPr lang="ru-RU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537972903"/>
                  </a:ext>
                </a:extLst>
              </a:tr>
              <a:tr h="56757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Численность активных инвесторов, млн. чел.</a:t>
                      </a:r>
                      <a:endParaRPr lang="ru-RU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0,08</a:t>
                      </a:r>
                      <a:endParaRPr lang="ru-RU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0,1</a:t>
                      </a:r>
                      <a:endParaRPr lang="ru-RU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0,2</a:t>
                      </a:r>
                      <a:endParaRPr lang="ru-RU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0,4</a:t>
                      </a:r>
                      <a:endParaRPr lang="ru-RU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1,4</a:t>
                      </a:r>
                      <a:endParaRPr lang="ru-RU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2,1</a:t>
                      </a:r>
                      <a:endParaRPr lang="ru-RU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3,7</a:t>
                      </a:r>
                      <a:endParaRPr lang="ru-RU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41842519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4812" y="4006948"/>
            <a:ext cx="8884024" cy="15927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900"/>
              </a:spcAft>
            </a:pP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1. Количество зарегистрированных физических лиц на бирже определяется по числу открытых брокерских счетов, у одного инвестора может быть открыто несколько счетов</a:t>
            </a:r>
            <a:r>
              <a:rPr lang="ru-RU" dirty="0" smtClean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. </a:t>
            </a: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В среднем у 1 физического лица открыто 1,8 счета. </a:t>
            </a:r>
          </a:p>
          <a:p>
            <a:pPr defTabSz="685800" fontAlgn="auto">
              <a:spcBef>
                <a:spcPts val="0"/>
              </a:spcBef>
              <a:spcAft>
                <a:spcPts val="900"/>
              </a:spcAft>
            </a:pP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3. Активный инвестор – это инвестор, который совершает в месяц хотя бы 1 сделку. Активность проявляет примерно каждый десятый инвестор.</a:t>
            </a:r>
          </a:p>
        </p:txBody>
      </p:sp>
    </p:spTree>
    <p:extLst>
      <p:ext uri="{BB962C8B-B14F-4D97-AF65-F5344CB8AC3E}">
        <p14:creationId xmlns:p14="http://schemas.microsoft.com/office/powerpoint/2010/main" val="1536818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+mn-lt"/>
              </a:rPr>
              <a:t>Структура счетов частных инвесторов по объему активов, 2023 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504601"/>
              </p:ext>
            </p:extLst>
          </p:nvPr>
        </p:nvGraphicFramePr>
        <p:xfrm>
          <a:off x="628650" y="2286000"/>
          <a:ext cx="8345021" cy="4274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4474">
                  <a:extLst>
                    <a:ext uri="{9D8B030D-6E8A-4147-A177-3AD203B41FA5}">
                      <a16:colId xmlns:a16="http://schemas.microsoft.com/office/drawing/2014/main" xmlns="" val="2509001731"/>
                    </a:ext>
                  </a:extLst>
                </a:gridCol>
                <a:gridCol w="2930547">
                  <a:extLst>
                    <a:ext uri="{9D8B030D-6E8A-4147-A177-3AD203B41FA5}">
                      <a16:colId xmlns:a16="http://schemas.microsoft.com/office/drawing/2014/main" xmlns="" val="3664787119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Размер счета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% от общего количества счетов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40290735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Пустые счета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64,6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266242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Менее 10 тыс. руб.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20,6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483879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От 10 до 100 тыс. руб.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6,9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565191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От 100 тыс. руб. до 1 млн. руб.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5,9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65732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От 1 млн. руб. до 6 млн. руб.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1,5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036184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От 6 млн. руб. до 10 млн. руб.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0,1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765486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От 10 млн. руб. до 100 млн.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</a:rPr>
                        <a:t>руб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0,2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70943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Более 100 млн. руб.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0,02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1239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816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Box 1"/>
          <p:cNvSpPr txBox="1">
            <a:spLocks noChangeArrowheads="1"/>
          </p:cNvSpPr>
          <p:nvPr/>
        </p:nvSpPr>
        <p:spPr bwMode="auto">
          <a:xfrm>
            <a:off x="690282" y="634210"/>
            <a:ext cx="8247530" cy="68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9" rIns="68562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342900"/>
            <a:r>
              <a:rPr lang="ru-RU" altLang="ru-RU" sz="2000" b="1" dirty="0">
                <a:solidFill>
                  <a:srgbClr val="1F497D"/>
                </a:solidFill>
                <a:cs typeface="+mn-cs"/>
              </a:rPr>
              <a:t>ВОЗРАСТНАЯ СТРУКТУРА ИНВЕСТОРОВ НА МОСКОВСКОЙ БИРЖЕ, 2023г.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287602"/>
              </p:ext>
            </p:extLst>
          </p:nvPr>
        </p:nvGraphicFramePr>
        <p:xfrm>
          <a:off x="1600200" y="1425210"/>
          <a:ext cx="5772150" cy="32310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4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xmlns="" val="2804829930"/>
                    </a:ext>
                  </a:extLst>
                </a:gridCol>
              </a:tblGrid>
              <a:tr h="52579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Возраст, лет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% от общей численности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% по объему активов на счетах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9" marB="3429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05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До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 20 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4,2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0,1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9" marB="3429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05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20 - 30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27,9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3,7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9" marB="3429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05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30 - 40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31,9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17,3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9" marB="34299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005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40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 - 50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19,4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27,5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9" marB="34299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005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50 – 60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9,5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25,5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9" marB="34299"/>
                </a:tc>
                <a:extLst>
                  <a:ext uri="{0D108BD9-81ED-4DB2-BD59-A6C34878D82A}">
                    <a16:rowId xmlns:a16="http://schemas.microsoft.com/office/drawing/2014/main" xmlns="" val="309095969"/>
                  </a:ext>
                </a:extLst>
              </a:tr>
              <a:tr h="32005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&gt;60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7,1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25,9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9" marB="34299"/>
                </a:tc>
                <a:extLst>
                  <a:ext uri="{0D108BD9-81ED-4DB2-BD59-A6C34878D82A}">
                    <a16:rowId xmlns:a16="http://schemas.microsoft.com/office/drawing/2014/main" xmlns="" val="932355679"/>
                  </a:ext>
                </a:extLst>
              </a:tr>
              <a:tr h="32005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ИТОГО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100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100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9" marB="34299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 flipH="1">
            <a:off x="345666" y="4942553"/>
            <a:ext cx="828121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Средний возраст инвесторов = 37,5 лет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Более 50% - это инвесторы в возрасте от 20 до 40 лет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Более 50% активов принадлежит инвесторам в возрасте более 50 лет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80933" y="2480733"/>
            <a:ext cx="677334" cy="67733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79067" y="3276600"/>
            <a:ext cx="660400" cy="990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482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1063229"/>
            <a:ext cx="6172200" cy="1041524"/>
          </a:xfrm>
        </p:spPr>
        <p:txBody>
          <a:bodyPr>
            <a:noAutofit/>
          </a:bodyPr>
          <a:lstStyle/>
          <a:p>
            <a:r>
              <a:rPr lang="ru-RU" sz="2100" b="1" dirty="0">
                <a:solidFill>
                  <a:schemeClr val="accent1">
                    <a:lumMod val="75000"/>
                  </a:schemeClr>
                </a:solidFill>
              </a:rPr>
              <a:t>Доля частных инвесторов в объеме торгов на московской бирже после ухода иностранных инвесторов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48396" y="2895055"/>
            <a:ext cx="57215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ru-RU" b="1" dirty="0">
                <a:solidFill>
                  <a:srgbClr val="F79646">
                    <a:lumMod val="50000"/>
                  </a:srgbClr>
                </a:solidFill>
                <a:cs typeface="+mn-cs"/>
              </a:rPr>
              <a:t>По итогам 2023 года:</a:t>
            </a:r>
          </a:p>
          <a:p>
            <a:pPr marL="257175" indent="-257175" defTabSz="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F79646">
                    <a:lumMod val="50000"/>
                  </a:srgbClr>
                </a:solidFill>
                <a:cs typeface="+mn-cs"/>
              </a:rPr>
              <a:t>В объеме торгов акциями = 76%</a:t>
            </a:r>
          </a:p>
          <a:p>
            <a:pPr marL="257175" indent="-257175" defTabSz="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F79646">
                    <a:lumMod val="50000"/>
                  </a:srgbClr>
                </a:solidFill>
                <a:cs typeface="+mn-cs"/>
              </a:rPr>
              <a:t>В объеме торгов облигациями = 32%</a:t>
            </a:r>
          </a:p>
          <a:p>
            <a:pPr marL="257175" indent="-257175" defTabSz="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F79646">
                    <a:lumMod val="50000"/>
                  </a:srgbClr>
                </a:solidFill>
                <a:cs typeface="+mn-cs"/>
              </a:rPr>
              <a:t>В объеме торгов на срочном рынке = 67%</a:t>
            </a:r>
          </a:p>
        </p:txBody>
      </p:sp>
    </p:spTree>
    <p:extLst>
      <p:ext uri="{BB962C8B-B14F-4D97-AF65-F5344CB8AC3E}">
        <p14:creationId xmlns:p14="http://schemas.microsoft.com/office/powerpoint/2010/main" val="2943010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Куда вкладываются частные инвесторы 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2239" y="1803633"/>
            <a:ext cx="6538649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ＭＳ Ｐゴシック"/>
              </a:rPr>
              <a:t>По итогам </a:t>
            </a:r>
            <a:r>
              <a:rPr lang="ru-RU" sz="2000" b="1" u="sng" dirty="0" smtClean="0">
                <a:solidFill>
                  <a:srgbClr val="1F497D">
                    <a:lumMod val="75000"/>
                  </a:srgbClr>
                </a:solidFill>
              </a:rPr>
              <a:t>января</a:t>
            </a: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ＭＳ Ｐゴシック"/>
              </a:rPr>
              <a:t> 2024 года вложения составили:</a:t>
            </a:r>
          </a:p>
          <a:p>
            <a:pPr marL="285750" marR="0" lvl="0" indent="-28575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ＭＳ Ｐゴシック"/>
              </a:rPr>
              <a:t> Облигации – </a:t>
            </a:r>
            <a:r>
              <a:rPr lang="ru-RU" sz="2000" b="1" dirty="0" smtClean="0">
                <a:solidFill>
                  <a:srgbClr val="F79646">
                    <a:lumMod val="50000"/>
                  </a:srgbClr>
                </a:solidFill>
              </a:rPr>
              <a:t>43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ＭＳ Ｐゴシック"/>
              </a:rPr>
              <a:t> млрд. руб.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  <a:defRPr/>
            </a:pPr>
            <a:r>
              <a:rPr lang="ru-RU" sz="2000" b="1" dirty="0" smtClean="0">
                <a:solidFill>
                  <a:srgbClr val="F79646">
                    <a:lumMod val="50000"/>
                  </a:srgbClr>
                </a:solidFill>
              </a:rPr>
              <a:t>Акции - 8,1 млрд</a:t>
            </a:r>
            <a:r>
              <a:rPr lang="ru-RU" sz="2000" b="1" dirty="0">
                <a:solidFill>
                  <a:srgbClr val="F79646">
                    <a:lumMod val="50000"/>
                  </a:srgbClr>
                </a:solidFill>
              </a:rPr>
              <a:t>. руб</a:t>
            </a:r>
            <a:r>
              <a:rPr lang="ru-RU" sz="2000" b="1" dirty="0" smtClean="0">
                <a:solidFill>
                  <a:srgbClr val="F79646">
                    <a:lumMod val="50000"/>
                  </a:srgbClr>
                </a:solidFill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  <a:defRPr/>
            </a:pPr>
            <a:r>
              <a:rPr lang="ru-RU" sz="2000" b="1" dirty="0" smtClean="0">
                <a:solidFill>
                  <a:srgbClr val="F79646">
                    <a:lumMod val="50000"/>
                  </a:srgbClr>
                </a:solidFill>
              </a:rPr>
              <a:t>Биржевые ПИФ – 12,3 млрд. руб.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endParaRPr lang="ru-RU" b="1" dirty="0">
              <a:solidFill>
                <a:srgbClr val="F79646">
                  <a:lumMod val="50000"/>
                </a:srgbClr>
              </a:solidFill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10269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>
                <a:solidFill>
                  <a:schemeClr val="tx2"/>
                </a:solidFill>
              </a:rPr>
              <a:t>Миф 1 – для того, чтобы инвестировать необходимо обладать большой суммой денег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8233" y="1826657"/>
            <a:ext cx="788068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Портфель для небольшой суммы инвестиций в акции российских компаний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969541"/>
              </p:ext>
            </p:extLst>
          </p:nvPr>
        </p:nvGraphicFramePr>
        <p:xfrm>
          <a:off x="1474381" y="2712070"/>
          <a:ext cx="5857703" cy="26746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53619">
                  <a:extLst>
                    <a:ext uri="{9D8B030D-6E8A-4147-A177-3AD203B41FA5}">
                      <a16:colId xmlns:a16="http://schemas.microsoft.com/office/drawing/2014/main" xmlns="" val="1123422623"/>
                    </a:ext>
                  </a:extLst>
                </a:gridCol>
                <a:gridCol w="1168028">
                  <a:extLst>
                    <a:ext uri="{9D8B030D-6E8A-4147-A177-3AD203B41FA5}">
                      <a16:colId xmlns:a16="http://schemas.microsoft.com/office/drawing/2014/main" xmlns="" val="437099730"/>
                    </a:ext>
                  </a:extLst>
                </a:gridCol>
                <a:gridCol w="1168028">
                  <a:extLst>
                    <a:ext uri="{9D8B030D-6E8A-4147-A177-3AD203B41FA5}">
                      <a16:colId xmlns:a16="http://schemas.microsoft.com/office/drawing/2014/main" xmlns="" val="3760593175"/>
                    </a:ext>
                  </a:extLst>
                </a:gridCol>
                <a:gridCol w="1168028">
                  <a:extLst>
                    <a:ext uri="{9D8B030D-6E8A-4147-A177-3AD203B41FA5}">
                      <a16:colId xmlns:a16="http://schemas.microsoft.com/office/drawing/2014/main" xmlns="" val="1622839220"/>
                    </a:ext>
                  </a:extLst>
                </a:gridCol>
              </a:tblGrid>
              <a:tr h="37719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Компания</a:t>
                      </a:r>
                      <a:endParaRPr lang="ru-RU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Цена 1 акции, руб.</a:t>
                      </a:r>
                      <a:endParaRPr lang="ru-RU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Число акций в 1 лоте, шт.</a:t>
                      </a:r>
                      <a:endParaRPr lang="ru-RU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Стоимость 1 лота, руб.</a:t>
                      </a:r>
                      <a:endParaRPr lang="ru-RU" sz="16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31074139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Газпром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343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3 430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8990767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Сбербанк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292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2 920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58091851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solidFill>
                            <a:schemeClr val="tx2"/>
                          </a:solidFill>
                        </a:rPr>
                        <a:t>Алроса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119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1 190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69081069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Аэрофлот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63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632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59010491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Северсталь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1 568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1 568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65201859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ИТОГО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9 740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6332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008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ИНВЕСТИРОВАНИЕ В </a:t>
            </a:r>
            <a:r>
              <a:rPr lang="ru-RU" dirty="0" smtClean="0"/>
              <a:t>ОБЛИГАЦИИ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35540" y="1311642"/>
            <a:ext cx="749490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B2141"/>
                </a:solidFill>
                <a:latin typeface="Calibri"/>
              </a:rPr>
              <a:t>ДОСТОИНСТВА</a:t>
            </a:r>
          </a:p>
          <a:p>
            <a:pPr marL="800100" lvl="1" indent="-342900">
              <a:lnSpc>
                <a:spcPct val="120000"/>
              </a:lnSpc>
              <a:spcBef>
                <a:spcPts val="1200"/>
              </a:spcBef>
              <a:buClr>
                <a:srgbClr val="CF3950"/>
              </a:buClr>
              <a:buFont typeface="Wingdings" panose="05000000000000000000" pitchFamily="2" charset="2"/>
              <a:buChar char="n"/>
              <a:defRPr/>
            </a:pPr>
            <a:r>
              <a:rPr lang="ru-RU" sz="2400" dirty="0" smtClean="0">
                <a:solidFill>
                  <a:srgbClr val="0B2141"/>
                </a:solidFill>
                <a:latin typeface="Calibri"/>
              </a:rPr>
              <a:t>Надежность</a:t>
            </a:r>
          </a:p>
          <a:p>
            <a:pPr marL="800100" lvl="1" indent="-342900">
              <a:lnSpc>
                <a:spcPct val="120000"/>
              </a:lnSpc>
              <a:spcBef>
                <a:spcPts val="1200"/>
              </a:spcBef>
              <a:buClr>
                <a:srgbClr val="CF3950"/>
              </a:buClr>
              <a:buFont typeface="Wingdings" panose="05000000000000000000" pitchFamily="2" charset="2"/>
              <a:buChar char="n"/>
              <a:defRPr/>
            </a:pPr>
            <a:r>
              <a:rPr lang="ru-RU" sz="2400" dirty="0" smtClean="0">
                <a:solidFill>
                  <a:srgbClr val="0B2141"/>
                </a:solidFill>
                <a:latin typeface="Calibri"/>
              </a:rPr>
              <a:t>Более высокая доходность по сравнению с депозитом</a:t>
            </a:r>
            <a:endParaRPr lang="ru-RU" sz="2400" dirty="0">
              <a:solidFill>
                <a:srgbClr val="0B2141"/>
              </a:solidFill>
              <a:latin typeface="Calibri"/>
            </a:endParaRPr>
          </a:p>
          <a:p>
            <a:pPr marL="800100" lvl="1" indent="-342900">
              <a:lnSpc>
                <a:spcPct val="120000"/>
              </a:lnSpc>
              <a:spcBef>
                <a:spcPts val="1200"/>
              </a:spcBef>
              <a:buClr>
                <a:srgbClr val="CF3950"/>
              </a:buClr>
              <a:buFont typeface="Wingdings" panose="05000000000000000000" pitchFamily="2" charset="2"/>
              <a:buChar char="n"/>
              <a:defRPr/>
            </a:pPr>
            <a:r>
              <a:rPr lang="ru-RU" sz="2400" dirty="0">
                <a:solidFill>
                  <a:srgbClr val="0B2141"/>
                </a:solidFill>
                <a:latin typeface="Calibri"/>
              </a:rPr>
              <a:t>Л</a:t>
            </a:r>
            <a:r>
              <a:rPr lang="ru-RU" sz="2400" dirty="0" smtClean="0">
                <a:solidFill>
                  <a:srgbClr val="0B2141"/>
                </a:solidFill>
                <a:latin typeface="Calibri"/>
              </a:rPr>
              <a:t>иквидность </a:t>
            </a:r>
            <a:r>
              <a:rPr lang="ru-RU" sz="2400" dirty="0">
                <a:solidFill>
                  <a:srgbClr val="0B2141"/>
                </a:solidFill>
                <a:latin typeface="Calibri"/>
              </a:rPr>
              <a:t>финансового инструмента</a:t>
            </a:r>
          </a:p>
          <a:p>
            <a:pPr>
              <a:defRPr/>
            </a:pPr>
            <a:endParaRPr lang="ru-RU" sz="2400" dirty="0">
              <a:solidFill>
                <a:srgbClr val="0B2141"/>
              </a:solidFill>
              <a:latin typeface="Calibri"/>
            </a:endParaRPr>
          </a:p>
          <a:p>
            <a:pPr>
              <a:defRPr/>
            </a:pPr>
            <a:r>
              <a:rPr lang="ru-RU" sz="2400" b="1" dirty="0">
                <a:solidFill>
                  <a:srgbClr val="0B2141"/>
                </a:solidFill>
                <a:latin typeface="Calibri"/>
              </a:rPr>
              <a:t>НЕДОСТАТКИ</a:t>
            </a:r>
          </a:p>
          <a:p>
            <a:pPr marL="800100" lvl="1" indent="-342900">
              <a:lnSpc>
                <a:spcPct val="120000"/>
              </a:lnSpc>
              <a:spcBef>
                <a:spcPts val="1200"/>
              </a:spcBef>
              <a:buClr>
                <a:srgbClr val="CFC839">
                  <a:lumMod val="50000"/>
                </a:srgbClr>
              </a:buClr>
              <a:buFont typeface="Wingdings" panose="05000000000000000000" pitchFamily="2" charset="2"/>
              <a:buChar char="n"/>
              <a:defRPr/>
            </a:pPr>
            <a:r>
              <a:rPr lang="ru-RU" sz="2400" dirty="0" smtClean="0">
                <a:solidFill>
                  <a:srgbClr val="0B2141"/>
                </a:solidFill>
                <a:latin typeface="Calibri"/>
              </a:rPr>
              <a:t>Доходность ниже, чем наблюдаемая инфляция</a:t>
            </a:r>
            <a:endParaRPr lang="ru-RU" sz="2400" dirty="0">
              <a:solidFill>
                <a:srgbClr val="0B2141"/>
              </a:solidFill>
              <a:latin typeface="Calibri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© Н.И. Берзон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59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ИНВЕСТИРОВАНИЕ В АКЦИИ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5541" y="1628775"/>
            <a:ext cx="7494909" cy="3434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B2141"/>
                </a:solidFill>
                <a:latin typeface="Calibri"/>
              </a:rPr>
              <a:t>ДОСТОИНСТВА</a:t>
            </a:r>
          </a:p>
          <a:p>
            <a:pPr marL="800100" lvl="1" indent="-342900">
              <a:lnSpc>
                <a:spcPct val="120000"/>
              </a:lnSpc>
              <a:spcBef>
                <a:spcPts val="1200"/>
              </a:spcBef>
              <a:buClr>
                <a:srgbClr val="CF3950"/>
              </a:buClr>
              <a:buFont typeface="Wingdings" panose="05000000000000000000" pitchFamily="2" charset="2"/>
              <a:buChar char="n"/>
              <a:defRPr/>
            </a:pPr>
            <a:r>
              <a:rPr lang="ru-RU" sz="2400" dirty="0">
                <a:solidFill>
                  <a:srgbClr val="0B2141"/>
                </a:solidFill>
                <a:latin typeface="Calibri"/>
              </a:rPr>
              <a:t>Возможность получить высокий доход</a:t>
            </a:r>
          </a:p>
          <a:p>
            <a:pPr marL="800100" lvl="1" indent="-342900">
              <a:lnSpc>
                <a:spcPct val="120000"/>
              </a:lnSpc>
              <a:spcBef>
                <a:spcPts val="1200"/>
              </a:spcBef>
              <a:buClr>
                <a:srgbClr val="CF3950"/>
              </a:buClr>
              <a:buFont typeface="Wingdings" panose="05000000000000000000" pitchFamily="2" charset="2"/>
              <a:buChar char="n"/>
              <a:defRPr/>
            </a:pPr>
            <a:r>
              <a:rPr lang="ru-RU" sz="2400" dirty="0">
                <a:solidFill>
                  <a:srgbClr val="0B2141"/>
                </a:solidFill>
                <a:latin typeface="Calibri"/>
              </a:rPr>
              <a:t>Высокая ликвидность финансового инструмента</a:t>
            </a:r>
          </a:p>
          <a:p>
            <a:pPr>
              <a:defRPr/>
            </a:pPr>
            <a:endParaRPr lang="ru-RU" sz="2400" dirty="0">
              <a:solidFill>
                <a:srgbClr val="0B2141"/>
              </a:solidFill>
              <a:latin typeface="Calibri"/>
            </a:endParaRPr>
          </a:p>
          <a:p>
            <a:pPr>
              <a:defRPr/>
            </a:pPr>
            <a:r>
              <a:rPr lang="ru-RU" sz="2400" b="1" dirty="0">
                <a:solidFill>
                  <a:srgbClr val="0B2141"/>
                </a:solidFill>
                <a:latin typeface="Calibri"/>
              </a:rPr>
              <a:t>НЕДОСТАТКИ</a:t>
            </a:r>
          </a:p>
          <a:p>
            <a:pPr marL="800100" lvl="1" indent="-342900">
              <a:lnSpc>
                <a:spcPct val="120000"/>
              </a:lnSpc>
              <a:spcBef>
                <a:spcPts val="1200"/>
              </a:spcBef>
              <a:buClr>
                <a:srgbClr val="CFC839">
                  <a:lumMod val="50000"/>
                </a:srgbClr>
              </a:buClr>
              <a:buFont typeface="Wingdings" panose="05000000000000000000" pitchFamily="2" charset="2"/>
              <a:buChar char="n"/>
              <a:defRPr/>
            </a:pPr>
            <a:r>
              <a:rPr lang="ru-RU" sz="2400" dirty="0">
                <a:solidFill>
                  <a:srgbClr val="0B2141"/>
                </a:solidFill>
                <a:latin typeface="Calibri"/>
              </a:rPr>
              <a:t>Высокие риски, связанные со снижением курсовой стоимости акций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© Н.И. Берзон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55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7036" y="1217140"/>
            <a:ext cx="6672444" cy="13349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ru-RU" sz="2400" b="1" smtClean="0">
                <a:solidFill>
                  <a:srgbClr val="FFC000"/>
                </a:solidFill>
                <a:latin typeface="Myriad Pro"/>
              </a:rPr>
              <a:t>Цель финансового планирования: </a:t>
            </a:r>
          </a:p>
          <a:p>
            <a:pPr algn="ctr"/>
            <a:r>
              <a:rPr lang="ru-RU" b="1" smtClean="0">
                <a:latin typeface="Myriad Pro"/>
              </a:rPr>
              <a:t>обеспечить </a:t>
            </a:r>
            <a:r>
              <a:rPr lang="ru-RU" b="1">
                <a:latin typeface="Myriad Pro"/>
              </a:rPr>
              <a:t>финансовое благополучие и финансовую независимость </a:t>
            </a:r>
            <a:r>
              <a:rPr lang="ru-RU" b="1" smtClean="0">
                <a:latin typeface="Myriad Pro"/>
              </a:rPr>
              <a:t>в </a:t>
            </a:r>
            <a:r>
              <a:rPr lang="ru-RU" b="1">
                <a:latin typeface="Myriad Pro"/>
              </a:rPr>
              <a:t>течение всей жизни</a:t>
            </a:r>
            <a:endParaRPr lang="ru-RU" b="1" dirty="0">
              <a:latin typeface="Myriad Pro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025402" y="2811241"/>
            <a:ext cx="6208985" cy="3094407"/>
            <a:chOff x="2289638" y="2888971"/>
            <a:chExt cx="6208985" cy="3094407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2446881" y="3444221"/>
              <a:ext cx="6051742" cy="2539157"/>
              <a:chOff x="1599789" y="1313424"/>
              <a:chExt cx="6051742" cy="2539157"/>
            </a:xfrm>
          </p:grpSpPr>
          <p:sp>
            <p:nvSpPr>
              <p:cNvPr id="7" name="Rectangle 12"/>
              <p:cNvSpPr>
                <a:spLocks noChangeArrowheads="1"/>
              </p:cNvSpPr>
              <p:nvPr/>
            </p:nvSpPr>
            <p:spPr bwMode="auto">
              <a:xfrm>
                <a:off x="1790267" y="1313424"/>
                <a:ext cx="5861264" cy="2539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sz="2000" b="1" smtClean="0">
                    <a:solidFill>
                      <a:srgbClr val="003F82"/>
                    </a:solidFill>
                    <a:latin typeface="Myriad Pro"/>
                  </a:rPr>
                  <a:t>Личное</a:t>
                </a:r>
                <a:endParaRPr lang="ru-RU" sz="2000" b="1" dirty="0">
                  <a:solidFill>
                    <a:srgbClr val="003F82"/>
                  </a:solidFill>
                  <a:latin typeface="Myriad Pro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ru-RU" sz="2000" b="1">
                    <a:solidFill>
                      <a:srgbClr val="003F82"/>
                    </a:solidFill>
                    <a:latin typeface="Myriad Pro"/>
                  </a:rPr>
                  <a:t>С</a:t>
                </a:r>
                <a:r>
                  <a:rPr lang="ru-RU" sz="2000" b="1" smtClean="0">
                    <a:solidFill>
                      <a:srgbClr val="003F82"/>
                    </a:solidFill>
                    <a:latin typeface="Myriad Pro"/>
                  </a:rPr>
                  <a:t>емейное</a:t>
                </a:r>
                <a:endParaRPr lang="ru-RU" sz="2000" b="1" dirty="0">
                  <a:solidFill>
                    <a:srgbClr val="003F82"/>
                  </a:solidFill>
                  <a:latin typeface="Myriad Pro"/>
                </a:endParaRPr>
              </a:p>
              <a:p>
                <a:pPr>
                  <a:spcAft>
                    <a:spcPts val="600"/>
                  </a:spcAft>
                </a:pPr>
                <a:endParaRPr lang="ru-RU" sz="900" b="1" smtClean="0">
                  <a:solidFill>
                    <a:srgbClr val="003F82"/>
                  </a:solidFill>
                  <a:latin typeface="Myriad Pro"/>
                </a:endParaRPr>
              </a:p>
              <a:p>
                <a:pPr>
                  <a:spcAft>
                    <a:spcPts val="600"/>
                  </a:spcAft>
                </a:pPr>
                <a:endParaRPr lang="ru-RU" sz="2000" b="1">
                  <a:solidFill>
                    <a:srgbClr val="003F82"/>
                  </a:solidFill>
                  <a:latin typeface="Myriad Pro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ru-RU" sz="2000" b="1" smtClean="0">
                    <a:solidFill>
                      <a:srgbClr val="003F82"/>
                    </a:solidFill>
                    <a:latin typeface="Myriad Pro"/>
                  </a:rPr>
                  <a:t>Родителей</a:t>
                </a:r>
                <a:endParaRPr lang="ru-RU" sz="2000" b="1" dirty="0">
                  <a:solidFill>
                    <a:srgbClr val="003F82"/>
                  </a:solidFill>
                  <a:latin typeface="Myriad Pro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ru-RU" sz="2000" b="1" smtClean="0">
                    <a:solidFill>
                      <a:srgbClr val="003F82"/>
                    </a:solidFill>
                    <a:latin typeface="Myriad Pro"/>
                  </a:rPr>
                  <a:t>Государства</a:t>
                </a:r>
              </a:p>
              <a:p>
                <a:pPr>
                  <a:spcAft>
                    <a:spcPts val="600"/>
                  </a:spcAft>
                </a:pPr>
                <a:r>
                  <a:rPr lang="ru-RU" sz="2000" b="1" smtClean="0">
                    <a:solidFill>
                      <a:srgbClr val="003F82"/>
                    </a:solidFill>
                    <a:latin typeface="Myriad Pro"/>
                  </a:rPr>
                  <a:t>Детей</a:t>
                </a:r>
                <a:endParaRPr lang="ru-RU" sz="2000" b="1" dirty="0">
                  <a:solidFill>
                    <a:srgbClr val="003F82"/>
                  </a:solidFill>
                  <a:latin typeface="Myriad Pro"/>
                </a:endParaRPr>
              </a:p>
            </p:txBody>
          </p:sp>
          <p:grpSp>
            <p:nvGrpSpPr>
              <p:cNvPr id="8" name="Группа 7"/>
              <p:cNvGrpSpPr/>
              <p:nvPr/>
            </p:nvGrpSpPr>
            <p:grpSpPr>
              <a:xfrm>
                <a:off x="1599789" y="1433601"/>
                <a:ext cx="144000" cy="2286563"/>
                <a:chOff x="1599789" y="1433601"/>
                <a:chExt cx="144000" cy="2286563"/>
              </a:xfrm>
            </p:grpSpPr>
            <p:sp>
              <p:nvSpPr>
                <p:cNvPr id="9" name="Овал 8"/>
                <p:cNvSpPr/>
                <p:nvPr/>
              </p:nvSpPr>
              <p:spPr bwMode="auto">
                <a:xfrm>
                  <a:off x="1599789" y="1433601"/>
                  <a:ext cx="144000" cy="144016"/>
                </a:xfrm>
                <a:prstGeom prst="ellipse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10" name="Овал 9"/>
                <p:cNvSpPr/>
                <p:nvPr/>
              </p:nvSpPr>
              <p:spPr bwMode="auto">
                <a:xfrm>
                  <a:off x="1599789" y="1830437"/>
                  <a:ext cx="144000" cy="144016"/>
                </a:xfrm>
                <a:prstGeom prst="ellipse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11" name="Овал 10"/>
                <p:cNvSpPr/>
                <p:nvPr/>
              </p:nvSpPr>
              <p:spPr bwMode="auto">
                <a:xfrm>
                  <a:off x="1599789" y="3576148"/>
                  <a:ext cx="144000" cy="144016"/>
                </a:xfrm>
                <a:prstGeom prst="ellipse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12" name="Овал 11"/>
                <p:cNvSpPr/>
                <p:nvPr/>
              </p:nvSpPr>
              <p:spPr bwMode="auto">
                <a:xfrm>
                  <a:off x="1599789" y="2799231"/>
                  <a:ext cx="144000" cy="144016"/>
                </a:xfrm>
                <a:prstGeom prst="ellipse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13" name="Овал 12"/>
                <p:cNvSpPr/>
                <p:nvPr/>
              </p:nvSpPr>
              <p:spPr bwMode="auto">
                <a:xfrm>
                  <a:off x="1599789" y="3171180"/>
                  <a:ext cx="144000" cy="144016"/>
                </a:xfrm>
                <a:prstGeom prst="ellipse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</p:grpSp>
        </p:grp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2289638" y="2888971"/>
              <a:ext cx="5861264" cy="1892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2800" b="1">
                  <a:solidFill>
                    <a:srgbClr val="003F82"/>
                  </a:solidFill>
                  <a:latin typeface="Myriad Pro"/>
                </a:rPr>
                <a:t>Финансовое благополучие:</a:t>
              </a:r>
            </a:p>
            <a:p>
              <a:pPr>
                <a:spcAft>
                  <a:spcPts val="600"/>
                </a:spcAft>
              </a:pPr>
              <a:endParaRPr lang="ru-RU" sz="2800" b="1" smtClean="0">
                <a:solidFill>
                  <a:srgbClr val="003F82"/>
                </a:solidFill>
                <a:latin typeface="Myriad Pro"/>
              </a:endParaRPr>
            </a:p>
            <a:p>
              <a:pPr>
                <a:spcAft>
                  <a:spcPts val="600"/>
                </a:spcAft>
              </a:pPr>
              <a:endParaRPr lang="ru-RU" b="1" smtClean="0">
                <a:solidFill>
                  <a:srgbClr val="003F82"/>
                </a:solidFill>
                <a:latin typeface="Myriad Pro"/>
              </a:endParaRPr>
            </a:p>
            <a:p>
              <a:pPr>
                <a:spcAft>
                  <a:spcPts val="600"/>
                </a:spcAft>
              </a:pPr>
              <a:r>
                <a:rPr lang="ru-RU" sz="2800" b="1">
                  <a:solidFill>
                    <a:srgbClr val="003F82"/>
                  </a:solidFill>
                  <a:latin typeface="Myriad Pro"/>
                </a:rPr>
                <a:t>Финансовая независимость от</a:t>
              </a:r>
              <a:r>
                <a:rPr lang="ru-RU" sz="2800" b="1" smtClean="0">
                  <a:solidFill>
                    <a:srgbClr val="003F82"/>
                  </a:solidFill>
                  <a:latin typeface="Myriad Pro"/>
                </a:rPr>
                <a:t>:</a:t>
              </a:r>
              <a:endParaRPr lang="ru-RU" sz="2800" b="1">
                <a:solidFill>
                  <a:srgbClr val="003F82"/>
                </a:solidFill>
                <a:latin typeface="Myriad Pro"/>
              </a:endParaRPr>
            </a:p>
          </p:txBody>
        </p:sp>
      </p:grpSp>
      <p:pic>
        <p:nvPicPr>
          <p:cNvPr id="1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488" y="5617310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35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>
                <a:solidFill>
                  <a:schemeClr val="accent1">
                    <a:lumMod val="50000"/>
                  </a:schemeClr>
                </a:solidFill>
              </a:rPr>
              <a:t>Тор 10 акций в портфеле частных инвесторов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286000" y="1905000"/>
          <a:ext cx="4572000" cy="3268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153534422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4212361556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1"/>
                          </a:solidFill>
                        </a:rPr>
                        <a:t>Компания</a:t>
                      </a:r>
                      <a:endParaRPr lang="ru-RU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ru-RU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53471044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Газпром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30,4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95221338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Сбербанк, </a:t>
                      </a:r>
                      <a:r>
                        <a:rPr lang="ru-RU" sz="15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ао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20,3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462997119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ru-RU" sz="15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Норникель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11,0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88976584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ЛУКОЙЛ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8,5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88703070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Сургутнефтегаз, ап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6,6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722068489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Сбербанк, ап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5,9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4026027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МТС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4,9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04146538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Роснефть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4,8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60484204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Яндекс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4,2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4186218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НМЛК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3,4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717249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54837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2851"/>
            <a:ext cx="8229600" cy="58517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Компании, входящие в расчет индекса </a:t>
            </a:r>
            <a:br>
              <a:rPr lang="ru-RU" sz="2400" b="1" dirty="0">
                <a:solidFill>
                  <a:schemeClr val="tx2"/>
                </a:solidFill>
              </a:rPr>
            </a:br>
            <a:r>
              <a:rPr lang="ru-RU" sz="2400" b="1" dirty="0">
                <a:solidFill>
                  <a:schemeClr val="tx2"/>
                </a:solidFill>
              </a:rPr>
              <a:t>голубых фишек 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endParaRPr lang="ru-RU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457200" y="791866"/>
          <a:ext cx="8351822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3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386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857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Компания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Описание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3847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Сбербанк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финансовый</a:t>
                      </a:r>
                      <a:r>
                        <a:rPr lang="ru-RU" baseline="0" dirty="0"/>
                        <a:t> сектор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0309317"/>
                  </a:ext>
                </a:extLst>
              </a:tr>
              <a:tr h="36384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Тинькофф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финансовый</a:t>
                      </a:r>
                      <a:r>
                        <a:rPr lang="ru-RU" baseline="0" dirty="0" smtClean="0"/>
                        <a:t> сектор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3847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Яндекс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IT-</a:t>
                      </a:r>
                      <a:r>
                        <a:rPr lang="ru-RU" dirty="0"/>
                        <a:t>компания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3847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Газпром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/>
                        <a:t>газовая отрасль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009770"/>
                  </a:ext>
                </a:extLst>
              </a:tr>
              <a:tr h="363847">
                <a:tc>
                  <a:txBody>
                    <a:bodyPr/>
                    <a:lstStyle/>
                    <a:p>
                      <a:r>
                        <a:rPr lang="ru-RU" sz="1800" b="1" dirty="0" err="1">
                          <a:solidFill>
                            <a:schemeClr val="tx1"/>
                          </a:solidFill>
                        </a:rPr>
                        <a:t>Новатэк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газовая отрасль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384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НЛМК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черная металлургия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3847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Норильский</a:t>
                      </a:r>
                      <a:r>
                        <a:rPr lang="ru-RU" sz="1800" b="1" baseline="0" dirty="0">
                          <a:solidFill>
                            <a:schemeClr val="tx1"/>
                          </a:solidFill>
                        </a:rPr>
                        <a:t> никель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цветная металлургия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3847"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</a:rPr>
                        <a:t>Алроса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промышленность драгоценных металлов и алмазов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3847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Полиметалл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промышленность драгоценных металлов и алмазов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9225205"/>
                  </a:ext>
                </a:extLst>
              </a:tr>
              <a:tr h="363847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Полюс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промышленность драгоценных металлов и алмазов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9114396"/>
                  </a:ext>
                </a:extLst>
              </a:tr>
              <a:tr h="363847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Магнит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компания розничной торговли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3847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Лукойл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нефтяная</a:t>
                      </a:r>
                      <a:r>
                        <a:rPr lang="ru-RU" baseline="0" dirty="0"/>
                        <a:t> компания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3847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Роснефть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нефтяная компания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63847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Татнефть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нефтяная компания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3847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Сургутнефтегаз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нефтяная компания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215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Индекс Московской биржи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01.10.1997-01.02.2024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95536" y="141277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60432" y="2204864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240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6093296"/>
            <a:ext cx="801357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01.02.2024  значение индекса -  3240.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За 27 лет индекс вырос в 32 раза. Среднегодовая доходность = 16,2%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8189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8545"/>
            <a:ext cx="8174181" cy="706583"/>
          </a:xfrm>
          <a:noFill/>
        </p:spPr>
        <p:txBody>
          <a:bodyPr>
            <a:normAutofit/>
          </a:bodyPr>
          <a:lstStyle/>
          <a:p>
            <a:r>
              <a:rPr lang="ru-RU" sz="2800" b="1" dirty="0" smtClean="0">
                <a:latin typeface="+mn-lt"/>
              </a:rPr>
              <a:t>Динамика</a:t>
            </a:r>
            <a:r>
              <a:rPr lang="ru-RU" sz="2800" b="1" dirty="0" smtClean="0"/>
              <a:t> индекса РТС с 01.09.1995 по 04.01.20</a:t>
            </a:r>
            <a:r>
              <a:rPr lang="en-US" sz="2800" b="1" dirty="0" smtClean="0"/>
              <a:t>2</a:t>
            </a:r>
            <a:r>
              <a:rPr lang="ru-RU" sz="2800" b="1" dirty="0"/>
              <a:t>2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40113" y="3336822"/>
            <a:ext cx="826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622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04.01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.2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 flipV="1">
            <a:off x="8631381" y="3051018"/>
            <a:ext cx="234835" cy="19917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8" name="Диаграмма 7"/>
          <p:cNvGraphicFramePr>
            <a:graphicFrameLocks/>
          </p:cNvGraphicFramePr>
          <p:nvPr>
            <p:extLst/>
          </p:nvPr>
        </p:nvGraphicFramePr>
        <p:xfrm>
          <a:off x="387638" y="851238"/>
          <a:ext cx="8309651" cy="557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44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2165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Доходность </a:t>
            </a:r>
            <a:r>
              <a:rPr lang="ru-RU" sz="2800" b="1" dirty="0"/>
              <a:t>индекса </a:t>
            </a:r>
            <a:r>
              <a:rPr lang="ru-RU" sz="2800" b="1" dirty="0" smtClean="0"/>
              <a:t>РТС по годам (1996-2021) 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449192" y="1012878"/>
          <a:ext cx="8229600" cy="4936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2962" y="3172309"/>
            <a:ext cx="294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081" y="5949280"/>
            <a:ext cx="7286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Доходность за 26 лет составила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1522%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Среднегодовая доходность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11,3%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2212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96351" y="1628800"/>
            <a:ext cx="1224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4 779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30.12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.21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Динамика индекса </a:t>
            </a:r>
            <a:r>
              <a:rPr lang="en-US" sz="2800" b="1" dirty="0" smtClean="0"/>
              <a:t>S&amp;P 500 </a:t>
            </a:r>
            <a:r>
              <a:rPr lang="ru-RU" sz="2800" b="1" dirty="0" smtClean="0"/>
              <a:t>за </a:t>
            </a:r>
            <a:r>
              <a:rPr lang="en-US" sz="2800" b="1" dirty="0" smtClean="0"/>
              <a:t>01.09.95-30.12.2</a:t>
            </a:r>
            <a:r>
              <a:rPr lang="ru-RU" sz="2800" b="1" dirty="0" smtClean="0"/>
              <a:t>1</a:t>
            </a:r>
            <a:endParaRPr lang="ru-RU" sz="2800" b="1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/>
          </p:nvPr>
        </p:nvGraphicFramePr>
        <p:xfrm>
          <a:off x="594292" y="923453"/>
          <a:ext cx="7608147" cy="5441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195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21654"/>
          </a:xfrm>
        </p:spPr>
        <p:txBody>
          <a:bodyPr>
            <a:normAutofit/>
          </a:bodyPr>
          <a:lstStyle/>
          <a:p>
            <a:r>
              <a:rPr lang="ru-RU" sz="2800" b="1" dirty="0"/>
              <a:t>Доходность индекса </a:t>
            </a:r>
            <a:r>
              <a:rPr lang="en-US" sz="2800" b="1" dirty="0"/>
              <a:t>S&amp;P 500</a:t>
            </a:r>
            <a:r>
              <a:rPr lang="ru-RU" sz="2800" b="1" dirty="0" smtClean="0"/>
              <a:t> </a:t>
            </a:r>
            <a:r>
              <a:rPr lang="ru-RU" sz="2800" b="1" dirty="0"/>
              <a:t>по годам (1996-2021) 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129419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2962" y="3172309"/>
            <a:ext cx="294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081" y="5949280"/>
            <a:ext cx="7286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Доходность за 26 лет составила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749%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Среднегодовая доходность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8,6%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2798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4" y="428645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003F82"/>
                </a:solidFill>
                <a:effectLst/>
                <a:uLnTx/>
                <a:uFillTx/>
                <a:latin typeface="Myriad Pro"/>
                <a:ea typeface="ＭＳ Ｐゴシック"/>
              </a:rPr>
              <a:t>Концепция постоянного потребления </a:t>
            </a:r>
            <a:b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003F82"/>
                </a:solidFill>
                <a:effectLst/>
                <a:uLnTx/>
                <a:uFillTx/>
                <a:latin typeface="Myriad Pro"/>
                <a:ea typeface="ＭＳ Ｐゴシック"/>
              </a:rPr>
            </a:b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003F82"/>
                </a:solidFill>
                <a:effectLst/>
                <a:uLnTx/>
                <a:uFillTx/>
                <a:latin typeface="Myriad Pro"/>
                <a:ea typeface="ＭＳ Ｐゴシック"/>
              </a:rPr>
              <a:t>на протяжении жизни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F82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pic>
        <p:nvPicPr>
          <p:cNvPr id="4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513" y="5617370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516582" y="1367233"/>
            <a:ext cx="7747416" cy="4812199"/>
            <a:chOff x="516582" y="1487606"/>
            <a:chExt cx="7747416" cy="4812199"/>
          </a:xfrm>
        </p:grpSpPr>
        <p:pic>
          <p:nvPicPr>
            <p:cNvPr id="32774" name="Picture 6" descr="C:\Компьютер\Фондовый рынок\Проекты\Курсера\1 - Новое, on demand\Слайды к лекциям\Картинки\money-plan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636" y="3474064"/>
              <a:ext cx="894108" cy="598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Группа 1"/>
            <p:cNvGrpSpPr/>
            <p:nvPr/>
          </p:nvGrpSpPr>
          <p:grpSpPr>
            <a:xfrm>
              <a:off x="516582" y="1570739"/>
              <a:ext cx="7651881" cy="2949119"/>
              <a:chOff x="516582" y="1642378"/>
              <a:chExt cx="7651881" cy="3229873"/>
            </a:xfrm>
          </p:grpSpPr>
          <p:sp>
            <p:nvSpPr>
              <p:cNvPr id="31" name="Rectangle 13"/>
              <p:cNvSpPr>
                <a:spLocks noChangeArrowheads="1"/>
              </p:cNvSpPr>
              <p:nvPr/>
            </p:nvSpPr>
            <p:spPr bwMode="auto">
              <a:xfrm>
                <a:off x="892321" y="4322634"/>
                <a:ext cx="3616518" cy="54961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20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yriad Pro"/>
                    <a:ea typeface="+mn-ea"/>
                    <a:cs typeface="+mn-cs"/>
                  </a:rPr>
                  <a:t>Инвестиции + доход</a:t>
                </a:r>
                <a:endParaRPr kumimoji="0" lang="ru-RU" alt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endParaRPr>
              </a:p>
            </p:txBody>
          </p:sp>
          <p:sp>
            <p:nvSpPr>
              <p:cNvPr id="37" name="AutoShape 18"/>
              <p:cNvSpPr>
                <a:spLocks noChangeArrowheads="1"/>
              </p:cNvSpPr>
              <p:nvPr/>
            </p:nvSpPr>
            <p:spPr bwMode="auto">
              <a:xfrm rot="16200000">
                <a:off x="5346203" y="2759176"/>
                <a:ext cx="164561" cy="931518"/>
              </a:xfrm>
              <a:prstGeom prst="upDownArrow">
                <a:avLst>
                  <a:gd name="adj1" fmla="val 34153"/>
                  <a:gd name="adj2" fmla="val 84349"/>
                </a:avLst>
              </a:prstGeom>
              <a:solidFill>
                <a:schemeClr val="tx2">
                  <a:lumMod val="60000"/>
                  <a:lumOff val="40000"/>
                  <a:alpha val="50000"/>
                </a:schemeClr>
              </a:solidFill>
              <a:ln w="22225" cap="flat" cmpd="sng" algn="ctr">
                <a:solidFill>
                  <a:schemeClr val="tx2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/>
                </a:endParaRPr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1656580" y="1642378"/>
                <a:ext cx="2088000" cy="756000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yriad Pro"/>
                    <a:ea typeface="+mn-ea"/>
                    <a:cs typeface="+mn-cs"/>
                  </a:rPr>
                  <a:t>Доход</a:t>
                </a:r>
                <a:endParaRPr kumimoji="0" lang="ru-RU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endParaRPr>
              </a:p>
            </p:txBody>
          </p:sp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516582" y="2833046"/>
                <a:ext cx="2088000" cy="756000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2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yriad Pro"/>
                    <a:ea typeface="+mn-ea"/>
                    <a:cs typeface="+mn-cs"/>
                  </a:rPr>
                  <a:t>Сбережения</a:t>
                </a:r>
                <a:endParaRPr kumimoji="0" lang="ru-RU" altLang="ru-RU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endParaRPr>
              </a:p>
            </p:txBody>
          </p:sp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2801389" y="2833046"/>
                <a:ext cx="2088000" cy="756000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22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yriad Pro"/>
                    <a:ea typeface="+mn-ea"/>
                    <a:cs typeface="+mn-cs"/>
                  </a:rPr>
                  <a:t>Потребление</a:t>
                </a:r>
                <a:endParaRPr kumimoji="0" lang="ru-RU" altLang="ru-RU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endParaRPr>
              </a:p>
            </p:txBody>
          </p:sp>
          <p:sp>
            <p:nvSpPr>
              <p:cNvPr id="21" name="Line 26"/>
              <p:cNvSpPr>
                <a:spLocks noChangeShapeType="1"/>
              </p:cNvSpPr>
              <p:nvPr/>
            </p:nvSpPr>
            <p:spPr bwMode="auto">
              <a:xfrm flipH="1">
                <a:off x="1497746" y="2442860"/>
                <a:ext cx="818734" cy="360888"/>
              </a:xfrm>
              <a:prstGeom prst="line">
                <a:avLst/>
              </a:prstGeom>
              <a:ln w="31750"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Line 26"/>
              <p:cNvSpPr>
                <a:spLocks noChangeShapeType="1"/>
              </p:cNvSpPr>
              <p:nvPr/>
            </p:nvSpPr>
            <p:spPr bwMode="auto">
              <a:xfrm>
                <a:off x="3080794" y="2446485"/>
                <a:ext cx="881606" cy="357263"/>
              </a:xfrm>
              <a:prstGeom prst="line">
                <a:avLst/>
              </a:prstGeom>
              <a:ln w="31750"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Line 26"/>
              <p:cNvSpPr>
                <a:spLocks noChangeShapeType="1"/>
              </p:cNvSpPr>
              <p:nvPr/>
            </p:nvSpPr>
            <p:spPr bwMode="auto">
              <a:xfrm flipH="1">
                <a:off x="1560582" y="3653968"/>
                <a:ext cx="0" cy="648931"/>
              </a:xfrm>
              <a:prstGeom prst="line">
                <a:avLst/>
              </a:prstGeom>
              <a:ln w="31750"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Line 26"/>
              <p:cNvSpPr>
                <a:spLocks noChangeShapeType="1"/>
              </p:cNvSpPr>
              <p:nvPr/>
            </p:nvSpPr>
            <p:spPr bwMode="auto">
              <a:xfrm>
                <a:off x="4572001" y="4574383"/>
                <a:ext cx="1322242" cy="0"/>
              </a:xfrm>
              <a:prstGeom prst="line">
                <a:avLst/>
              </a:prstGeom>
              <a:ln w="31750">
                <a:prstDash val="sysDash"/>
                <a:headEnd/>
                <a:tailEnd type="triangle" w="lg" len="lg"/>
              </a:ln>
              <a:ex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Rectangle 13"/>
              <p:cNvSpPr>
                <a:spLocks noChangeArrowheads="1"/>
              </p:cNvSpPr>
              <p:nvPr/>
            </p:nvSpPr>
            <p:spPr bwMode="auto">
              <a:xfrm>
                <a:off x="5894243" y="4322634"/>
                <a:ext cx="2274220" cy="54961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20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yriad Pro"/>
                    <a:ea typeface="+mn-ea"/>
                    <a:cs typeface="+mn-cs"/>
                  </a:rPr>
                  <a:t>Накопления</a:t>
                </a:r>
                <a:endParaRPr kumimoji="0" lang="ru-RU" alt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endParaRPr>
              </a:p>
            </p:txBody>
          </p:sp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5985139" y="2833046"/>
                <a:ext cx="2088000" cy="756000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22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yriad Pro"/>
                    <a:ea typeface="+mn-ea"/>
                    <a:cs typeface="+mn-cs"/>
                  </a:rPr>
                  <a:t>Потребление</a:t>
                </a:r>
                <a:endParaRPr kumimoji="0" lang="ru-RU" altLang="ru-RU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endParaRPr>
              </a:p>
            </p:txBody>
          </p:sp>
          <p:sp>
            <p:nvSpPr>
              <p:cNvPr id="33" name="Line 26"/>
              <p:cNvSpPr>
                <a:spLocks noChangeShapeType="1"/>
              </p:cNvSpPr>
              <p:nvPr/>
            </p:nvSpPr>
            <p:spPr bwMode="auto">
              <a:xfrm flipH="1" flipV="1">
                <a:off x="7436669" y="3653968"/>
                <a:ext cx="0" cy="648931"/>
              </a:xfrm>
              <a:prstGeom prst="line">
                <a:avLst/>
              </a:prstGeom>
              <a:ln w="31750"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4" name="Rectangle 7"/>
            <p:cNvSpPr>
              <a:spLocks noChangeArrowheads="1"/>
            </p:cNvSpPr>
            <p:nvPr/>
          </p:nvSpPr>
          <p:spPr bwMode="auto">
            <a:xfrm>
              <a:off x="1578601" y="5653474"/>
              <a:ext cx="23091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rgbClr val="4F4C06"/>
                </a:buClr>
                <a:buSzTx/>
                <a:buFontTx/>
                <a:buNone/>
                <a:tabLst/>
                <a:defRPr/>
              </a:pPr>
              <a:r>
                <a:rPr kumimoji="0" lang="ru-RU" altLang="ru-RU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3F82"/>
                  </a:solidFill>
                  <a:effectLst/>
                  <a:uLnTx/>
                  <a:uFillTx/>
                  <a:latin typeface="Myriad Pro"/>
                  <a:ea typeface="ＭＳ Ｐゴシック"/>
                </a:rPr>
                <a:t>Работоспособный возраст</a:t>
              </a:r>
              <a:endPara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003F82"/>
                </a:solidFill>
                <a:effectLst/>
                <a:uLnTx/>
                <a:uFillTx/>
                <a:latin typeface="Myriad Pro"/>
                <a:ea typeface="ＭＳ Ｐゴシック"/>
              </a:endParaRPr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5954898" y="5653474"/>
              <a:ext cx="23091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rgbClr val="4F4C06"/>
                </a:buClr>
                <a:buSzTx/>
                <a:buFontTx/>
                <a:buNone/>
                <a:tabLst/>
                <a:defRPr/>
              </a:pPr>
              <a:r>
                <a:rPr kumimoji="0" lang="ru-RU" altLang="ru-RU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3F82"/>
                  </a:solidFill>
                  <a:effectLst/>
                  <a:uLnTx/>
                  <a:uFillTx/>
                  <a:latin typeface="Myriad Pro"/>
                  <a:ea typeface="ＭＳ Ｐゴシック"/>
                </a:rPr>
                <a:t>Пенсионный возраст</a:t>
              </a:r>
              <a:endPara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003F82"/>
                </a:solidFill>
                <a:effectLst/>
                <a:uLnTx/>
                <a:uFillTx/>
                <a:latin typeface="Myriad Pro"/>
                <a:ea typeface="ＭＳ Ｐゴシック"/>
              </a:endParaRPr>
            </a:p>
          </p:txBody>
        </p:sp>
        <p:pic>
          <p:nvPicPr>
            <p:cNvPr id="32770" name="Picture 2" descr="C:\Компьютер\Фондовый рынок\Проекты\Курсера\1 - Новое, on demand\Слайды к лекциям\Картинки\dd94de3ea43df2cdc17ace2bf8c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027" y="4779617"/>
              <a:ext cx="1188000" cy="792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771" name="Picture 3" descr="C:\Компьютер\Фондовый рынок\Проекты\Курсера\1 - Новое, on demand\Слайды к лекциям\Картинки\2baefa0bec44435e6b768ddd1e28103a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1032" y="4800349"/>
              <a:ext cx="1329851" cy="792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772" name="Picture 4" descr="C:\Компьютер\Фондовый рынок\Проекты\Курсера\1 - Новое, on demand\Слайды к лекциям\Картинки\image13952109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2982" y="3481254"/>
              <a:ext cx="456742" cy="511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9" name="Прямая соединительная линия 38"/>
            <p:cNvCxnSpPr/>
            <p:nvPr/>
          </p:nvCxnSpPr>
          <p:spPr>
            <a:xfrm>
              <a:off x="5428484" y="1487606"/>
              <a:ext cx="0" cy="431269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644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4" y="428645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003F82"/>
                </a:solidFill>
                <a:effectLst/>
                <a:uLnTx/>
                <a:uFillTx/>
                <a:latin typeface="Myriad Pro"/>
                <a:ea typeface="ＭＳ Ｐゴシック"/>
              </a:rPr>
              <a:t>Концепция постоянного (неизменного) потребления и человеческий капитал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F82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513" y="5617370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362249" y="1612664"/>
            <a:ext cx="7045994" cy="4390946"/>
            <a:chOff x="1132807" y="1421594"/>
            <a:chExt cx="7045994" cy="4390940"/>
          </a:xfrm>
        </p:grpSpPr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132807" y="1421594"/>
              <a:ext cx="7045994" cy="4390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rgbClr val="4F4C06"/>
                </a:buClr>
                <a:buSzTx/>
                <a:buFontTx/>
                <a:buNone/>
                <a:tabLst/>
                <a:defRPr/>
              </a:pPr>
              <a:r>
                <a:rPr kumimoji="0" lang="ru-RU" altLang="ru-RU" sz="24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003F82"/>
                  </a:solidFill>
                  <a:effectLst/>
                  <a:uLnTx/>
                  <a:uFillTx/>
                  <a:latin typeface="Myriad Pro"/>
                  <a:ea typeface="ＭＳ Ｐゴシック"/>
                </a:rPr>
                <a:t>Исходные данные</a:t>
              </a:r>
              <a:r>
                <a:rPr kumimoji="0" lang="ru-RU" alt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F82"/>
                  </a:solidFill>
                  <a:effectLst/>
                  <a:uLnTx/>
                  <a:uFillTx/>
                  <a:latin typeface="Myriad Pro"/>
                  <a:ea typeface="ＭＳ Ｐゴシック"/>
                </a:rPr>
                <a:t>:</a:t>
              </a:r>
              <a:endPara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3F82"/>
                </a:solidFill>
                <a:effectLst/>
                <a:uLnTx/>
                <a:uFillTx/>
                <a:latin typeface="Myriad Pro"/>
                <a:ea typeface="ＭＳ Ｐゴシック"/>
              </a:endParaRPr>
            </a:p>
            <a:p>
              <a:pPr marL="360000" marR="0" lvl="0" indent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rgbClr val="4F4C06"/>
                </a:buClr>
                <a:buSzTx/>
                <a:buFontTx/>
                <a:buNone/>
                <a:tabLst/>
                <a:defRPr/>
              </a:pPr>
              <a:r>
                <a:rPr kumimoji="0" lang="ru-RU" alt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F82"/>
                  </a:solidFill>
                  <a:effectLst/>
                  <a:uLnTx/>
                  <a:uFillTx/>
                  <a:latin typeface="Myriad Pro"/>
                  <a:ea typeface="ＭＳ Ｐゴシック"/>
                </a:rPr>
                <a:t>Возраст – 35 лет; </a:t>
              </a:r>
            </a:p>
            <a:p>
              <a:pPr marL="360000" marR="0" lvl="0" indent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rgbClr val="4F4C06"/>
                </a:buClr>
                <a:buSzTx/>
                <a:buFontTx/>
                <a:buNone/>
                <a:tabLst/>
                <a:defRPr/>
              </a:pPr>
              <a:r>
                <a:rPr kumimoji="0" lang="ru-RU" alt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F82"/>
                  </a:solidFill>
                  <a:effectLst/>
                  <a:uLnTx/>
                  <a:uFillTx/>
                  <a:latin typeface="Myriad Pro"/>
                  <a:ea typeface="ＭＳ Ｐゴシック"/>
                </a:rPr>
                <a:t>Выход на пенсию – 65 лет; </a:t>
              </a:r>
            </a:p>
            <a:p>
              <a:pPr marL="360000" marR="0" lvl="0" indent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rgbClr val="4F4C06"/>
                </a:buClr>
                <a:buSzTx/>
                <a:buFontTx/>
                <a:buNone/>
                <a:tabLst/>
                <a:defRPr/>
              </a:pPr>
              <a:r>
                <a:rPr kumimoji="0" lang="ru-RU" alt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F82"/>
                  </a:solidFill>
                  <a:effectLst/>
                  <a:uLnTx/>
                  <a:uFillTx/>
                  <a:latin typeface="Myriad Pro"/>
                  <a:ea typeface="ＭＳ Ｐゴシック"/>
                </a:rPr>
                <a:t>Продолжительность жизни – 80 лет; </a:t>
              </a:r>
            </a:p>
            <a:p>
              <a:pPr marL="360000" marR="0" lvl="0" indent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rgbClr val="4F4C06"/>
                </a:buClr>
                <a:buSzTx/>
                <a:buFontTx/>
                <a:buNone/>
                <a:tabLst/>
                <a:defRPr/>
              </a:pPr>
              <a:r>
                <a:rPr kumimoji="0" lang="ru-RU" alt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F82"/>
                  </a:solidFill>
                  <a:effectLst/>
                  <a:uLnTx/>
                  <a:uFillTx/>
                  <a:latin typeface="Myriad Pro"/>
                  <a:ea typeface="ＭＳ Ｐゴシック"/>
                </a:rPr>
                <a:t>Годовой </a:t>
              </a:r>
              <a:r>
                <a:rPr kumimoji="0" lang="ru-RU" alt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F82"/>
                  </a:solidFill>
                  <a:effectLst/>
                  <a:uLnTx/>
                  <a:uFillTx/>
                  <a:latin typeface="Myriad Pro"/>
                  <a:ea typeface="ＭＳ Ｐゴシック"/>
                </a:rPr>
                <a:t>доход = </a:t>
              </a:r>
              <a:r>
                <a:rPr kumimoji="0" lang="ru-RU" alt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F82"/>
                  </a:solidFill>
                  <a:effectLst/>
                  <a:uLnTx/>
                  <a:uFillTx/>
                  <a:latin typeface="Myriad Pro"/>
                  <a:ea typeface="ＭＳ Ｐゴシック"/>
                </a:rPr>
                <a:t>2 000 000 </a:t>
              </a:r>
              <a:r>
                <a:rPr kumimoji="0" lang="ru-RU" alt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F82"/>
                  </a:solidFill>
                  <a:effectLst/>
                  <a:uLnTx/>
                  <a:uFillTx/>
                  <a:latin typeface="Myriad Pro"/>
                  <a:ea typeface="ＭＳ Ｐゴシック"/>
                </a:rPr>
                <a:t>руб. </a:t>
              </a:r>
            </a:p>
            <a:p>
              <a:pPr marL="360000" marR="0" lvl="0" indent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rgbClr val="4F4C06"/>
                </a:buClr>
                <a:buSzTx/>
                <a:buFontTx/>
                <a:buNone/>
                <a:tabLst/>
                <a:defRPr/>
              </a:pPr>
              <a:r>
                <a:rPr kumimoji="0" lang="ru-RU" altLang="ru-RU" sz="1800" b="0" i="0" u="sng" strike="noStrike" kern="1200" cap="none" spc="0" normalizeH="0" baseline="0" noProof="0" dirty="0">
                  <a:ln>
                    <a:noFill/>
                  </a:ln>
                  <a:solidFill>
                    <a:srgbClr val="003F82"/>
                  </a:solidFill>
                  <a:effectLst/>
                  <a:uLnTx/>
                  <a:uFillTx/>
                  <a:latin typeface="Myriad Pro"/>
                  <a:ea typeface="ＭＳ Ｐゴシック"/>
                </a:rPr>
                <a:t>Реальная</a:t>
              </a:r>
              <a:r>
                <a:rPr kumimoji="0" lang="ru-RU" alt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F82"/>
                  </a:solidFill>
                  <a:effectLst/>
                  <a:uLnTx/>
                  <a:uFillTx/>
                  <a:latin typeface="Myriad Pro"/>
                  <a:ea typeface="ＭＳ Ｐゴシック"/>
                </a:rPr>
                <a:t> доходность инвестиций = 7%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500"/>
                </a:spcAft>
                <a:buClr>
                  <a:srgbClr val="4F4C06"/>
                </a:buClr>
                <a:buSzTx/>
                <a:buFontTx/>
                <a:buNone/>
                <a:tabLst/>
                <a:defRPr/>
              </a:pPr>
              <a:r>
                <a:rPr kumimoji="0" lang="ru-RU" altLang="ru-RU" sz="2400" b="1" i="0" u="sng" strike="noStrike" kern="1200" cap="none" spc="0" normalizeH="0" baseline="0" noProof="0" dirty="0">
                  <a:ln>
                    <a:noFill/>
                  </a:ln>
                  <a:solidFill>
                    <a:srgbClr val="003F82"/>
                  </a:solidFill>
                  <a:effectLst/>
                  <a:uLnTx/>
                  <a:uFillTx/>
                  <a:latin typeface="Myriad Pro"/>
                  <a:ea typeface="ＭＳ Ｐゴシック"/>
                </a:rPr>
                <a:t>Цель</a:t>
              </a:r>
              <a:r>
                <a:rPr kumimoji="0" lang="ru-RU" alt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F82"/>
                  </a:solidFill>
                  <a:effectLst/>
                  <a:uLnTx/>
                  <a:uFillTx/>
                  <a:latin typeface="Myriad Pro"/>
                  <a:ea typeface="ＭＳ Ｐゴシック"/>
                </a:rPr>
                <a:t>:</a:t>
              </a:r>
              <a:r>
                <a:rPr kumimoji="0" lang="ru-RU" alt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F82"/>
                  </a:solidFill>
                  <a:effectLst/>
                  <a:uLnTx/>
                  <a:uFillTx/>
                  <a:latin typeface="Myriad Pro"/>
                  <a:ea typeface="ＭＳ Ｐゴシック"/>
                </a:rPr>
                <a:t> сохранить постоянный уровень потребления в течение всей жизни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500"/>
                </a:spcAft>
                <a:buClr>
                  <a:srgbClr val="4F4C06"/>
                </a:buClr>
                <a:buSzTx/>
                <a:buFontTx/>
                <a:buNone/>
                <a:tabLst/>
                <a:defRPr/>
              </a:pPr>
              <a:r>
                <a:rPr kumimoji="0" lang="ru-RU" altLang="ru-RU" sz="2400" b="1" i="0" u="sng" strike="noStrike" kern="1200" cap="none" spc="0" normalizeH="0" baseline="0" noProof="0" dirty="0">
                  <a:ln>
                    <a:noFill/>
                  </a:ln>
                  <a:solidFill>
                    <a:srgbClr val="003F82"/>
                  </a:solidFill>
                  <a:effectLst/>
                  <a:uLnTx/>
                  <a:uFillTx/>
                  <a:latin typeface="Myriad Pro"/>
                  <a:ea typeface="ＭＳ Ｐゴシック"/>
                </a:rPr>
                <a:t>Задача</a:t>
              </a:r>
              <a:r>
                <a:rPr kumimoji="0" lang="ru-RU" alt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F82"/>
                  </a:solidFill>
                  <a:effectLst/>
                  <a:uLnTx/>
                  <a:uFillTx/>
                  <a:latin typeface="Myriad Pro"/>
                  <a:ea typeface="ＭＳ Ｐゴシック"/>
                </a:rPr>
                <a:t>:</a:t>
              </a:r>
              <a:r>
                <a:rPr kumimoji="0" lang="ru-RU" alt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F82"/>
                  </a:solidFill>
                  <a:effectLst/>
                  <a:uLnTx/>
                  <a:uFillTx/>
                  <a:latin typeface="Myriad Pro"/>
                  <a:ea typeface="ＭＳ Ｐゴシック"/>
                </a:rPr>
                <a:t> </a:t>
              </a:r>
              <a:r>
                <a:rPr kumimoji="0" lang="ru-RU" alt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F82"/>
                  </a:solidFill>
                  <a:effectLst/>
                  <a:uLnTx/>
                  <a:uFillTx/>
                  <a:latin typeface="Myriad Pro"/>
                  <a:ea typeface="ＭＳ Ｐゴシック"/>
                </a:rPr>
                <a:t>определить, сколько </a:t>
              </a:r>
              <a:r>
                <a:rPr kumimoji="0" lang="ru-RU" alt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F82"/>
                  </a:solidFill>
                  <a:effectLst/>
                  <a:uLnTx/>
                  <a:uFillTx/>
                  <a:latin typeface="Myriad Pro"/>
                  <a:ea typeface="ＭＳ Ｐゴシック"/>
                </a:rPr>
                <a:t>тратить на потребление и сколько направлять на </a:t>
              </a:r>
              <a:r>
                <a:rPr kumimoji="0" lang="ru-RU" alt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F82"/>
                  </a:solidFill>
                  <a:effectLst/>
                  <a:uLnTx/>
                  <a:uFillTx/>
                  <a:latin typeface="Myriad Pro"/>
                  <a:ea typeface="ＭＳ Ｐゴシック"/>
                </a:rPr>
                <a:t>сбережения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500"/>
                </a:spcAft>
                <a:buClr>
                  <a:srgbClr val="4F4C06"/>
                </a:buClr>
                <a:buSzTx/>
                <a:buFontTx/>
                <a:buNone/>
                <a:tabLst/>
                <a:defRPr/>
              </a:pPr>
              <a:r>
                <a:rPr lang="ru-RU" altLang="ru-RU" sz="1800" dirty="0" smtClean="0">
                  <a:solidFill>
                    <a:srgbClr val="003F82"/>
                  </a:solidFill>
                  <a:latin typeface="Myriad Pro"/>
                </a:rPr>
                <a:t>ИТОГ: необходимо откладывать </a:t>
              </a:r>
              <a:r>
                <a:rPr lang="en-US" altLang="ru-RU" sz="1800" dirty="0" smtClean="0">
                  <a:solidFill>
                    <a:srgbClr val="003F82"/>
                  </a:solidFill>
                  <a:latin typeface="Myriad Pro"/>
                </a:rPr>
                <a:t>~ 10%</a:t>
              </a:r>
              <a:endPara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3F82"/>
                </a:solidFill>
                <a:effectLst/>
                <a:uLnTx/>
                <a:uFillTx/>
                <a:latin typeface="Myriad Pro"/>
                <a:ea typeface="ＭＳ Ｐゴシック"/>
              </a:endParaRPr>
            </a:p>
          </p:txBody>
        </p:sp>
        <p:sp>
          <p:nvSpPr>
            <p:cNvPr id="9" name="Овал 8"/>
            <p:cNvSpPr/>
            <p:nvPr/>
          </p:nvSpPr>
          <p:spPr bwMode="auto">
            <a:xfrm>
              <a:off x="1345990" y="1973070"/>
              <a:ext cx="126000" cy="126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Овал 9"/>
            <p:cNvSpPr/>
            <p:nvPr/>
          </p:nvSpPr>
          <p:spPr bwMode="auto">
            <a:xfrm>
              <a:off x="1345990" y="2301657"/>
              <a:ext cx="126000" cy="126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Овал 10"/>
            <p:cNvSpPr/>
            <p:nvPr/>
          </p:nvSpPr>
          <p:spPr bwMode="auto">
            <a:xfrm>
              <a:off x="1345990" y="2627019"/>
              <a:ext cx="126000" cy="126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Овал 11"/>
            <p:cNvSpPr/>
            <p:nvPr/>
          </p:nvSpPr>
          <p:spPr bwMode="auto">
            <a:xfrm>
              <a:off x="1345990" y="2983902"/>
              <a:ext cx="126000" cy="126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Овал 12"/>
            <p:cNvSpPr/>
            <p:nvPr/>
          </p:nvSpPr>
          <p:spPr bwMode="auto">
            <a:xfrm>
              <a:off x="1354153" y="3326806"/>
              <a:ext cx="126000" cy="126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519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4" y="428645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srgbClr val="003F82"/>
                </a:solidFill>
                <a:effectLst/>
                <a:uLnTx/>
                <a:uFillTx/>
                <a:latin typeface="Myriad Pro"/>
                <a:ea typeface="ＭＳ Ｐゴシック"/>
              </a:rPr>
              <a:t>Расчет распределения дохода на потребление и накопление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F82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513" y="5617370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362249" y="1850518"/>
            <a:ext cx="704599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4F4C06"/>
              </a:buClr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3F82"/>
                </a:solidFill>
                <a:effectLst/>
                <a:uLnTx/>
                <a:uFillTx/>
                <a:latin typeface="Myriad Pro"/>
                <a:ea typeface="ＭＳ Ｐゴシック"/>
              </a:rPr>
              <a:t>Если на потребление человек будет направлять сумму, равную «С», то сумма годовых инвестиций будет составлять 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F82"/>
                </a:solidFill>
                <a:effectLst/>
                <a:uLnTx/>
                <a:uFillTx/>
                <a:latin typeface="Myriad Pro"/>
                <a:ea typeface="ＭＳ Ｐゴシック"/>
              </a:rPr>
              <a:t>(2 000 000 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3F82"/>
                </a:solidFill>
                <a:effectLst/>
                <a:uLnTx/>
                <a:uFillTx/>
                <a:latin typeface="Myriad Pro"/>
                <a:ea typeface="ＭＳ Ｐゴシック"/>
              </a:rPr>
              <a:t>руб. – С), т.е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F82"/>
                </a:solidFill>
                <a:effectLst/>
                <a:uLnTx/>
                <a:uFillTx/>
                <a:latin typeface="Myriad Pro"/>
                <a:ea typeface="ＭＳ Ｐゴシック"/>
              </a:rPr>
              <a:t>.:</a:t>
            </a:r>
          </a:p>
        </p:txBody>
      </p:sp>
      <p:sp>
        <p:nvSpPr>
          <p:cNvPr id="14" name="Овал 13"/>
          <p:cNvSpPr/>
          <p:nvPr/>
        </p:nvSpPr>
        <p:spPr>
          <a:xfrm>
            <a:off x="695202" y="2088325"/>
            <a:ext cx="540000" cy="540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F8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3F8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965209" y="3325963"/>
            <a:ext cx="7633262" cy="902308"/>
            <a:chOff x="965202" y="3088132"/>
            <a:chExt cx="7633262" cy="90230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780580" y="3090440"/>
              <a:ext cx="2160000" cy="9000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Годовой доход</a:t>
              </a:r>
              <a:endParaRPr kumimoji="0" lang="ru-R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965202" y="3090440"/>
              <a:ext cx="2160000" cy="900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2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Инвестиции</a:t>
              </a:r>
              <a:endParaRPr kumimoji="0" lang="ru-RU" alt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6438464" y="3088132"/>
              <a:ext cx="2160000" cy="900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2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Потребление</a:t>
              </a:r>
              <a:endParaRPr kumimoji="0" lang="ru-RU" alt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3224986" y="3248052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/>
                  <a:ea typeface="ＭＳ Ｐゴシック"/>
                </a:rPr>
                <a:t>=</a:t>
              </a:r>
              <a:endParaRPr kumimoji="0" lang="ru-R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013348" y="3248052"/>
              <a:ext cx="3209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/>
                </a:rPr>
                <a:t>-</a:t>
              </a:r>
              <a:endPara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762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63"/>
          <p:cNvGrpSpPr/>
          <p:nvPr/>
        </p:nvGrpSpPr>
        <p:grpSpPr>
          <a:xfrm>
            <a:off x="737026" y="1583965"/>
            <a:ext cx="2662227" cy="1260000"/>
            <a:chOff x="7296394" y="3048000"/>
            <a:chExt cx="1619006" cy="1280160"/>
          </a:xfrm>
        </p:grpSpPr>
        <p:sp>
          <p:nvSpPr>
            <p:cNvPr id="36" name="AutoShape 32"/>
            <p:cNvSpPr>
              <a:spLocks noChangeArrowheads="1"/>
            </p:cNvSpPr>
            <p:nvPr/>
          </p:nvSpPr>
          <p:spPr bwMode="invGray">
            <a:xfrm>
              <a:off x="7296394" y="3048000"/>
              <a:ext cx="1619006" cy="1280160"/>
            </a:xfrm>
            <a:prstGeom prst="rect">
              <a:avLst/>
            </a:prstGeom>
            <a:solidFill>
              <a:schemeClr val="accent6">
                <a:alpha val="60000"/>
              </a:schemeClr>
            </a:solidFill>
            <a:ln w="12700" cmpd="sng" algn="ctr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 lIns="72000" tIns="72000" rIns="72000" bIns="72000" anchor="ctr" anchorCtr="1"/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  <a:buClr>
                  <a:srgbClr val="FFFFFF"/>
                </a:buClr>
              </a:pPr>
              <a:endParaRPr lang="en-GB" dirty="0">
                <a:solidFill>
                  <a:srgbClr val="0B2141"/>
                </a:solidFill>
                <a:latin typeface="Calibri"/>
              </a:endParaRPr>
            </a:p>
          </p:txBody>
        </p:sp>
        <p:sp>
          <p:nvSpPr>
            <p:cNvPr id="37" name="Текст 3"/>
            <p:cNvSpPr txBox="1">
              <a:spLocks/>
            </p:cNvSpPr>
            <p:nvPr/>
          </p:nvSpPr>
          <p:spPr>
            <a:xfrm>
              <a:off x="7337873" y="3174510"/>
              <a:ext cx="1524000" cy="1034192"/>
            </a:xfrm>
            <a:prstGeom prst="rect">
              <a:avLst/>
            </a:prstGeom>
          </p:spPr>
          <p:txBody>
            <a:bodyPr/>
            <a:lstStyle/>
            <a:p>
              <a:pPr algn="ctr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ru-RU" sz="2300" b="1" kern="0" dirty="0" smtClean="0">
                  <a:solidFill>
                    <a:sysClr val="windowText" lastClr="000000"/>
                  </a:solidFill>
                  <a:latin typeface="Calibri"/>
                </a:rPr>
                <a:t>Краткосрочные цели</a:t>
              </a:r>
            </a:p>
            <a:p>
              <a:pPr algn="ctr" defTabSz="914400" fontAlgn="auto">
                <a:lnSpc>
                  <a:spcPct val="80000"/>
                </a:lnSpc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ru-RU" sz="2000" kern="0" dirty="0" smtClean="0">
                  <a:solidFill>
                    <a:sysClr val="windowText" lastClr="000000"/>
                  </a:solidFill>
                  <a:latin typeface="Calibri"/>
                </a:rPr>
                <a:t>(до </a:t>
              </a:r>
              <a:r>
                <a:rPr lang="ru-RU" sz="2000" kern="0" dirty="0">
                  <a:solidFill>
                    <a:sysClr val="windowText" lastClr="000000"/>
                  </a:solidFill>
                  <a:latin typeface="Calibri"/>
                </a:rPr>
                <a:t>1 года</a:t>
              </a:r>
              <a:r>
                <a:rPr lang="ru-RU" sz="2000" kern="0" dirty="0" smtClean="0">
                  <a:solidFill>
                    <a:sysClr val="windowText" lastClr="000000"/>
                  </a:solidFill>
                  <a:latin typeface="Calibri"/>
                </a:rPr>
                <a:t>)</a:t>
              </a:r>
              <a:endParaRPr lang="ru-RU" sz="2000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32" name="AutoShape 32"/>
          <p:cNvSpPr>
            <a:spLocks noChangeArrowheads="1"/>
          </p:cNvSpPr>
          <p:nvPr/>
        </p:nvSpPr>
        <p:spPr bwMode="invGray">
          <a:xfrm>
            <a:off x="3485528" y="1583965"/>
            <a:ext cx="5379561" cy="1260000"/>
          </a:xfrm>
          <a:prstGeom prst="rect">
            <a:avLst/>
          </a:prstGeom>
          <a:solidFill>
            <a:schemeClr val="accent6">
              <a:lumMod val="60000"/>
              <a:lumOff val="40000"/>
              <a:alpha val="35000"/>
            </a:schemeClr>
          </a:solidFill>
          <a:ln w="12700" cmpd="sng" algn="ctr">
            <a:solidFill>
              <a:srgbClr val="969696"/>
            </a:solidFill>
            <a:prstDash val="solid"/>
            <a:round/>
            <a:headEnd/>
            <a:tailEnd/>
          </a:ln>
          <a:effectLst/>
        </p:spPr>
        <p:txBody>
          <a:bodyPr lIns="72000" tIns="72000" rIns="72000" bIns="72000" anchor="ctr" anchorCtr="1"/>
          <a:lstStyle/>
          <a:p>
            <a:pPr algn="ctr">
              <a:lnSpc>
                <a:spcPct val="120000"/>
              </a:lnSpc>
              <a:spcBef>
                <a:spcPct val="50000"/>
              </a:spcBef>
              <a:buClr>
                <a:srgbClr val="FFFFFF"/>
              </a:buClr>
            </a:pPr>
            <a:endParaRPr lang="en-GB" dirty="0">
              <a:solidFill>
                <a:srgbClr val="0B2141"/>
              </a:solidFill>
              <a:latin typeface="Calibri"/>
            </a:endParaRPr>
          </a:p>
        </p:txBody>
      </p:sp>
      <p:sp>
        <p:nvSpPr>
          <p:cNvPr id="33" name="Текст 3"/>
          <p:cNvSpPr txBox="1">
            <a:spLocks/>
          </p:cNvSpPr>
          <p:nvPr/>
        </p:nvSpPr>
        <p:spPr>
          <a:xfrm>
            <a:off x="3485528" y="1626424"/>
            <a:ext cx="5373207" cy="1102634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b="1" kern="0" dirty="0" smtClean="0">
                <a:solidFill>
                  <a:sysClr val="windowText" lastClr="000000"/>
                </a:solidFill>
                <a:latin typeface="Calibri"/>
              </a:rPr>
              <a:t>Н</a:t>
            </a:r>
            <a:r>
              <a:rPr lang="ru-RU" kern="0" dirty="0" smtClean="0">
                <a:solidFill>
                  <a:sysClr val="windowText" lastClr="000000"/>
                </a:solidFill>
                <a:latin typeface="Calibri"/>
              </a:rPr>
              <a:t>аправлены </a:t>
            </a:r>
            <a:r>
              <a:rPr lang="ru-RU" kern="0" dirty="0">
                <a:solidFill>
                  <a:sysClr val="windowText" lastClr="000000"/>
                </a:solidFill>
                <a:latin typeface="Calibri"/>
              </a:rPr>
              <a:t>на решение текущих финансовых </a:t>
            </a:r>
            <a:r>
              <a:rPr lang="ru-RU" kern="0" dirty="0" smtClean="0">
                <a:solidFill>
                  <a:sysClr val="windowText" lastClr="000000"/>
                </a:solidFill>
                <a:latin typeface="Calibri"/>
              </a:rPr>
              <a:t>задач</a:t>
            </a:r>
          </a:p>
          <a:p>
            <a:pPr defTabSz="91440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b="1" kern="0" dirty="0" smtClean="0">
                <a:solidFill>
                  <a:sysClr val="windowText" lastClr="000000"/>
                </a:solidFill>
                <a:latin typeface="Calibri"/>
              </a:rPr>
              <a:t>И</a:t>
            </a:r>
            <a:r>
              <a:rPr lang="ru-RU" kern="0" dirty="0" smtClean="0">
                <a:solidFill>
                  <a:sysClr val="windowText" lastClr="000000"/>
                </a:solidFill>
                <a:latin typeface="Calibri"/>
              </a:rPr>
              <a:t>х достижение обеспечивается </a:t>
            </a:r>
            <a:r>
              <a:rPr lang="ru-RU" kern="0" dirty="0">
                <a:solidFill>
                  <a:sysClr val="windowText" lastClr="000000"/>
                </a:solidFill>
                <a:latin typeface="Calibri"/>
              </a:rPr>
              <a:t>балансировкой доходов и </a:t>
            </a:r>
            <a:r>
              <a:rPr lang="ru-RU" kern="0" dirty="0" smtClean="0">
                <a:solidFill>
                  <a:sysClr val="windowText" lastClr="000000"/>
                </a:solidFill>
                <a:latin typeface="Calibri"/>
              </a:rPr>
              <a:t>расходов путем ведения семейного бюджета</a:t>
            </a:r>
            <a:endParaRPr lang="ru-RU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8" name="AutoShape 32"/>
          <p:cNvSpPr>
            <a:spLocks noChangeArrowheads="1"/>
          </p:cNvSpPr>
          <p:nvPr/>
        </p:nvSpPr>
        <p:spPr bwMode="invGray">
          <a:xfrm>
            <a:off x="736978" y="3029591"/>
            <a:ext cx="2662226" cy="1260000"/>
          </a:xfrm>
          <a:prstGeom prst="rect">
            <a:avLst/>
          </a:prstGeom>
          <a:solidFill>
            <a:schemeClr val="tx1">
              <a:lumMod val="50000"/>
              <a:lumOff val="50000"/>
              <a:alpha val="55000"/>
            </a:schemeClr>
          </a:solidFill>
          <a:ln w="12700" cmpd="sng" algn="ctr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lIns="72000" tIns="72000" rIns="72000" bIns="72000" anchor="ctr" anchorCtr="1"/>
          <a:lstStyle/>
          <a:p>
            <a:pPr algn="ctr">
              <a:lnSpc>
                <a:spcPct val="120000"/>
              </a:lnSpc>
              <a:spcBef>
                <a:spcPct val="50000"/>
              </a:spcBef>
              <a:buClr>
                <a:srgbClr val="FFFFFF"/>
              </a:buClr>
            </a:pPr>
            <a:endParaRPr lang="en-GB" dirty="0">
              <a:solidFill>
                <a:srgbClr val="0B2141"/>
              </a:solidFill>
              <a:latin typeface="Calibri"/>
            </a:endParaRPr>
          </a:p>
        </p:txBody>
      </p:sp>
      <p:sp>
        <p:nvSpPr>
          <p:cNvPr id="39" name="Текст 3"/>
          <p:cNvSpPr txBox="1">
            <a:spLocks/>
          </p:cNvSpPr>
          <p:nvPr/>
        </p:nvSpPr>
        <p:spPr>
          <a:xfrm>
            <a:off x="736980" y="3159354"/>
            <a:ext cx="2587826" cy="941662"/>
          </a:xfrm>
          <a:prstGeom prst="rect">
            <a:avLst/>
          </a:prstGeom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300" b="1" kern="0">
                <a:solidFill>
                  <a:sysClr val="windowText" lastClr="000000"/>
                </a:solidFill>
                <a:latin typeface="Calibri"/>
              </a:rPr>
              <a:t>Среднесрочные цели </a:t>
            </a:r>
            <a:endParaRPr lang="ru-RU" sz="2300" b="1" kern="0" smtClean="0">
              <a:solidFill>
                <a:sysClr val="windowText" lastClr="000000"/>
              </a:solidFill>
              <a:latin typeface="Calibri"/>
            </a:endParaRPr>
          </a:p>
          <a:p>
            <a:pPr algn="ctr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kern="0">
                <a:solidFill>
                  <a:sysClr val="windowText" lastClr="000000"/>
                </a:solidFill>
                <a:latin typeface="Calibri"/>
              </a:rPr>
              <a:t>(1-10 лет)</a:t>
            </a:r>
            <a:endParaRPr lang="ru-RU" sz="200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4" name="AutoShape 32"/>
          <p:cNvSpPr>
            <a:spLocks noChangeArrowheads="1"/>
          </p:cNvSpPr>
          <p:nvPr/>
        </p:nvSpPr>
        <p:spPr bwMode="invGray">
          <a:xfrm>
            <a:off x="3485528" y="3029591"/>
            <a:ext cx="5413713" cy="1260000"/>
          </a:xfrm>
          <a:prstGeom prst="rect">
            <a:avLst/>
          </a:prstGeom>
          <a:solidFill>
            <a:schemeClr val="tx1">
              <a:lumMod val="25000"/>
              <a:lumOff val="75000"/>
              <a:alpha val="25000"/>
            </a:schemeClr>
          </a:solidFill>
          <a:ln w="12700" cmpd="sng" algn="ctr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lIns="72000" tIns="72000" rIns="72000" bIns="72000" anchor="ctr" anchorCtr="1"/>
          <a:lstStyle/>
          <a:p>
            <a:pPr algn="ctr">
              <a:lnSpc>
                <a:spcPct val="120000"/>
              </a:lnSpc>
              <a:spcBef>
                <a:spcPct val="50000"/>
              </a:spcBef>
              <a:buClr>
                <a:srgbClr val="FFFFFF"/>
              </a:buClr>
            </a:pPr>
            <a:endParaRPr lang="en-GB" dirty="0">
              <a:solidFill>
                <a:srgbClr val="0B2141"/>
              </a:solidFill>
              <a:latin typeface="Calibri"/>
            </a:endParaRPr>
          </a:p>
        </p:txBody>
      </p:sp>
      <p:sp>
        <p:nvSpPr>
          <p:cNvPr id="35" name="Текст 3"/>
          <p:cNvSpPr txBox="1">
            <a:spLocks/>
          </p:cNvSpPr>
          <p:nvPr/>
        </p:nvSpPr>
        <p:spPr>
          <a:xfrm>
            <a:off x="3671248" y="3026503"/>
            <a:ext cx="4811138" cy="1112777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b="1" kern="0" dirty="0">
                <a:solidFill>
                  <a:sysClr val="windowText" lastClr="000000"/>
                </a:solidFill>
                <a:latin typeface="Calibri"/>
              </a:rPr>
              <a:t>Н</a:t>
            </a:r>
            <a:r>
              <a:rPr lang="ru-RU" kern="0" dirty="0" smtClean="0">
                <a:solidFill>
                  <a:sysClr val="windowText" lastClr="000000"/>
                </a:solidFill>
                <a:latin typeface="Calibri"/>
              </a:rPr>
              <a:t>аправлены </a:t>
            </a:r>
            <a:r>
              <a:rPr lang="ru-RU" kern="0" dirty="0">
                <a:solidFill>
                  <a:sysClr val="windowText" lastClr="000000"/>
                </a:solidFill>
                <a:latin typeface="Calibri"/>
              </a:rPr>
              <a:t>на решение финансовых задач, связанных с крупными </a:t>
            </a:r>
            <a:r>
              <a:rPr lang="ru-RU" kern="0" dirty="0" smtClean="0">
                <a:solidFill>
                  <a:sysClr val="windowText" lastClr="000000"/>
                </a:solidFill>
                <a:latin typeface="Calibri"/>
              </a:rPr>
              <a:t>приобретениями</a:t>
            </a:r>
          </a:p>
          <a:p>
            <a:pPr defTabSz="91440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b="1" kern="0" dirty="0" smtClean="0">
                <a:solidFill>
                  <a:sysClr val="windowText" lastClr="000000"/>
                </a:solidFill>
                <a:latin typeface="Calibri"/>
              </a:rPr>
              <a:t>И</a:t>
            </a:r>
            <a:r>
              <a:rPr lang="ru-RU" kern="0" dirty="0" smtClean="0">
                <a:solidFill>
                  <a:sysClr val="windowText" lastClr="000000"/>
                </a:solidFill>
                <a:latin typeface="Calibri"/>
              </a:rPr>
              <a:t>х достижение обеспечивается </a:t>
            </a:r>
            <a:r>
              <a:rPr lang="ru-RU" kern="0" dirty="0">
                <a:solidFill>
                  <a:sysClr val="windowText" lastClr="000000"/>
                </a:solidFill>
                <a:latin typeface="Calibri"/>
              </a:rPr>
              <a:t>умением формировать сбережения</a:t>
            </a:r>
          </a:p>
        </p:txBody>
      </p:sp>
      <p:sp>
        <p:nvSpPr>
          <p:cNvPr id="40" name="AutoShape 32"/>
          <p:cNvSpPr>
            <a:spLocks noChangeArrowheads="1"/>
          </p:cNvSpPr>
          <p:nvPr/>
        </p:nvSpPr>
        <p:spPr bwMode="invGray">
          <a:xfrm>
            <a:off x="736994" y="4463200"/>
            <a:ext cx="2653426" cy="126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GB" sz="2000" b="1" dirty="0">
              <a:solidFill>
                <a:srgbClr val="0B2141"/>
              </a:solidFill>
            </a:endParaRPr>
          </a:p>
        </p:txBody>
      </p:sp>
      <p:sp>
        <p:nvSpPr>
          <p:cNvPr id="43" name="Текст 3"/>
          <p:cNvSpPr txBox="1">
            <a:spLocks/>
          </p:cNvSpPr>
          <p:nvPr/>
        </p:nvSpPr>
        <p:spPr>
          <a:xfrm>
            <a:off x="815138" y="4584247"/>
            <a:ext cx="2506003" cy="1017906"/>
          </a:xfrm>
          <a:prstGeom prst="rect">
            <a:avLst/>
          </a:prstGeom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300" b="1" kern="0" smtClean="0">
                <a:solidFill>
                  <a:sysClr val="windowText" lastClr="000000"/>
                </a:solidFill>
                <a:latin typeface="Calibri"/>
              </a:rPr>
              <a:t>Долгосрочные цели</a:t>
            </a:r>
          </a:p>
          <a:p>
            <a:pPr algn="ctr" defTabSz="91440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kern="0" smtClean="0">
                <a:solidFill>
                  <a:sysClr val="windowText" lastClr="000000"/>
                </a:solidFill>
                <a:latin typeface="Calibri"/>
              </a:rPr>
              <a:t>(более 10 лет)</a:t>
            </a:r>
            <a:endParaRPr lang="ru-RU" sz="200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4" name="AutoShape 32"/>
          <p:cNvSpPr>
            <a:spLocks noChangeArrowheads="1"/>
          </p:cNvSpPr>
          <p:nvPr/>
        </p:nvSpPr>
        <p:spPr bwMode="invGray">
          <a:xfrm>
            <a:off x="3491879" y="4463200"/>
            <a:ext cx="5373206" cy="1260000"/>
          </a:xfrm>
          <a:prstGeom prst="rect">
            <a:avLst/>
          </a:prstGeom>
          <a:solidFill>
            <a:schemeClr val="accent1">
              <a:lumMod val="40000"/>
              <a:lumOff val="60000"/>
              <a:alpha val="65000"/>
            </a:schemeClr>
          </a:solidFill>
          <a:ln>
            <a:solidFill>
              <a:schemeClr val="accent1"/>
            </a:solidFill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GB" sz="2000" b="1" dirty="0">
              <a:solidFill>
                <a:srgbClr val="0B2141"/>
              </a:solidFill>
            </a:endParaRPr>
          </a:p>
        </p:txBody>
      </p:sp>
      <p:sp>
        <p:nvSpPr>
          <p:cNvPr id="45" name="Текст 3"/>
          <p:cNvSpPr txBox="1">
            <a:spLocks/>
          </p:cNvSpPr>
          <p:nvPr/>
        </p:nvSpPr>
        <p:spPr>
          <a:xfrm>
            <a:off x="3671249" y="4584247"/>
            <a:ext cx="4789001" cy="1017906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ysClr val="windowText" lastClr="000000"/>
                </a:solidFill>
                <a:latin typeface="Calibri"/>
              </a:rPr>
              <a:t>Н</a:t>
            </a:r>
            <a:r>
              <a:rPr lang="ru-RU" kern="0" dirty="0" smtClean="0">
                <a:solidFill>
                  <a:sysClr val="windowText" lastClr="000000"/>
                </a:solidFill>
                <a:latin typeface="Calibri"/>
              </a:rPr>
              <a:t>аправлены </a:t>
            </a:r>
            <a:r>
              <a:rPr lang="ru-RU" kern="0" dirty="0">
                <a:solidFill>
                  <a:sysClr val="windowText" lastClr="000000"/>
                </a:solidFill>
                <a:latin typeface="Calibri"/>
              </a:rPr>
              <a:t>на создание накоплений, обеспечивающих финансовое благополучие и финансовую независимость в </a:t>
            </a:r>
            <a:r>
              <a:rPr lang="ru-RU" kern="0" dirty="0" smtClean="0">
                <a:solidFill>
                  <a:sysClr val="windowText" lastClr="000000"/>
                </a:solidFill>
                <a:latin typeface="Calibri"/>
              </a:rPr>
              <a:t>старости</a:t>
            </a:r>
            <a:endParaRPr lang="ru-RU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14504" y="-87289"/>
            <a:ext cx="7644911" cy="954107"/>
          </a:xfrm>
        </p:spPr>
        <p:txBody>
          <a:bodyPr/>
          <a:lstStyle/>
          <a:p>
            <a:r>
              <a:rPr lang="ru-RU" dirty="0" smtClean="0"/>
              <a:t>ВРЕМЕННЫЕ ГОРИЗОНТЫ ФИНАНСОВОГО ПЛАНИРОВАНИЯ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© Н.И. Берзон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39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739856" y="1361158"/>
            <a:ext cx="7815465" cy="4687511"/>
            <a:chOff x="801497" y="1361146"/>
            <a:chExt cx="8466750" cy="4687508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 flipV="1">
              <a:off x="944975" y="1361146"/>
              <a:ext cx="0" cy="3629212"/>
            </a:xfrm>
            <a:prstGeom prst="line">
              <a:avLst/>
            </a:prstGeom>
            <a:ln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B214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944974" y="4990359"/>
              <a:ext cx="8059138" cy="0"/>
            </a:xfrm>
            <a:prstGeom prst="line">
              <a:avLst/>
            </a:prstGeom>
            <a:ln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B214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6550956" y="4872714"/>
              <a:ext cx="0" cy="117644"/>
            </a:xfrm>
            <a:prstGeom prst="line">
              <a:avLst/>
            </a:prstGeom>
            <a:noFill/>
            <a:ln w="9525">
              <a:solidFill>
                <a:srgbClr val="0E294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B2141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7367447" y="4872714"/>
              <a:ext cx="0" cy="117644"/>
            </a:xfrm>
            <a:prstGeom prst="line">
              <a:avLst/>
            </a:prstGeom>
            <a:noFill/>
            <a:ln w="9525">
              <a:solidFill>
                <a:srgbClr val="0E294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B2141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8" name="Rectangle 14" descr="Светлый диагональный 2"/>
            <p:cNvSpPr>
              <a:spLocks noChangeArrowheads="1"/>
            </p:cNvSpPr>
            <p:nvPr/>
          </p:nvSpPr>
          <p:spPr bwMode="auto">
            <a:xfrm>
              <a:off x="963174" y="4777128"/>
              <a:ext cx="4791999" cy="19117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headEnd/>
              <a:tailEnd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rgbClr val="0B214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5" descr="Светлый диагональный 1"/>
            <p:cNvSpPr>
              <a:spLocks noChangeArrowheads="1"/>
            </p:cNvSpPr>
            <p:nvPr/>
          </p:nvSpPr>
          <p:spPr bwMode="auto">
            <a:xfrm>
              <a:off x="5755173" y="5006290"/>
              <a:ext cx="2576680" cy="44974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rgbClr val="0B214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2396022" y="4872714"/>
              <a:ext cx="0" cy="117644"/>
            </a:xfrm>
            <a:prstGeom prst="line">
              <a:avLst/>
            </a:prstGeom>
            <a:noFill/>
            <a:ln w="9525">
              <a:solidFill>
                <a:srgbClr val="0E294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B2141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3212513" y="4872714"/>
              <a:ext cx="0" cy="117644"/>
            </a:xfrm>
            <a:prstGeom prst="line">
              <a:avLst/>
            </a:prstGeom>
            <a:noFill/>
            <a:ln w="9525">
              <a:solidFill>
                <a:srgbClr val="0E294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B2141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4114795" y="4872714"/>
              <a:ext cx="0" cy="117644"/>
            </a:xfrm>
            <a:prstGeom prst="line">
              <a:avLst/>
            </a:prstGeom>
            <a:noFill/>
            <a:ln w="9525">
              <a:solidFill>
                <a:srgbClr val="0E294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B2141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4974181" y="4872714"/>
              <a:ext cx="0" cy="117644"/>
            </a:xfrm>
            <a:prstGeom prst="line">
              <a:avLst/>
            </a:prstGeom>
            <a:noFill/>
            <a:ln w="9525">
              <a:solidFill>
                <a:srgbClr val="0E294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B2141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1017453" y="4359248"/>
              <a:ext cx="19909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B2141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175,9  </a:t>
              </a:r>
              <a:r>
                <a:rPr kumimoji="0" lang="ru-RU" alt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B2141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тыс. руб.</a:t>
              </a: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5054055" y="1481481"/>
              <a:ext cx="23133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B2141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16 </a:t>
              </a:r>
              <a:r>
                <a:rPr kumimoji="0" lang="ru-RU" alt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B2141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615,7 </a:t>
              </a:r>
              <a:r>
                <a:rPr kumimoji="0" lang="ru-RU" alt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B2141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тыс</a:t>
              </a:r>
              <a:r>
                <a:rPr kumimoji="0" lang="ru-RU" alt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B2141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. руб</a:t>
              </a:r>
              <a:r>
                <a:rPr kumimoji="0" lang="ru-RU" alt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B2141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.</a:t>
              </a:r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V="1">
              <a:off x="5755173" y="1872788"/>
              <a:ext cx="0" cy="2900276"/>
            </a:xfrm>
            <a:prstGeom prst="line">
              <a:avLst/>
            </a:prstGeom>
            <a:ln w="19050">
              <a:prstDash val="sysDot"/>
              <a:headEnd/>
              <a:tailEnd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B214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 flipV="1">
              <a:off x="963174" y="1860532"/>
              <a:ext cx="4786082" cy="0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  <a:prstDash val="sysDash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B214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Arc 25"/>
            <p:cNvSpPr>
              <a:spLocks/>
            </p:cNvSpPr>
            <p:nvPr/>
          </p:nvSpPr>
          <p:spPr bwMode="auto">
            <a:xfrm flipV="1">
              <a:off x="947195" y="1842149"/>
              <a:ext cx="4787272" cy="2934977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ln>
              <a:solidFill>
                <a:schemeClr val="accent6">
                  <a:lumMod val="75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B214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Arc 26"/>
            <p:cNvSpPr>
              <a:spLocks/>
            </p:cNvSpPr>
            <p:nvPr/>
          </p:nvSpPr>
          <p:spPr bwMode="auto">
            <a:xfrm>
              <a:off x="5749256" y="1860532"/>
              <a:ext cx="2582596" cy="31077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B214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4136509" y="4235162"/>
              <a:ext cx="163298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B2141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Сбережения</a:t>
              </a:r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 flipH="1">
              <a:off x="3818129" y="4464901"/>
              <a:ext cx="372005" cy="244540"/>
            </a:xfrm>
            <a:prstGeom prst="line">
              <a:avLst/>
            </a:prstGeom>
            <a:noFill/>
            <a:ln w="12700">
              <a:solidFill>
                <a:srgbClr val="0E294F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B2141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2" name="Text Box 29"/>
            <p:cNvSpPr txBox="1">
              <a:spLocks noChangeArrowheads="1"/>
            </p:cNvSpPr>
            <p:nvPr/>
          </p:nvSpPr>
          <p:spPr bwMode="auto">
            <a:xfrm>
              <a:off x="3726544" y="5648544"/>
              <a:ext cx="52775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B2141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Потребление =1 </a:t>
              </a:r>
              <a:r>
                <a:rPr kumimoji="0" lang="ru-RU" alt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B2141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824,1 </a:t>
              </a:r>
              <a:r>
                <a:rPr kumimoji="0" lang="ru-RU" alt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B2141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тыс. руб. ежегодно</a:t>
              </a:r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 flipV="1">
              <a:off x="5650893" y="5525724"/>
              <a:ext cx="476285" cy="182710"/>
            </a:xfrm>
            <a:prstGeom prst="line">
              <a:avLst/>
            </a:prstGeom>
            <a:noFill/>
            <a:ln w="12700">
              <a:solidFill>
                <a:srgbClr val="0E294F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B2141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4" name="Rectangle 31"/>
            <p:cNvSpPr>
              <a:spLocks noChangeArrowheads="1"/>
            </p:cNvSpPr>
            <p:nvPr/>
          </p:nvSpPr>
          <p:spPr bwMode="auto">
            <a:xfrm>
              <a:off x="2187462" y="5006291"/>
              <a:ext cx="4535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B2141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10</a:t>
              </a:r>
            </a:p>
          </p:txBody>
        </p:sp>
        <p:sp>
          <p:nvSpPr>
            <p:cNvPr id="35" name="Rectangle 32"/>
            <p:cNvSpPr>
              <a:spLocks noChangeArrowheads="1"/>
            </p:cNvSpPr>
            <p:nvPr/>
          </p:nvSpPr>
          <p:spPr bwMode="auto">
            <a:xfrm>
              <a:off x="3008390" y="5011191"/>
              <a:ext cx="4535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B2141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15</a:t>
              </a: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3916589" y="5011191"/>
              <a:ext cx="4535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B2141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20</a:t>
              </a:r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4780412" y="5011191"/>
              <a:ext cx="4535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B2141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25</a:t>
              </a: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5551050" y="5011191"/>
              <a:ext cx="4535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B2141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30</a:t>
              </a:r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6367541" y="5011191"/>
              <a:ext cx="4535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B2141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35</a:t>
              </a:r>
            </a:p>
          </p:txBody>
        </p:sp>
        <p:sp>
          <p:nvSpPr>
            <p:cNvPr id="40" name="Rectangle 37"/>
            <p:cNvSpPr>
              <a:spLocks noChangeArrowheads="1"/>
            </p:cNvSpPr>
            <p:nvPr/>
          </p:nvSpPr>
          <p:spPr bwMode="auto">
            <a:xfrm>
              <a:off x="7185511" y="5011191"/>
              <a:ext cx="4535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B2141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40</a:t>
              </a:r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8092231" y="5011191"/>
              <a:ext cx="11760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B2141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45 </a:t>
              </a:r>
              <a:r>
                <a:rPr kumimoji="0" lang="en-US" altLang="ru-RU" sz="1800" b="1" i="1" u="none" strike="noStrike" kern="1200" cap="none" spc="0" normalizeH="0" baseline="0" noProof="0">
                  <a:ln>
                    <a:noFill/>
                  </a:ln>
                  <a:solidFill>
                    <a:srgbClr val="0B2141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t, </a:t>
              </a:r>
              <a:r>
                <a:rPr kumimoji="0" lang="ru-RU" altLang="ru-RU" sz="1800" b="1" i="1" u="none" strike="noStrike" kern="1200" cap="none" spc="0" normalizeH="0" baseline="0" noProof="0">
                  <a:ln>
                    <a:noFill/>
                  </a:ln>
                  <a:solidFill>
                    <a:srgbClr val="0B2141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лет</a:t>
              </a:r>
            </a:p>
          </p:txBody>
        </p:sp>
        <p:sp>
          <p:nvSpPr>
            <p:cNvPr id="42" name="Rectangle 31"/>
            <p:cNvSpPr>
              <a:spLocks noChangeArrowheads="1"/>
            </p:cNvSpPr>
            <p:nvPr/>
          </p:nvSpPr>
          <p:spPr bwMode="auto">
            <a:xfrm>
              <a:off x="801497" y="5006291"/>
              <a:ext cx="3268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B2141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0</a:t>
              </a:r>
            </a:p>
          </p:txBody>
        </p:sp>
        <p:sp>
          <p:nvSpPr>
            <p:cNvPr id="43" name="Rectangle 31"/>
            <p:cNvSpPr>
              <a:spLocks noChangeArrowheads="1"/>
            </p:cNvSpPr>
            <p:nvPr/>
          </p:nvSpPr>
          <p:spPr bwMode="auto">
            <a:xfrm>
              <a:off x="1521843" y="5006291"/>
              <a:ext cx="3268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B2141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5</a:t>
              </a:r>
            </a:p>
          </p:txBody>
        </p:sp>
        <p:sp>
          <p:nvSpPr>
            <p:cNvPr id="44" name="Line 16"/>
            <p:cNvSpPr>
              <a:spLocks noChangeShapeType="1"/>
            </p:cNvSpPr>
            <p:nvPr/>
          </p:nvSpPr>
          <p:spPr bwMode="auto">
            <a:xfrm>
              <a:off x="1666800" y="4861685"/>
              <a:ext cx="0" cy="117644"/>
            </a:xfrm>
            <a:prstGeom prst="line">
              <a:avLst/>
            </a:prstGeom>
            <a:noFill/>
            <a:ln w="9525">
              <a:solidFill>
                <a:srgbClr val="0E294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B2141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14504" y="-87302"/>
            <a:ext cx="7644911" cy="954107"/>
          </a:xfrm>
        </p:spPr>
        <p:txBody>
          <a:bodyPr/>
          <a:lstStyle/>
          <a:p>
            <a:r>
              <a:rPr lang="ru-RU" dirty="0" smtClean="0"/>
              <a:t>ГРАФИК НАКОПЛЕНИЙ </a:t>
            </a:r>
            <a:br>
              <a:rPr lang="ru-RU" dirty="0" smtClean="0"/>
            </a:br>
            <a:r>
              <a:rPr lang="ru-RU" dirty="0" smtClean="0"/>
              <a:t>И ПОСТОЯННОГО ПОТРЕБЛЕНИЯ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Arial" charset="0"/>
                <a:sym typeface="Symbol" pitchFamily="18" charset="2"/>
              </a:rPr>
              <a:t>© Н.И. Берзон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ＭＳ Ｐゴシック"/>
              <a:cs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2712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4" y="428645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srgbClr val="003F82"/>
                </a:solidFill>
                <a:effectLst/>
                <a:uLnTx/>
                <a:uFillTx/>
                <a:latin typeface="Myriad Pro"/>
                <a:ea typeface="ＭＳ Ｐゴシック"/>
              </a:rPr>
              <a:t>Изменения предпочтений человека на различных этапах жизненного цикла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F82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513" y="5617370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1188858" y="1733160"/>
            <a:ext cx="7165900" cy="3876551"/>
            <a:chOff x="1364564" y="1884183"/>
            <a:chExt cx="7165900" cy="3876549"/>
          </a:xfrm>
        </p:grpSpPr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364564" y="1884183"/>
              <a:ext cx="7043678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4F4C06"/>
                </a:buClr>
                <a:buSzTx/>
                <a:buFontTx/>
                <a:buNone/>
                <a:tabLst/>
                <a:defRPr/>
              </a:pPr>
              <a:r>
                <a:rPr kumimoji="0" lang="ru-RU" altLang="ru-RU" sz="2200" b="1" i="0" u="none" strike="noStrike" kern="1200" cap="none" spc="0" normalizeH="0" baseline="0" noProof="0">
                  <a:ln>
                    <a:noFill/>
                  </a:ln>
                  <a:solidFill>
                    <a:srgbClr val="003F82"/>
                  </a:solidFill>
                  <a:effectLst/>
                  <a:uLnTx/>
                  <a:uFillTx/>
                  <a:latin typeface="Myriad Pro"/>
                  <a:ea typeface="ＭＳ Ｐゴシック"/>
                </a:rPr>
                <a:t>С возрастом предпочтения человека меняются</a:t>
              </a:r>
              <a:r>
                <a:rPr kumimoji="0" lang="ru-RU" altLang="ru-RU" sz="2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3F82"/>
                  </a:solidFill>
                  <a:effectLst/>
                  <a:uLnTx/>
                  <a:uFillTx/>
                  <a:latin typeface="Myriad Pro"/>
                  <a:ea typeface="ＭＳ Ｐゴシック"/>
                </a:rPr>
                <a:t>:</a:t>
              </a:r>
              <a:endParaRPr kumimoji="0" lang="ru-RU" altLang="ru-RU" sz="2200" b="1" i="0" u="none" strike="noStrike" kern="1200" cap="none" spc="0" normalizeH="0" baseline="0" noProof="0">
                <a:ln>
                  <a:noFill/>
                </a:ln>
                <a:solidFill>
                  <a:srgbClr val="003F82"/>
                </a:solidFill>
                <a:effectLst/>
                <a:uLnTx/>
                <a:uFillTx/>
                <a:latin typeface="Myriad Pro"/>
                <a:ea typeface="ＭＳ Ｐゴシック"/>
              </a:endParaRP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1379031" y="2412440"/>
              <a:ext cx="7151433" cy="1009934"/>
              <a:chOff x="1379031" y="2412440"/>
              <a:chExt cx="7151433" cy="1009934"/>
            </a:xfrm>
          </p:grpSpPr>
          <p:sp>
            <p:nvSpPr>
              <p:cNvPr id="7" name="Стрелка вниз 6"/>
              <p:cNvSpPr/>
              <p:nvPr/>
            </p:nvSpPr>
            <p:spPr bwMode="auto">
              <a:xfrm rot="16200000">
                <a:off x="1391167" y="2773407"/>
                <a:ext cx="263728" cy="288000"/>
              </a:xfrm>
              <a:prstGeom prst="downArrow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" name="Прямоугольник 1"/>
              <p:cNvSpPr/>
              <p:nvPr/>
            </p:nvSpPr>
            <p:spPr>
              <a:xfrm>
                <a:off x="1523031" y="2412440"/>
                <a:ext cx="6497555" cy="1009934"/>
              </a:xfrm>
              <a:prstGeom prst="rect">
                <a:avLst/>
              </a:prstGeom>
              <a:solidFill>
                <a:schemeClr val="accent6">
                  <a:lumMod val="75000"/>
                  <a:alpha val="30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1716481" y="2573507"/>
                <a:ext cx="6813983" cy="7078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F4C06"/>
                  </a:buClr>
                  <a:buSzTx/>
                  <a:buFontTx/>
                  <a:buNone/>
                  <a:tabLst/>
                  <a:defRPr/>
                </a:pPr>
                <a:r>
                  <a:rPr kumimoji="0" lang="ru-RU" altLang="ru-RU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3F82"/>
                    </a:solidFill>
                    <a:effectLst/>
                    <a:uLnTx/>
                    <a:uFillTx/>
                    <a:latin typeface="Myriad Pro"/>
                    <a:ea typeface="ＭＳ Ｐゴシック"/>
                  </a:rPr>
                  <a:t>Изменение инвестиционной </a:t>
                </a:r>
                <a:endParaRPr kumimoji="0" lang="ru-RU" altLang="ru-RU" sz="2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3F82"/>
                  </a:solidFill>
                  <a:effectLst/>
                  <a:uLnTx/>
                  <a:uFillTx/>
                  <a:latin typeface="Myriad Pro"/>
                  <a:ea typeface="ＭＳ Ｐゴシック"/>
                </a:endParaRPr>
              </a:p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F4C06"/>
                  </a:buClr>
                  <a:buSzTx/>
                  <a:buFontTx/>
                  <a:buNone/>
                  <a:tabLst/>
                  <a:defRPr/>
                </a:pPr>
                <a:r>
                  <a:rPr kumimoji="0" lang="ru-RU" altLang="ru-RU" sz="20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3F82"/>
                    </a:solidFill>
                    <a:effectLst/>
                    <a:uLnTx/>
                    <a:uFillTx/>
                    <a:latin typeface="Myriad Pro"/>
                    <a:ea typeface="ＭＳ Ｐゴシック"/>
                  </a:rPr>
                  <a:t>стратегии</a:t>
                </a:r>
                <a:endParaRPr kumimoji="0" lang="ru-RU" altLang="ru-RU" sz="2000" b="1" i="0" u="none" strike="noStrike" kern="1200" cap="none" spc="0" normalizeH="0" baseline="0" noProof="0">
                  <a:ln>
                    <a:noFill/>
                  </a:ln>
                  <a:solidFill>
                    <a:srgbClr val="003F82"/>
                  </a:solidFill>
                  <a:effectLst/>
                  <a:uLnTx/>
                  <a:uFillTx/>
                  <a:latin typeface="Myriad Pro"/>
                  <a:ea typeface="ＭＳ Ｐゴシック"/>
                </a:endParaRPr>
              </a:p>
            </p:txBody>
          </p:sp>
          <p:pic>
            <p:nvPicPr>
              <p:cNvPr id="35845" name="Picture 5" descr="C:\Компьютер\Фондовый рынок\Проекты\Курсера\1 - Новое, on demand\Слайды к лекциям\Картинки\cdvrxurd vyawhb aetcvt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2213" y="2495114"/>
                <a:ext cx="1283006" cy="84458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Группа 4"/>
            <p:cNvGrpSpPr/>
            <p:nvPr/>
          </p:nvGrpSpPr>
          <p:grpSpPr>
            <a:xfrm>
              <a:off x="1383971" y="3574774"/>
              <a:ext cx="6663912" cy="1009934"/>
              <a:chOff x="1383971" y="3574774"/>
              <a:chExt cx="6663912" cy="100993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1550328" y="3574774"/>
                <a:ext cx="6497555" cy="1009934"/>
              </a:xfrm>
              <a:prstGeom prst="rect">
                <a:avLst/>
              </a:prstGeom>
              <a:solidFill>
                <a:srgbClr val="92D050">
                  <a:alpha val="30000"/>
                </a:srgb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1716481" y="3694657"/>
                <a:ext cx="5293310" cy="7078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F4C06"/>
                  </a:buClr>
                  <a:buSzTx/>
                  <a:buFontTx/>
                  <a:buNone/>
                  <a:tabLst/>
                  <a:defRPr/>
                </a:pPr>
                <a:r>
                  <a:rPr kumimoji="0" lang="ru-RU" altLang="ru-RU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3F82"/>
                    </a:solidFill>
                    <a:effectLst/>
                    <a:uLnTx/>
                    <a:uFillTx/>
                    <a:latin typeface="Myriad Pro"/>
                    <a:ea typeface="ＭＳ Ｐゴシック"/>
                  </a:rPr>
                  <a:t>Изменения в структуре </a:t>
                </a:r>
              </a:p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F4C06"/>
                  </a:buClr>
                  <a:buSzTx/>
                  <a:buFontTx/>
                  <a:buNone/>
                  <a:tabLst/>
                  <a:defRPr/>
                </a:pPr>
                <a:r>
                  <a:rPr kumimoji="0" lang="ru-RU" altLang="ru-RU" sz="20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3F82"/>
                    </a:solidFill>
                    <a:effectLst/>
                    <a:uLnTx/>
                    <a:uFillTx/>
                    <a:latin typeface="Myriad Pro"/>
                    <a:ea typeface="ＭＳ Ｐゴシック"/>
                  </a:rPr>
                  <a:t>потребления</a:t>
                </a:r>
                <a:endParaRPr kumimoji="0" lang="ru-RU" altLang="ru-RU" sz="2000" b="1" i="0" u="none" strike="noStrike" kern="1200" cap="none" spc="0" normalizeH="0" baseline="0" noProof="0">
                  <a:ln>
                    <a:noFill/>
                  </a:ln>
                  <a:solidFill>
                    <a:srgbClr val="003F82"/>
                  </a:solidFill>
                  <a:effectLst/>
                  <a:uLnTx/>
                  <a:uFillTx/>
                  <a:latin typeface="Myriad Pro"/>
                  <a:ea typeface="ＭＳ Ｐゴシック"/>
                </a:endParaRPr>
              </a:p>
            </p:txBody>
          </p:sp>
          <p:pic>
            <p:nvPicPr>
              <p:cNvPr id="35843" name="Picture 3" descr="C:\Компьютер\Фондовый рынок\Проекты\Курсера\1 - Новое, on demand\Слайды к лекциям\Картинки\потреб1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1784" y="3683212"/>
                <a:ext cx="1296984" cy="79305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Стрелка вниз 19"/>
              <p:cNvSpPr/>
              <p:nvPr/>
            </p:nvSpPr>
            <p:spPr bwMode="auto">
              <a:xfrm rot="16200000">
                <a:off x="1396107" y="3935740"/>
                <a:ext cx="263728" cy="288000"/>
              </a:xfrm>
              <a:prstGeom prst="downArrow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1406328" y="4750798"/>
              <a:ext cx="7124135" cy="1009934"/>
              <a:chOff x="1406328" y="4750798"/>
              <a:chExt cx="7124135" cy="1009934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1550328" y="4750798"/>
                <a:ext cx="6497555" cy="1009934"/>
              </a:xfrm>
              <a:prstGeom prst="rect">
                <a:avLst/>
              </a:prstGeom>
              <a:solidFill>
                <a:schemeClr val="accent1">
                  <a:alpha val="30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1716480" y="4901822"/>
                <a:ext cx="6813983" cy="7078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F4C06"/>
                  </a:buClr>
                  <a:buSzTx/>
                  <a:buFontTx/>
                  <a:buNone/>
                  <a:tabLst/>
                  <a:defRPr/>
                </a:pPr>
                <a:r>
                  <a:rPr kumimoji="0" lang="ru-RU" altLang="ru-RU" sz="20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3F82"/>
                    </a:solidFill>
                    <a:effectLst/>
                    <a:uLnTx/>
                    <a:uFillTx/>
                    <a:latin typeface="Myriad Pro"/>
                    <a:ea typeface="ＭＳ Ｐゴシック"/>
                  </a:rPr>
                  <a:t>Изменения </a:t>
                </a:r>
                <a:r>
                  <a:rPr kumimoji="0" lang="ru-RU" altLang="ru-RU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3F82"/>
                    </a:solidFill>
                    <a:effectLst/>
                    <a:uLnTx/>
                    <a:uFillTx/>
                    <a:latin typeface="Myriad Pro"/>
                    <a:ea typeface="ＭＳ Ｐゴシック"/>
                  </a:rPr>
                  <a:t>в индустрии отдыха </a:t>
                </a:r>
                <a:endParaRPr kumimoji="0" lang="ru-RU" altLang="ru-RU" sz="2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3F82"/>
                  </a:solidFill>
                  <a:effectLst/>
                  <a:uLnTx/>
                  <a:uFillTx/>
                  <a:latin typeface="Myriad Pro"/>
                  <a:ea typeface="ＭＳ Ｐゴシック"/>
                </a:endParaRPr>
              </a:p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F4C06"/>
                  </a:buClr>
                  <a:buSzTx/>
                  <a:buFontTx/>
                  <a:buNone/>
                  <a:tabLst/>
                  <a:defRPr/>
                </a:pPr>
                <a:r>
                  <a:rPr kumimoji="0" lang="ru-RU" altLang="ru-RU" sz="20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3F82"/>
                    </a:solidFill>
                    <a:effectLst/>
                    <a:uLnTx/>
                    <a:uFillTx/>
                    <a:latin typeface="Myriad Pro"/>
                    <a:ea typeface="ＭＳ Ｐゴシック"/>
                  </a:rPr>
                  <a:t>и развлечений</a:t>
                </a:r>
                <a:endParaRPr kumimoji="0" lang="ru-RU" altLang="ru-RU" sz="2000" b="1" i="0" u="none" strike="noStrike" kern="1200" cap="none" spc="0" normalizeH="0" baseline="0" noProof="0">
                  <a:ln>
                    <a:noFill/>
                  </a:ln>
                  <a:solidFill>
                    <a:srgbClr val="003F82"/>
                  </a:solidFill>
                  <a:effectLst/>
                  <a:uLnTx/>
                  <a:uFillTx/>
                  <a:latin typeface="Myriad Pro"/>
                  <a:ea typeface="ＭＳ Ｐゴシック"/>
                </a:endParaRPr>
              </a:p>
            </p:txBody>
          </p:sp>
          <p:pic>
            <p:nvPicPr>
              <p:cNvPr id="35844" name="Picture 4" descr="C:\Компьютер\Фондовый рынок\Проекты\Курсера\1 - Новое, on demand\Слайды к лекциям\Картинки\отдых2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80291" y="4821826"/>
                <a:ext cx="1283006" cy="86787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Стрелка вниз 20"/>
              <p:cNvSpPr/>
              <p:nvPr/>
            </p:nvSpPr>
            <p:spPr bwMode="auto">
              <a:xfrm rot="16200000">
                <a:off x="1418464" y="5111765"/>
                <a:ext cx="263728" cy="288000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6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0" name="Группа 14339"/>
          <p:cNvGrpSpPr/>
          <p:nvPr/>
        </p:nvGrpSpPr>
        <p:grpSpPr>
          <a:xfrm>
            <a:off x="1584733" y="1615022"/>
            <a:ext cx="5974828" cy="4859814"/>
            <a:chOff x="363632" y="1211263"/>
            <a:chExt cx="5974828" cy="3644861"/>
          </a:xfrm>
        </p:grpSpPr>
        <p:grpSp>
          <p:nvGrpSpPr>
            <p:cNvPr id="52" name="Group 3"/>
            <p:cNvGrpSpPr>
              <a:grpSpLocks/>
            </p:cNvGrpSpPr>
            <p:nvPr/>
          </p:nvGrpSpPr>
          <p:grpSpPr bwMode="auto">
            <a:xfrm>
              <a:off x="4289824" y="1211263"/>
              <a:ext cx="2048636" cy="1426326"/>
              <a:chOff x="4367" y="1699"/>
              <a:chExt cx="1858" cy="1002"/>
            </a:xfrm>
          </p:grpSpPr>
          <p:sp>
            <p:nvSpPr>
              <p:cNvPr id="53" name="Rectangle 4"/>
              <p:cNvSpPr>
                <a:spLocks noChangeArrowheads="1"/>
              </p:cNvSpPr>
              <p:nvPr/>
            </p:nvSpPr>
            <p:spPr bwMode="auto">
              <a:xfrm>
                <a:off x="4367" y="1701"/>
                <a:ext cx="454" cy="22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Rectangle 5"/>
              <p:cNvSpPr>
                <a:spLocks noChangeArrowheads="1"/>
              </p:cNvSpPr>
              <p:nvPr/>
            </p:nvSpPr>
            <p:spPr bwMode="auto">
              <a:xfrm>
                <a:off x="4367" y="2039"/>
                <a:ext cx="454" cy="22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Rectangle 6"/>
              <p:cNvSpPr>
                <a:spLocks noChangeArrowheads="1"/>
              </p:cNvSpPr>
              <p:nvPr/>
            </p:nvSpPr>
            <p:spPr bwMode="auto">
              <a:xfrm>
                <a:off x="4367" y="2379"/>
                <a:ext cx="454" cy="22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Text Box 7"/>
              <p:cNvSpPr txBox="1">
                <a:spLocks noChangeArrowheads="1"/>
              </p:cNvSpPr>
              <p:nvPr/>
            </p:nvSpPr>
            <p:spPr bwMode="auto">
              <a:xfrm>
                <a:off x="4922" y="1699"/>
                <a:ext cx="697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ＭＳ Ｐゴシック"/>
                  </a:rPr>
                  <a:t>Акции</a:t>
                </a:r>
              </a:p>
            </p:txBody>
          </p:sp>
          <p:sp>
            <p:nvSpPr>
              <p:cNvPr id="57" name="Text Box 8"/>
              <p:cNvSpPr txBox="1">
                <a:spLocks noChangeArrowheads="1"/>
              </p:cNvSpPr>
              <p:nvPr/>
            </p:nvSpPr>
            <p:spPr bwMode="auto">
              <a:xfrm>
                <a:off x="4922" y="2036"/>
                <a:ext cx="1096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ＭＳ Ｐゴシック"/>
                  </a:rPr>
                  <a:t>Облигации</a:t>
                </a:r>
              </a:p>
            </p:txBody>
          </p:sp>
          <p:sp>
            <p:nvSpPr>
              <p:cNvPr id="58" name="Text Box 9"/>
              <p:cNvSpPr txBox="1">
                <a:spLocks noChangeArrowheads="1"/>
              </p:cNvSpPr>
              <p:nvPr/>
            </p:nvSpPr>
            <p:spPr bwMode="auto">
              <a:xfrm>
                <a:off x="4922" y="2301"/>
                <a:ext cx="1303" cy="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ＭＳ Ｐゴシック"/>
                  </a:rPr>
                  <a:t>Инструменты</a:t>
                </a:r>
                <a:br>
                  <a:rPr kumimoji="0" lang="ru-RU" altLang="ru-RU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ＭＳ Ｐゴシック"/>
                  </a:rPr>
                </a:br>
                <a:r>
                  <a:rPr kumimoji="0" lang="ru-RU" altLang="ru-RU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ＭＳ Ｐゴシック"/>
                  </a:rPr>
                  <a:t>денежного</a:t>
                </a:r>
                <a:br>
                  <a:rPr kumimoji="0" lang="ru-RU" altLang="ru-RU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ＭＳ Ｐゴシック"/>
                  </a:rPr>
                </a:br>
                <a:r>
                  <a:rPr kumimoji="0" lang="ru-RU" altLang="ru-RU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ＭＳ Ｐゴシック"/>
                  </a:rPr>
                  <a:t>рынка</a:t>
                </a:r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363632" y="1211263"/>
              <a:ext cx="874266" cy="3644861"/>
              <a:chOff x="363632" y="1211263"/>
              <a:chExt cx="874266" cy="3644861"/>
            </a:xfrm>
          </p:grpSpPr>
          <p:grpSp>
            <p:nvGrpSpPr>
              <p:cNvPr id="60" name="Group 11"/>
              <p:cNvGrpSpPr>
                <a:grpSpLocks/>
              </p:cNvGrpSpPr>
              <p:nvPr/>
            </p:nvGrpSpPr>
            <p:grpSpPr bwMode="auto">
              <a:xfrm>
                <a:off x="503683" y="1211263"/>
                <a:ext cx="600217" cy="3228455"/>
                <a:chOff x="716" y="1253"/>
                <a:chExt cx="544" cy="2268"/>
              </a:xfrm>
            </p:grpSpPr>
            <p:sp>
              <p:nvSpPr>
                <p:cNvPr id="62" name="Rectangle 12"/>
                <p:cNvSpPr>
                  <a:spLocks noChangeArrowheads="1"/>
                </p:cNvSpPr>
                <p:nvPr/>
              </p:nvSpPr>
              <p:spPr bwMode="auto">
                <a:xfrm>
                  <a:off x="716" y="1253"/>
                  <a:ext cx="544" cy="2268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Rectangle 13"/>
                <p:cNvSpPr>
                  <a:spLocks noChangeArrowheads="1"/>
                </p:cNvSpPr>
                <p:nvPr/>
              </p:nvSpPr>
              <p:spPr bwMode="auto">
                <a:xfrm>
                  <a:off x="716" y="3294"/>
                  <a:ext cx="544" cy="227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Rectangle 14"/>
                <p:cNvSpPr>
                  <a:spLocks noChangeArrowheads="1"/>
                </p:cNvSpPr>
                <p:nvPr/>
              </p:nvSpPr>
              <p:spPr bwMode="auto">
                <a:xfrm>
                  <a:off x="716" y="2954"/>
                  <a:ext cx="544" cy="34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" name="TextBox 2"/>
              <p:cNvSpPr txBox="1"/>
              <p:nvPr/>
            </p:nvSpPr>
            <p:spPr>
              <a:xfrm>
                <a:off x="509733" y="1447651"/>
                <a:ext cx="5941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</a:rPr>
                  <a:t>75%</a:t>
                </a:r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494302" y="4116588"/>
                <a:ext cx="5941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</a:rPr>
                  <a:t>10%</a:t>
                </a:r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509733" y="3677667"/>
                <a:ext cx="5941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</a:rPr>
                  <a:t>1</a:t>
                </a:r>
                <a:r>
                  <a:rPr kumimoji="0" lang="ru-RU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</a:rPr>
                  <a:t>5%</a:t>
                </a:r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</a:endParaRPr>
              </a:p>
            </p:txBody>
          </p:sp>
          <p:sp>
            <p:nvSpPr>
              <p:cNvPr id="109" name="Text Box 27"/>
              <p:cNvSpPr txBox="1">
                <a:spLocks noChangeArrowheads="1"/>
              </p:cNvSpPr>
              <p:nvPr/>
            </p:nvSpPr>
            <p:spPr bwMode="auto">
              <a:xfrm>
                <a:off x="363632" y="4510548"/>
                <a:ext cx="874266" cy="345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ＭＳ Ｐゴシック"/>
                  </a:rPr>
                  <a:t>до 30 лет</a:t>
                </a:r>
              </a:p>
            </p:txBody>
          </p:sp>
        </p:grpSp>
        <p:grpSp>
          <p:nvGrpSpPr>
            <p:cNvPr id="14336" name="Группа 14335"/>
            <p:cNvGrpSpPr/>
            <p:nvPr/>
          </p:nvGrpSpPr>
          <p:grpSpPr>
            <a:xfrm>
              <a:off x="2239134" y="1211263"/>
              <a:ext cx="874266" cy="3624863"/>
              <a:chOff x="3331169" y="1211263"/>
              <a:chExt cx="874266" cy="3624863"/>
            </a:xfrm>
          </p:grpSpPr>
          <p:grpSp>
            <p:nvGrpSpPr>
              <p:cNvPr id="78" name="Group 29"/>
              <p:cNvGrpSpPr>
                <a:grpSpLocks/>
              </p:cNvGrpSpPr>
              <p:nvPr/>
            </p:nvGrpSpPr>
            <p:grpSpPr bwMode="auto">
              <a:xfrm>
                <a:off x="3464882" y="1211263"/>
                <a:ext cx="600506" cy="3228455"/>
                <a:chOff x="2395" y="1253"/>
                <a:chExt cx="544" cy="2268"/>
              </a:xfrm>
            </p:grpSpPr>
            <p:sp>
              <p:nvSpPr>
                <p:cNvPr id="80" name="Rectangle 30"/>
                <p:cNvSpPr>
                  <a:spLocks noChangeArrowheads="1"/>
                </p:cNvSpPr>
                <p:nvPr/>
              </p:nvSpPr>
              <p:spPr bwMode="auto">
                <a:xfrm>
                  <a:off x="2395" y="1253"/>
                  <a:ext cx="544" cy="2268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31"/>
                <p:cNvSpPr>
                  <a:spLocks noChangeArrowheads="1"/>
                </p:cNvSpPr>
                <p:nvPr/>
              </p:nvSpPr>
              <p:spPr bwMode="auto">
                <a:xfrm>
                  <a:off x="2395" y="3158"/>
                  <a:ext cx="544" cy="363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32"/>
                <p:cNvSpPr>
                  <a:spLocks noChangeArrowheads="1"/>
                </p:cNvSpPr>
                <p:nvPr/>
              </p:nvSpPr>
              <p:spPr bwMode="auto">
                <a:xfrm>
                  <a:off x="2395" y="2614"/>
                  <a:ext cx="544" cy="566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2" name="TextBox 101"/>
              <p:cNvSpPr txBox="1"/>
              <p:nvPr/>
            </p:nvSpPr>
            <p:spPr>
              <a:xfrm>
                <a:off x="3471219" y="1447651"/>
                <a:ext cx="5941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</a:rPr>
                  <a:t>6</a:t>
                </a:r>
                <a:r>
                  <a:rPr kumimoji="0" 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</a:rPr>
                  <a:t>0</a:t>
                </a:r>
                <a:r>
                  <a:rPr kumimoji="0" lang="ru-RU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</a:rPr>
                  <a:t>%</a:t>
                </a:r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3471219" y="4013060"/>
                <a:ext cx="5941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</a:rPr>
                  <a:t>1</a:t>
                </a:r>
                <a:r>
                  <a:rPr kumimoji="0" lang="ru-RU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</a:rPr>
                  <a:t>5%</a:t>
                </a:r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3471219" y="3411223"/>
                <a:ext cx="5941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</a:rPr>
                  <a:t>25%</a:t>
                </a:r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</a:endParaRPr>
              </a:p>
            </p:txBody>
          </p:sp>
          <p:sp>
            <p:nvSpPr>
              <p:cNvPr id="110" name="Text Box 27"/>
              <p:cNvSpPr txBox="1">
                <a:spLocks noChangeArrowheads="1"/>
              </p:cNvSpPr>
              <p:nvPr/>
            </p:nvSpPr>
            <p:spPr bwMode="auto">
              <a:xfrm>
                <a:off x="3331169" y="4490550"/>
                <a:ext cx="874266" cy="345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ＭＳ Ｐゴシック"/>
                  </a:rPr>
                  <a:t>от 40 до 50 лет</a:t>
                </a:r>
              </a:p>
            </p:txBody>
          </p:sp>
        </p:grpSp>
        <p:grpSp>
          <p:nvGrpSpPr>
            <p:cNvPr id="14337" name="Группа 14336"/>
            <p:cNvGrpSpPr/>
            <p:nvPr/>
          </p:nvGrpSpPr>
          <p:grpSpPr>
            <a:xfrm>
              <a:off x="3174473" y="1211263"/>
              <a:ext cx="874266" cy="3626727"/>
              <a:chOff x="4802720" y="1211263"/>
              <a:chExt cx="874266" cy="3626727"/>
            </a:xfrm>
          </p:grpSpPr>
          <p:grpSp>
            <p:nvGrpSpPr>
              <p:cNvPr id="87" name="Group 38"/>
              <p:cNvGrpSpPr>
                <a:grpSpLocks/>
              </p:cNvGrpSpPr>
              <p:nvPr/>
            </p:nvGrpSpPr>
            <p:grpSpPr bwMode="auto">
              <a:xfrm>
                <a:off x="4936943" y="1211263"/>
                <a:ext cx="599995" cy="3228455"/>
                <a:chOff x="3234" y="1253"/>
                <a:chExt cx="544" cy="2268"/>
              </a:xfrm>
            </p:grpSpPr>
            <p:sp>
              <p:nvSpPr>
                <p:cNvPr id="89" name="Rectangle 39"/>
                <p:cNvSpPr>
                  <a:spLocks noChangeArrowheads="1"/>
                </p:cNvSpPr>
                <p:nvPr/>
              </p:nvSpPr>
              <p:spPr bwMode="auto">
                <a:xfrm>
                  <a:off x="3234" y="1253"/>
                  <a:ext cx="544" cy="2268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Rectangle 40"/>
                <p:cNvSpPr>
                  <a:spLocks noChangeArrowheads="1"/>
                </p:cNvSpPr>
                <p:nvPr/>
              </p:nvSpPr>
              <p:spPr bwMode="auto">
                <a:xfrm>
                  <a:off x="3234" y="3067"/>
                  <a:ext cx="544" cy="454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Rectangle 41"/>
                <p:cNvSpPr>
                  <a:spLocks noChangeArrowheads="1"/>
                </p:cNvSpPr>
                <p:nvPr/>
              </p:nvSpPr>
              <p:spPr bwMode="auto">
                <a:xfrm>
                  <a:off x="3234" y="2160"/>
                  <a:ext cx="544" cy="907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6" name="TextBox 105"/>
              <p:cNvSpPr txBox="1"/>
              <p:nvPr/>
            </p:nvSpPr>
            <p:spPr>
              <a:xfrm>
                <a:off x="4942770" y="3937523"/>
                <a:ext cx="5941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</a:rPr>
                  <a:t>20%</a:t>
                </a:r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4936942" y="1447651"/>
                <a:ext cx="5941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</a:rPr>
                  <a:t>4</a:t>
                </a:r>
                <a:r>
                  <a:rPr kumimoji="0" lang="ru-RU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</a:rPr>
                  <a:t>0%</a:t>
                </a:r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4936941" y="2963955"/>
                <a:ext cx="5941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</a:rPr>
                  <a:t>4</a:t>
                </a:r>
                <a:r>
                  <a:rPr kumimoji="0" lang="ru-RU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</a:rPr>
                  <a:t>0%</a:t>
                </a:r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</a:endParaRPr>
              </a:p>
            </p:txBody>
          </p:sp>
          <p:sp>
            <p:nvSpPr>
              <p:cNvPr id="111" name="Text Box 27"/>
              <p:cNvSpPr txBox="1">
                <a:spLocks noChangeArrowheads="1"/>
              </p:cNvSpPr>
              <p:nvPr/>
            </p:nvSpPr>
            <p:spPr bwMode="auto">
              <a:xfrm>
                <a:off x="4802720" y="4492414"/>
                <a:ext cx="874266" cy="345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ＭＳ Ｐゴシック"/>
                  </a:rPr>
                  <a:t>с</a:t>
                </a:r>
                <a:r>
                  <a:rPr kumimoji="0" lang="ru-RU" altLang="ru-RU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ＭＳ Ｐゴシック"/>
                  </a:rPr>
                  <a:t>выше 50 лет</a:t>
                </a: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1292129" y="1211263"/>
              <a:ext cx="874266" cy="3624864"/>
              <a:chOff x="1797515" y="1211263"/>
              <a:chExt cx="874266" cy="3624864"/>
            </a:xfrm>
          </p:grpSpPr>
          <p:grpSp>
            <p:nvGrpSpPr>
              <p:cNvPr id="69" name="Group 20"/>
              <p:cNvGrpSpPr>
                <a:grpSpLocks/>
              </p:cNvGrpSpPr>
              <p:nvPr/>
            </p:nvGrpSpPr>
            <p:grpSpPr bwMode="auto">
              <a:xfrm>
                <a:off x="1937707" y="1211263"/>
                <a:ext cx="600506" cy="3228455"/>
                <a:chOff x="1555" y="1253"/>
                <a:chExt cx="544" cy="2268"/>
              </a:xfrm>
            </p:grpSpPr>
            <p:sp>
              <p:nvSpPr>
                <p:cNvPr id="71" name="Rectangle 21"/>
                <p:cNvSpPr>
                  <a:spLocks noChangeArrowheads="1"/>
                </p:cNvSpPr>
                <p:nvPr/>
              </p:nvSpPr>
              <p:spPr bwMode="auto">
                <a:xfrm>
                  <a:off x="1555" y="1253"/>
                  <a:ext cx="544" cy="2268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Rectangle 22"/>
                <p:cNvSpPr>
                  <a:spLocks noChangeArrowheads="1"/>
                </p:cNvSpPr>
                <p:nvPr/>
              </p:nvSpPr>
              <p:spPr bwMode="auto">
                <a:xfrm>
                  <a:off x="1555" y="3181"/>
                  <a:ext cx="544" cy="34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Rectangle 23"/>
                <p:cNvSpPr>
                  <a:spLocks noChangeArrowheads="1"/>
                </p:cNvSpPr>
                <p:nvPr/>
              </p:nvSpPr>
              <p:spPr bwMode="auto">
                <a:xfrm>
                  <a:off x="1555" y="2727"/>
                  <a:ext cx="544" cy="454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7" name="TextBox 96"/>
              <p:cNvSpPr txBox="1"/>
              <p:nvPr/>
            </p:nvSpPr>
            <p:spPr>
              <a:xfrm>
                <a:off x="1944044" y="4036910"/>
                <a:ext cx="5941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</a:rPr>
                  <a:t>1</a:t>
                </a:r>
                <a:r>
                  <a:rPr kumimoji="0" lang="ru-RU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</a:rPr>
                  <a:t>5%</a:t>
                </a:r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1937705" y="3471269"/>
                <a:ext cx="5941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</a:rPr>
                  <a:t>20%</a:t>
                </a:r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1937705" y="1447651"/>
                <a:ext cx="5941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</a:rPr>
                  <a:t>6</a:t>
                </a:r>
                <a:r>
                  <a:rPr kumimoji="0" lang="ru-RU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</a:rPr>
                  <a:t>5%</a:t>
                </a:r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</a:endParaRPr>
              </a:p>
            </p:txBody>
          </p:sp>
          <p:sp>
            <p:nvSpPr>
              <p:cNvPr id="112" name="Text Box 27"/>
              <p:cNvSpPr txBox="1">
                <a:spLocks noChangeArrowheads="1"/>
              </p:cNvSpPr>
              <p:nvPr/>
            </p:nvSpPr>
            <p:spPr bwMode="auto">
              <a:xfrm>
                <a:off x="1797515" y="4490551"/>
                <a:ext cx="874266" cy="345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ＭＳ Ｐゴシック"/>
                  </a:rPr>
                  <a:t>от 30 до 40 лет</a:t>
                </a:r>
              </a:p>
            </p:txBody>
          </p:sp>
        </p:grpSp>
      </p:grpSp>
      <p:sp>
        <p:nvSpPr>
          <p:cNvPr id="47" name="Title 1"/>
          <p:cNvSpPr txBox="1">
            <a:spLocks/>
          </p:cNvSpPr>
          <p:nvPr/>
        </p:nvSpPr>
        <p:spPr bwMode="auto">
          <a:xfrm>
            <a:off x="965204" y="428645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3F82"/>
                </a:solidFill>
                <a:effectLst/>
                <a:uLnTx/>
                <a:uFillTx/>
                <a:latin typeface="Myriad Pro"/>
                <a:ea typeface="ＭＳ Ｐゴシック"/>
              </a:rPr>
              <a:t>ДИВЕРСИФИКАЦИЯ ИНВЕСТИЦИЙ В ЗАВИСИМОСТИ ОТ ВОЗРАСТА ИНДИВИДУАЛЬНОГО ИНВЕСТОРА (США)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F82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pic>
        <p:nvPicPr>
          <p:cNvPr id="4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513" y="5617370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16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9DFB68F-000E-7144-9607-BCE3C40ABFE9}"/>
              </a:ext>
            </a:extLst>
          </p:cNvPr>
          <p:cNvSpPr/>
          <p:nvPr/>
        </p:nvSpPr>
        <p:spPr>
          <a:xfrm>
            <a:off x="99511" y="953108"/>
            <a:ext cx="8944979" cy="4951784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rtlCol="0" anchor="ctr"/>
          <a:lstStyle/>
          <a:p>
            <a:pPr algn="ctr"/>
            <a:endParaRPr lang="x-non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6EE780-C73F-4993-9394-D4FB560ABDB6}"/>
              </a:ext>
            </a:extLst>
          </p:cNvPr>
          <p:cNvSpPr txBox="1"/>
          <p:nvPr/>
        </p:nvSpPr>
        <p:spPr>
          <a:xfrm>
            <a:off x="762155" y="1686448"/>
            <a:ext cx="7619689" cy="31613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/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/>
            <a:endParaRPr lang="ru-RU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fmc.hse.ru/mirror/pubs/share/direct/632368296.jpg">
            <a:extLst>
              <a:ext uri="{FF2B5EF4-FFF2-40B4-BE49-F238E27FC236}">
                <a16:creationId xmlns:a16="http://schemas.microsoft.com/office/drawing/2014/main" xmlns="" id="{EDDFC7BA-60C8-45BE-9873-2EB02FDBB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520" y="3950681"/>
            <a:ext cx="1462960" cy="142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192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ctr"/>
            <a:endParaRPr lang="ru-RU" sz="2800" b="1" dirty="0" smtClean="0">
              <a:solidFill>
                <a:srgbClr val="003F82"/>
              </a:solidFill>
              <a:latin typeface="Myriad Pro"/>
            </a:endParaRPr>
          </a:p>
          <a:p>
            <a:pPr algn="ctr"/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СОВОКУПНЫЙ КАПИТАЛ ЧЕЛОВЕКА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70" name="Line 25"/>
          <p:cNvSpPr>
            <a:spLocks noChangeShapeType="1"/>
          </p:cNvSpPr>
          <p:nvPr/>
        </p:nvSpPr>
        <p:spPr bwMode="auto">
          <a:xfrm>
            <a:off x="4454773" y="2062166"/>
            <a:ext cx="0" cy="360363"/>
          </a:xfrm>
          <a:prstGeom prst="line">
            <a:avLst/>
          </a:prstGeom>
          <a:ln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ctr"/>
            <a:endParaRPr lang="ru-RU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3" name="Стрелка вниз 92"/>
          <p:cNvSpPr/>
          <p:nvPr/>
        </p:nvSpPr>
        <p:spPr bwMode="auto">
          <a:xfrm>
            <a:off x="4354562" y="3070468"/>
            <a:ext cx="200432" cy="39600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790802" y="1512106"/>
            <a:ext cx="8118187" cy="4301842"/>
            <a:chOff x="790681" y="1512103"/>
            <a:chExt cx="8118187" cy="4301843"/>
          </a:xfrm>
        </p:grpSpPr>
        <p:sp>
          <p:nvSpPr>
            <p:cNvPr id="71" name="Line 26"/>
            <p:cNvSpPr>
              <a:spLocks noChangeShapeType="1"/>
            </p:cNvSpPr>
            <p:nvPr/>
          </p:nvSpPr>
          <p:spPr bwMode="auto">
            <a:xfrm flipH="1">
              <a:off x="1718899" y="2062163"/>
              <a:ext cx="2022231" cy="358775"/>
            </a:xfrm>
            <a:prstGeom prst="line">
              <a:avLst/>
            </a:prstGeom>
            <a:ln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2" name="Line 27"/>
            <p:cNvSpPr>
              <a:spLocks noChangeShapeType="1"/>
            </p:cNvSpPr>
            <p:nvPr/>
          </p:nvSpPr>
          <p:spPr bwMode="auto">
            <a:xfrm>
              <a:off x="5102473" y="2062163"/>
              <a:ext cx="1944566" cy="360363"/>
            </a:xfrm>
            <a:prstGeom prst="line">
              <a:avLst/>
            </a:prstGeom>
            <a:ln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/>
              <a:endParaRPr lang="ru-RU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7" name="AutoShape 48"/>
            <p:cNvCxnSpPr>
              <a:cxnSpLocks noChangeShapeType="1"/>
            </p:cNvCxnSpPr>
            <p:nvPr/>
          </p:nvCxnSpPr>
          <p:spPr bwMode="auto">
            <a:xfrm rot="10800000">
              <a:off x="874838" y="2708276"/>
              <a:ext cx="1852247" cy="2630488"/>
            </a:xfrm>
            <a:prstGeom prst="bentConnector3">
              <a:avLst>
                <a:gd name="adj1" fmla="val 110917"/>
              </a:avLst>
            </a:prstGeom>
            <a:ln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Rectangle 6"/>
            <p:cNvSpPr>
              <a:spLocks noChangeArrowheads="1"/>
            </p:cNvSpPr>
            <p:nvPr/>
          </p:nvSpPr>
          <p:spPr bwMode="auto">
            <a:xfrm>
              <a:off x="2598571" y="1512103"/>
              <a:ext cx="3639138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uLnTx/>
                  <a:uFillTx/>
                  <a:latin typeface="Myriad Pro"/>
                </a:rPr>
                <a:t>Совокупный </a:t>
              </a:r>
              <a:r>
                <a:rPr lang="ru-RU" sz="2800" b="1" kern="0" dirty="0" smtClean="0">
                  <a:solidFill>
                    <a:schemeClr val="tx1"/>
                  </a:solidFill>
                  <a:latin typeface="Myriad Pro"/>
                </a:rPr>
                <a:t>доход</a:t>
              </a:r>
              <a:endPara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Myriad Pro"/>
              </a:endParaRPr>
            </a:p>
          </p:txBody>
        </p:sp>
        <p:sp>
          <p:nvSpPr>
            <p:cNvPr id="80" name="Rectangle 7"/>
            <p:cNvSpPr>
              <a:spLocks noChangeArrowheads="1"/>
            </p:cNvSpPr>
            <p:nvPr/>
          </p:nvSpPr>
          <p:spPr bwMode="auto">
            <a:xfrm>
              <a:off x="857253" y="2502198"/>
              <a:ext cx="1507144" cy="53654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tIns="82800" bIns="82800" anchor="ctr" anchorCtr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400" b="1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yriad Pro"/>
                </a:rPr>
                <a:t>Текущий</a:t>
              </a:r>
              <a:endPara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</a:endParaRPr>
            </a:p>
          </p:txBody>
        </p:sp>
        <p:sp>
          <p:nvSpPr>
            <p:cNvPr id="81" name="Rectangle 7"/>
            <p:cNvSpPr>
              <a:spLocks noChangeArrowheads="1"/>
            </p:cNvSpPr>
            <p:nvPr/>
          </p:nvSpPr>
          <p:spPr bwMode="auto">
            <a:xfrm>
              <a:off x="3468200" y="2502198"/>
              <a:ext cx="1899879" cy="53654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tIns="82800" bIns="82800" anchor="ctr" anchorCtr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400" b="1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yriad Pro"/>
                </a:rPr>
                <a:t>Резервный</a:t>
              </a:r>
              <a:endPara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</a:endParaRPr>
            </a:p>
          </p:txBody>
        </p:sp>
        <p:sp>
          <p:nvSpPr>
            <p:cNvPr id="82" name="Rectangle 7"/>
            <p:cNvSpPr>
              <a:spLocks noChangeArrowheads="1"/>
            </p:cNvSpPr>
            <p:nvPr/>
          </p:nvSpPr>
          <p:spPr bwMode="auto">
            <a:xfrm>
              <a:off x="5827558" y="2502198"/>
              <a:ext cx="2853666" cy="53654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tIns="82800" bIns="82800" anchor="ctr" anchorCtr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400" b="1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yriad Pro"/>
                </a:rPr>
                <a:t>Инвестиционный</a:t>
              </a:r>
              <a:endPara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790681" y="3518353"/>
              <a:ext cx="1599847" cy="57130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54000" tIns="36000" rIns="54000" bIns="3600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b="1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yriad Pro"/>
                </a:rPr>
                <a:t>Текущее 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ru-RU" b="1" kern="0" smtClean="0">
                  <a:solidFill>
                    <a:schemeClr val="tx1"/>
                  </a:solidFill>
                  <a:latin typeface="Myriad Pro"/>
                </a:rPr>
                <a:t>потребление</a:t>
              </a:r>
              <a:endParaRPr kumimoji="0" lang="ru-RU" alt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3657128" y="3524837"/>
              <a:ext cx="1646335" cy="57130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54000" tIns="36000" rIns="54000" bIns="3600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yriad Pro"/>
                </a:rPr>
                <a:t>Компенсация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ru-RU" b="1" kern="0" dirty="0" smtClean="0">
                  <a:solidFill>
                    <a:schemeClr val="tx1"/>
                  </a:solidFill>
                  <a:latin typeface="Myriad Pro"/>
                </a:rPr>
                <a:t>потерь</a:t>
              </a:r>
              <a:endParaRPr kumimoji="0" lang="ru-RU" alt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6485978" y="3519817"/>
              <a:ext cx="1692822" cy="57130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54000" tIns="36000" rIns="54000" bIns="3600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b="1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yriad Pro"/>
                </a:rPr>
                <a:t>Обеспечение 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ru-RU" b="1" kern="0" smtClean="0">
                  <a:solidFill>
                    <a:schemeClr val="tx1"/>
                  </a:solidFill>
                  <a:latin typeface="Myriad Pro"/>
                </a:rPr>
                <a:t>будущего</a:t>
              </a:r>
              <a:endParaRPr kumimoji="0" lang="ru-RU" alt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</a:endParaRPr>
            </a:p>
          </p:txBody>
        </p:sp>
        <p:sp>
          <p:nvSpPr>
            <p:cNvPr id="86" name="Rectangle 13"/>
            <p:cNvSpPr>
              <a:spLocks noChangeArrowheads="1"/>
            </p:cNvSpPr>
            <p:nvPr/>
          </p:nvSpPr>
          <p:spPr bwMode="auto">
            <a:xfrm>
              <a:off x="2727084" y="4977186"/>
              <a:ext cx="3455378" cy="83676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altLang="ru-RU" sz="2000">
                  <a:latin typeface="Myriad Pro"/>
                </a:rPr>
                <a:t>Если потери = 0, </a:t>
              </a:r>
            </a:p>
            <a:p>
              <a:pPr algn="ctr"/>
              <a:r>
                <a:rPr lang="ru-RU" altLang="ru-RU" sz="2000">
                  <a:latin typeface="Myriad Pro"/>
                </a:rPr>
                <a:t>то дополнительный доход</a:t>
              </a:r>
            </a:p>
          </p:txBody>
        </p:sp>
        <p:sp>
          <p:nvSpPr>
            <p:cNvPr id="88" name="Line 26"/>
            <p:cNvSpPr>
              <a:spLocks noChangeShapeType="1"/>
            </p:cNvSpPr>
            <p:nvPr/>
          </p:nvSpPr>
          <p:spPr bwMode="auto">
            <a:xfrm flipH="1">
              <a:off x="6182461" y="5348488"/>
              <a:ext cx="2726407" cy="0"/>
            </a:xfrm>
            <a:prstGeom prst="line">
              <a:avLst/>
            </a:prstGeom>
            <a:ln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0" name="Line 26"/>
            <p:cNvSpPr>
              <a:spLocks noChangeShapeType="1"/>
            </p:cNvSpPr>
            <p:nvPr/>
          </p:nvSpPr>
          <p:spPr bwMode="auto">
            <a:xfrm flipH="1">
              <a:off x="8908868" y="2770472"/>
              <a:ext cx="0" cy="2586467"/>
            </a:xfrm>
            <a:prstGeom prst="line">
              <a:avLst/>
            </a:prstGeom>
            <a:ln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1" name="Line 26"/>
            <p:cNvSpPr>
              <a:spLocks noChangeShapeType="1"/>
            </p:cNvSpPr>
            <p:nvPr/>
          </p:nvSpPr>
          <p:spPr bwMode="auto">
            <a:xfrm flipH="1">
              <a:off x="8681224" y="2770472"/>
              <a:ext cx="227644" cy="0"/>
            </a:xfrm>
            <a:prstGeom prst="line">
              <a:avLst/>
            </a:prstGeom>
            <a:ln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2" name="Стрелка вниз 91"/>
            <p:cNvSpPr/>
            <p:nvPr/>
          </p:nvSpPr>
          <p:spPr bwMode="auto">
            <a:xfrm>
              <a:off x="1490388" y="3077591"/>
              <a:ext cx="200432" cy="396000"/>
            </a:xfrm>
            <a:prstGeom prst="down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Стрелка вниз 93"/>
            <p:cNvSpPr/>
            <p:nvPr/>
          </p:nvSpPr>
          <p:spPr bwMode="auto">
            <a:xfrm>
              <a:off x="7254391" y="3070468"/>
              <a:ext cx="200432" cy="396000"/>
            </a:xfrm>
            <a:prstGeom prst="down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Стрелка вниз 94"/>
            <p:cNvSpPr/>
            <p:nvPr/>
          </p:nvSpPr>
          <p:spPr bwMode="auto">
            <a:xfrm rot="16200000">
              <a:off x="5781699" y="3617876"/>
              <a:ext cx="216761" cy="374943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  <a:alpha val="60000"/>
              </a:schemeClr>
            </a:solidFill>
            <a:ln w="19050">
              <a:solidFill>
                <a:schemeClr val="accent3">
                  <a:shade val="50000"/>
                  <a:alpha val="60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54000" tIns="36000" rIns="54000" bIns="36000" anchor="ctr" anchorCtr="1">
              <a:spAutoFit/>
            </a:bodyPr>
            <a:lstStyle/>
            <a:p>
              <a:pPr algn="ctr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endParaRPr lang="ru-RU" b="1" kern="0" dirty="0"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96" name="Стрелка вниз 95"/>
            <p:cNvSpPr/>
            <p:nvPr/>
          </p:nvSpPr>
          <p:spPr bwMode="auto">
            <a:xfrm>
              <a:off x="4371905" y="4358252"/>
              <a:ext cx="216761" cy="374943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  <a:alpha val="60000"/>
              </a:schemeClr>
            </a:solidFill>
            <a:ln w="19050">
              <a:solidFill>
                <a:schemeClr val="accent3">
                  <a:shade val="50000"/>
                  <a:alpha val="60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54000" tIns="36000" rIns="54000" bIns="36000" anchor="ctr" anchorCtr="1">
              <a:spAutoFit/>
            </a:bodyPr>
            <a:lstStyle/>
            <a:p>
              <a:pPr algn="ctr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endParaRPr lang="ru-RU" b="1" kern="0" dirty="0"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97" name="Стрелка вниз 96"/>
            <p:cNvSpPr/>
            <p:nvPr/>
          </p:nvSpPr>
          <p:spPr bwMode="auto">
            <a:xfrm rot="5400000">
              <a:off x="2916292" y="3622896"/>
              <a:ext cx="216761" cy="374943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  <a:alpha val="60000"/>
              </a:schemeClr>
            </a:solidFill>
            <a:ln w="19050">
              <a:solidFill>
                <a:schemeClr val="accent3">
                  <a:shade val="50000"/>
                  <a:alpha val="60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54000" tIns="36000" rIns="54000" bIns="36000" anchor="ctr" anchorCtr="1">
              <a:spAutoFit/>
            </a:bodyPr>
            <a:lstStyle/>
            <a:p>
              <a:pPr algn="ctr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endParaRPr lang="ru-RU" b="1" kern="0" dirty="0">
                <a:latin typeface="Myriad Pro"/>
                <a:ea typeface="+mn-ea"/>
                <a:cs typeface="+mn-cs"/>
              </a:endParaRPr>
            </a:p>
          </p:txBody>
        </p:sp>
      </p:grpSp>
      <p:pic>
        <p:nvPicPr>
          <p:cNvPr id="2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488" y="5617310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52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03671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Приоритеты при управлении личными финансами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6290" y="1792069"/>
            <a:ext cx="69324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</a:rPr>
              <a:t>Обеспечить формирование сбережений: доходы должны превышать расходы</a:t>
            </a:r>
          </a:p>
          <a:p>
            <a:pPr marL="3600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chemeClr val="tx2"/>
                </a:solidFill>
              </a:rPr>
              <a:t>2. Погасить имеющиеся кредиты и не брать новых кредитов</a:t>
            </a:r>
          </a:p>
          <a:p>
            <a:pPr marL="36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chemeClr val="tx2"/>
                </a:solidFill>
              </a:rPr>
              <a:t>3. Создание финансовой подушки безопасности путем формирования резервного (страхового) капитала в размере 3-6 месячных расходов на случай потери работы или болезни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40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СБЕРЕЖЕНИЯ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7000" y="1734884"/>
            <a:ext cx="3810000" cy="497953"/>
          </a:xfr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3E82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Формирование сбережений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877879"/>
            <a:ext cx="3834809" cy="15081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Повышение доходов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Повышение квалификации и повышение заработной платы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Подработка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Смена работы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1237" y="2877879"/>
            <a:ext cx="4323907" cy="15081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Оптимизация расходов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Ведение семейного бюджета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нализ и выявление необязательных расходов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Исключить эмоциональные покупки</a:t>
            </a:r>
          </a:p>
        </p:txBody>
      </p:sp>
      <p:cxnSp>
        <p:nvCxnSpPr>
          <p:cNvPr id="7" name="Прямая со стрелкой 6"/>
          <p:cNvCxnSpPr>
            <a:endCxn id="4" idx="0"/>
          </p:cNvCxnSpPr>
          <p:nvPr/>
        </p:nvCxnSpPr>
        <p:spPr>
          <a:xfrm flipH="1">
            <a:off x="2374605" y="2232837"/>
            <a:ext cx="1616148" cy="645042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245395" y="2232837"/>
            <a:ext cx="1382233" cy="645042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flipH="1">
            <a:off x="1739840" y="5295014"/>
            <a:ext cx="658190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Наличие сбережений – необходимое условие для накоплений и инвестиций 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431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Title 1"/>
          <p:cNvSpPr txBox="1">
            <a:spLocks/>
          </p:cNvSpPr>
          <p:nvPr/>
        </p:nvSpPr>
        <p:spPr bwMode="auto">
          <a:xfrm>
            <a:off x="965581" y="222250"/>
            <a:ext cx="721284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91" tIns="44962" rIns="89891" bIns="44962" anchor="ctr"/>
          <a:lstStyle/>
          <a:p>
            <a:pPr algn="ctr"/>
            <a:r>
              <a:rPr lang="ru-RU" altLang="ru-RU" sz="2800" b="1" dirty="0">
                <a:solidFill>
                  <a:schemeClr val="bg1"/>
                </a:solidFill>
                <a:latin typeface="Myriad Pro"/>
              </a:rPr>
              <a:t>Демографические тенденции</a:t>
            </a:r>
            <a:br>
              <a:rPr lang="ru-RU" altLang="ru-RU" sz="2800" b="1" dirty="0">
                <a:solidFill>
                  <a:schemeClr val="bg1"/>
                </a:solidFill>
                <a:latin typeface="Myriad Pro"/>
              </a:rPr>
            </a:br>
            <a:r>
              <a:rPr lang="ru-RU" altLang="ru-RU" sz="2400" dirty="0">
                <a:solidFill>
                  <a:schemeClr val="bg1"/>
                </a:solidFill>
                <a:latin typeface="Myriad Pro"/>
              </a:rPr>
              <a:t>(Численность населения в 1995 г. = 100%)</a:t>
            </a:r>
            <a:endParaRPr lang="en-US" altLang="ru-RU" sz="2400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521219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846" y="5616839"/>
            <a:ext cx="1019141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1220" name="Группа 1"/>
          <p:cNvGrpSpPr>
            <a:grpSpLocks/>
          </p:cNvGrpSpPr>
          <p:nvPr/>
        </p:nvGrpSpPr>
        <p:grpSpPr bwMode="auto">
          <a:xfrm>
            <a:off x="1553260" y="5133975"/>
            <a:ext cx="6184772" cy="1138238"/>
            <a:chOff x="1730733" y="4874478"/>
            <a:chExt cx="6184969" cy="1139477"/>
          </a:xfrm>
        </p:grpSpPr>
        <p:sp>
          <p:nvSpPr>
            <p:cNvPr id="521274" name="Rectangle 7"/>
            <p:cNvSpPr>
              <a:spLocks noChangeArrowheads="1"/>
            </p:cNvSpPr>
            <p:nvPr/>
          </p:nvSpPr>
          <p:spPr bwMode="auto">
            <a:xfrm>
              <a:off x="1874733" y="4874478"/>
              <a:ext cx="6040969" cy="1139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7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Aft>
                  <a:spcPts val="500"/>
                </a:spcAft>
                <a:buClr>
                  <a:srgbClr val="4F4C06"/>
                </a:buClr>
              </a:pPr>
              <a:r>
                <a:rPr lang="ru-RU" altLang="ru-RU" sz="1700" b="1">
                  <a:solidFill>
                    <a:srgbClr val="003F82"/>
                  </a:solidFill>
                  <a:latin typeface="Myriad Pro"/>
                </a:rPr>
                <a:t>Демографическая нагрузка определяется как соотношение численности населения в возрасте 65 лет и старше к численности населения в возрасте 15-64 лет. </a:t>
              </a:r>
              <a:r>
                <a:rPr lang="ru-RU" altLang="ru-RU" sz="1700">
                  <a:solidFill>
                    <a:srgbClr val="003F82"/>
                  </a:solidFill>
                  <a:latin typeface="Myriad Pro"/>
                </a:rPr>
                <a:t>(Источник: МВФ)</a:t>
              </a:r>
            </a:p>
          </p:txBody>
        </p:sp>
        <p:sp>
          <p:nvSpPr>
            <p:cNvPr id="27" name="Овал 26"/>
            <p:cNvSpPr/>
            <p:nvPr/>
          </p:nvSpPr>
          <p:spPr bwMode="auto">
            <a:xfrm>
              <a:off x="1730733" y="4989226"/>
              <a:ext cx="144000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362299"/>
              </p:ext>
            </p:extLst>
          </p:nvPr>
        </p:nvGraphicFramePr>
        <p:xfrm>
          <a:off x="554951" y="1412876"/>
          <a:ext cx="7992446" cy="3663951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6744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69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69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87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753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60202">
                <a:tc rowSpan="2">
                  <a:txBody>
                    <a:bodyPr/>
                    <a:lstStyle/>
                    <a:p>
                      <a:pPr algn="ctr"/>
                      <a:endParaRPr lang="ru-RU" sz="19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Страна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5" marR="91435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</a:rPr>
                        <a:t>Ч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исленность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населения, % </a:t>
                      </a:r>
                    </a:p>
                  </a:txBody>
                  <a:tcPr marL="91435" marR="91435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rgbClr val="FFCC99"/>
                          </a:solidFill>
                        </a:rPr>
                        <a:t>Коэффициент демографической нагрузки, %</a:t>
                      </a:r>
                      <a:endParaRPr lang="ru-RU" sz="1900" b="1" dirty="0">
                        <a:solidFill>
                          <a:srgbClr val="FFCC99"/>
                        </a:solidFill>
                      </a:endParaRPr>
                    </a:p>
                  </a:txBody>
                  <a:tcPr marL="91435" marR="91435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753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1995г. </a:t>
                      </a:r>
                    </a:p>
                  </a:txBody>
                  <a:tcPr marL="91435" marR="91435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2050г.</a:t>
                      </a:r>
                    </a:p>
                  </a:txBody>
                  <a:tcPr marL="91435" marR="91435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1995г. </a:t>
                      </a:r>
                    </a:p>
                  </a:txBody>
                  <a:tcPr marL="91435" marR="91435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2050г.</a:t>
                      </a:r>
                    </a:p>
                  </a:txBody>
                  <a:tcPr marL="91435" marR="91435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035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Германия</a:t>
                      </a:r>
                      <a:endParaRPr lang="ru-RU" sz="1900" dirty="0"/>
                    </a:p>
                  </a:txBody>
                  <a:tcPr marL="91435" marR="91435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100,0</a:t>
                      </a:r>
                      <a:endParaRPr lang="ru-RU" sz="1900" dirty="0"/>
                    </a:p>
                  </a:txBody>
                  <a:tcPr marL="91435" marR="91435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81,2</a:t>
                      </a:r>
                      <a:endParaRPr lang="ru-RU" sz="1900" dirty="0"/>
                    </a:p>
                  </a:txBody>
                  <a:tcPr marL="91435" marR="91435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22,3</a:t>
                      </a:r>
                      <a:endParaRPr lang="ru-RU" sz="1900" dirty="0"/>
                    </a:p>
                  </a:txBody>
                  <a:tcPr marL="91435" marR="91435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9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/>
                        <a:t>51,0</a:t>
                      </a:r>
                    </a:p>
                  </a:txBody>
                  <a:tcPr marL="91435" marR="91435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035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Франция</a:t>
                      </a:r>
                      <a:endParaRPr lang="ru-RU" sz="1900" dirty="0"/>
                    </a:p>
                  </a:txBody>
                  <a:tcPr marL="91435" marR="91435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100,0</a:t>
                      </a:r>
                    </a:p>
                  </a:txBody>
                  <a:tcPr marL="91435" marR="91435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106,1</a:t>
                      </a:r>
                      <a:endParaRPr lang="ru-RU" sz="1900" dirty="0"/>
                    </a:p>
                  </a:txBody>
                  <a:tcPr marL="91435" marR="91435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22,1</a:t>
                      </a:r>
                      <a:endParaRPr lang="ru-RU" sz="1900" dirty="0"/>
                    </a:p>
                  </a:txBody>
                  <a:tcPr marL="91435" marR="91435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43,5</a:t>
                      </a:r>
                      <a:endParaRPr lang="ru-RU" sz="1900" dirty="0"/>
                    </a:p>
                  </a:txBody>
                  <a:tcPr marL="91435" marR="91435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035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Великобритания</a:t>
                      </a:r>
                      <a:endParaRPr lang="ru-RU" sz="1900" dirty="0"/>
                    </a:p>
                  </a:txBody>
                  <a:tcPr marL="91435" marR="91435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100,0</a:t>
                      </a:r>
                    </a:p>
                  </a:txBody>
                  <a:tcPr marL="91435" marR="91435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102,0</a:t>
                      </a:r>
                      <a:endParaRPr lang="ru-RU" sz="1900" dirty="0"/>
                    </a:p>
                  </a:txBody>
                  <a:tcPr marL="91435" marR="91435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24,3</a:t>
                      </a:r>
                      <a:endParaRPr lang="ru-RU" sz="1900" dirty="0"/>
                    </a:p>
                  </a:txBody>
                  <a:tcPr marL="91435" marR="91435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41,2</a:t>
                      </a:r>
                      <a:endParaRPr lang="ru-RU" sz="1900" dirty="0"/>
                    </a:p>
                  </a:txBody>
                  <a:tcPr marL="91435" marR="91435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1035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Япония</a:t>
                      </a:r>
                      <a:endParaRPr lang="ru-RU" sz="1900" dirty="0"/>
                    </a:p>
                  </a:txBody>
                  <a:tcPr marL="91435" marR="91435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9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1435" marR="91435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91,6</a:t>
                      </a:r>
                      <a:endParaRPr lang="ru-RU" sz="1900" dirty="0"/>
                    </a:p>
                  </a:txBody>
                  <a:tcPr marL="91435" marR="91435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20,3</a:t>
                      </a:r>
                      <a:endParaRPr lang="ru-RU" sz="1900" dirty="0"/>
                    </a:p>
                  </a:txBody>
                  <a:tcPr marL="91435" marR="91435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54,0</a:t>
                      </a:r>
                      <a:endParaRPr lang="ru-RU" sz="1900" dirty="0"/>
                    </a:p>
                  </a:txBody>
                  <a:tcPr marL="91435" marR="91435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1035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Швеция</a:t>
                      </a:r>
                      <a:endParaRPr lang="ru-RU" sz="1900" dirty="0"/>
                    </a:p>
                  </a:txBody>
                  <a:tcPr marL="91435" marR="91435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9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1435" marR="91435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107,0</a:t>
                      </a:r>
                      <a:endParaRPr lang="ru-RU" sz="1900" dirty="0"/>
                    </a:p>
                  </a:txBody>
                  <a:tcPr marL="91435" marR="91435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17,5</a:t>
                      </a:r>
                      <a:endParaRPr lang="ru-RU" sz="1900" dirty="0"/>
                    </a:p>
                  </a:txBody>
                  <a:tcPr marL="91435" marR="91435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38,6</a:t>
                      </a:r>
                      <a:endParaRPr lang="ru-RU" sz="1900" dirty="0"/>
                    </a:p>
                  </a:txBody>
                  <a:tcPr marL="91435" marR="91435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1035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Италия</a:t>
                      </a:r>
                      <a:endParaRPr lang="ru-RU" sz="1900" dirty="0"/>
                    </a:p>
                  </a:txBody>
                  <a:tcPr marL="91435" marR="91435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100,0</a:t>
                      </a:r>
                    </a:p>
                  </a:txBody>
                  <a:tcPr marL="91435" marR="91435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82,6</a:t>
                      </a:r>
                      <a:endParaRPr lang="ru-RU" sz="1900" dirty="0"/>
                    </a:p>
                  </a:txBody>
                  <a:tcPr marL="91435" marR="91435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23,8</a:t>
                      </a:r>
                      <a:endParaRPr lang="ru-RU" sz="1900" dirty="0"/>
                    </a:p>
                  </a:txBody>
                  <a:tcPr marL="91435" marR="91435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60,0</a:t>
                      </a:r>
                      <a:endParaRPr lang="ru-RU" sz="1900" dirty="0"/>
                    </a:p>
                  </a:txBody>
                  <a:tcPr marL="91435" marR="91435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55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193965"/>
            <a:ext cx="7213599" cy="78970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003F82"/>
                </a:solidFill>
                <a:latin typeface="Myriad Pro"/>
              </a:rPr>
              <a:t>Прогноз демографических показателей России 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66255" y="5533767"/>
            <a:ext cx="8866909" cy="1208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500"/>
              </a:spcAft>
              <a:buClr>
                <a:srgbClr val="4F4C06"/>
              </a:buClr>
            </a:pPr>
            <a:r>
              <a:rPr lang="ru-RU" altLang="ru-RU" sz="1200" b="0" i="1" dirty="0" smtClean="0">
                <a:solidFill>
                  <a:srgbClr val="003F82"/>
                </a:solidFill>
                <a:latin typeface="Myriad Pro"/>
              </a:rPr>
              <a:t>Источники: </a:t>
            </a:r>
          </a:p>
          <a:p>
            <a:pPr marL="228600" indent="-228600" eaLnBrk="1" hangingPunct="1">
              <a:spcBef>
                <a:spcPts val="0"/>
              </a:spcBef>
              <a:spcAft>
                <a:spcPts val="500"/>
              </a:spcAft>
              <a:buClr>
                <a:srgbClr val="4F4C06"/>
              </a:buClr>
              <a:buFontTx/>
              <a:buAutoNum type="arabicPeriod"/>
            </a:pPr>
            <a:r>
              <a:rPr lang="en-US" altLang="ru-RU" sz="1200" b="0" i="1" dirty="0" smtClean="0">
                <a:solidFill>
                  <a:srgbClr val="003F82"/>
                </a:solidFill>
                <a:latin typeface="Myriad Pro"/>
              </a:rPr>
              <a:t> </a:t>
            </a:r>
            <a:r>
              <a:rPr lang="ru-RU" altLang="ru-RU" sz="1200" b="0" i="1" dirty="0" smtClean="0">
                <a:solidFill>
                  <a:srgbClr val="003F82"/>
                </a:solidFill>
                <a:latin typeface="Myriad Pro"/>
              </a:rPr>
              <a:t>Данные Росстата, </a:t>
            </a:r>
            <a:r>
              <a:rPr lang="en-US" altLang="ru-RU" sz="1200" b="0" i="1" dirty="0" smtClean="0">
                <a:solidFill>
                  <a:srgbClr val="003F82"/>
                </a:solidFill>
                <a:latin typeface="Myriad Pro"/>
              </a:rPr>
              <a:t>http</a:t>
            </a:r>
            <a:r>
              <a:rPr lang="en-US" altLang="ru-RU" sz="1200" b="0" i="1" dirty="0">
                <a:solidFill>
                  <a:srgbClr val="003F82"/>
                </a:solidFill>
                <a:latin typeface="Myriad Pro"/>
              </a:rPr>
              <a:t>://www.gks.ru/wps/wcm/connect/rosstat_main/rosstat/ru/statistics/population/demography</a:t>
            </a:r>
            <a:r>
              <a:rPr lang="en-US" altLang="ru-RU" sz="1200" b="0" i="1" dirty="0" smtClean="0">
                <a:solidFill>
                  <a:srgbClr val="003F82"/>
                </a:solidFill>
                <a:latin typeface="Myriad Pro"/>
              </a:rPr>
              <a:t>/#</a:t>
            </a:r>
            <a:endParaRPr lang="ru-RU" altLang="ru-RU" sz="1200" b="0" i="1" dirty="0" smtClean="0">
              <a:solidFill>
                <a:srgbClr val="003F82"/>
              </a:solidFill>
              <a:latin typeface="Myriad Pro"/>
            </a:endParaRPr>
          </a:p>
          <a:p>
            <a:pPr eaLnBrk="1" hangingPunct="1">
              <a:spcBef>
                <a:spcPts val="0"/>
              </a:spcBef>
              <a:spcAft>
                <a:spcPts val="500"/>
              </a:spcAft>
              <a:buClr>
                <a:srgbClr val="4F4C06"/>
              </a:buClr>
            </a:pPr>
            <a:r>
              <a:rPr lang="ru-RU" altLang="ru-RU" sz="1200" b="0" i="1" dirty="0" smtClean="0">
                <a:solidFill>
                  <a:srgbClr val="003F82"/>
                </a:solidFill>
                <a:latin typeface="Myriad Pro"/>
              </a:rPr>
              <a:t>2.   Данные Росстата : Демографический ежегодник России, 2015 ; </a:t>
            </a:r>
            <a:r>
              <a:rPr lang="en-US" altLang="ru-RU" sz="1200" b="0" i="1" dirty="0">
                <a:solidFill>
                  <a:srgbClr val="003F82"/>
                </a:solidFill>
                <a:latin typeface="Myriad Pro"/>
              </a:rPr>
              <a:t>http://www.gks.ru/wps/wcm/connect/rosstat_main/rosstat/ru/statistics/publications/catalog/doc_1137674209312</a:t>
            </a:r>
            <a:endParaRPr lang="ru-RU" altLang="ru-RU" sz="1200" b="0" i="1" dirty="0" smtClean="0">
              <a:solidFill>
                <a:srgbClr val="003F82"/>
              </a:solidFill>
              <a:latin typeface="Myriad Pro"/>
            </a:endParaRPr>
          </a:p>
          <a:p>
            <a:pPr eaLnBrk="1" hangingPunct="1">
              <a:spcBef>
                <a:spcPts val="0"/>
              </a:spcBef>
              <a:spcAft>
                <a:spcPts val="500"/>
              </a:spcAft>
              <a:buClr>
                <a:srgbClr val="4F4C06"/>
              </a:buClr>
            </a:pPr>
            <a:r>
              <a:rPr lang="ru-RU" altLang="ru-RU" sz="1200" b="0" i="1" dirty="0" smtClean="0">
                <a:solidFill>
                  <a:srgbClr val="003F82"/>
                </a:solidFill>
                <a:latin typeface="Myriad Pro"/>
              </a:rPr>
              <a:t> </a:t>
            </a:r>
            <a:endParaRPr lang="ru-RU" altLang="ru-RU" sz="1200" b="0" i="1" dirty="0">
              <a:solidFill>
                <a:srgbClr val="003F82"/>
              </a:solidFill>
              <a:latin typeface="Myriad Pro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162105"/>
              </p:ext>
            </p:extLst>
          </p:nvPr>
        </p:nvGraphicFramePr>
        <p:xfrm>
          <a:off x="711635" y="1233054"/>
          <a:ext cx="7467193" cy="4192830"/>
        </p:xfrm>
        <a:graphic>
          <a:graphicData uri="http://schemas.openxmlformats.org/drawingml/2006/table">
            <a:tbl>
              <a:tblPr/>
              <a:tblGrid>
                <a:gridCol w="45317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27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27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99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446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Показатели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  <a:r>
                        <a:rPr lang="ru-RU" sz="21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ru-RU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ru-RU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2050</a:t>
                      </a:r>
                      <a:r>
                        <a:rPr lang="ru-RU" sz="21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ru-RU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ru-RU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Измене-ние</a:t>
                      </a:r>
                      <a:r>
                        <a:rPr lang="ru-RU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67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Численность населения, млн. чел.</a:t>
                      </a:r>
                    </a:p>
                  </a:txBody>
                  <a:tcPr marL="857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14</a:t>
                      </a:r>
                      <a:r>
                        <a:rPr lang="en-US" sz="19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6,8</a:t>
                      </a:r>
                      <a:endParaRPr lang="ru-RU" sz="1900" b="1" i="0" u="none" strike="noStrike" dirty="0">
                        <a:solidFill>
                          <a:srgbClr val="4A4A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en-US" sz="19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29</a:t>
                      </a:r>
                      <a:endParaRPr lang="ru-RU" sz="1900" b="1" i="0" u="none" strike="noStrike" dirty="0">
                        <a:solidFill>
                          <a:srgbClr val="4A4A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-12</a:t>
                      </a:r>
                      <a:endParaRPr lang="ru-RU" sz="1900" b="1" i="0" u="none" strike="noStrike" dirty="0">
                        <a:solidFill>
                          <a:srgbClr val="4A4A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46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Численность лиц пенсионного возраста, млн. чел.</a:t>
                      </a:r>
                    </a:p>
                  </a:txBody>
                  <a:tcPr marL="857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en-US" sz="19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6,7</a:t>
                      </a:r>
                      <a:endParaRPr lang="ru-RU" sz="1900" b="1" i="0" u="none" strike="noStrike" dirty="0">
                        <a:solidFill>
                          <a:srgbClr val="4A4A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45</a:t>
                      </a:r>
                      <a:endParaRPr lang="ru-RU" sz="19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+23</a:t>
                      </a:r>
                      <a:endParaRPr lang="ru-RU" sz="1900" b="1" i="0" u="none" strike="noStrike" dirty="0">
                        <a:solidFill>
                          <a:srgbClr val="4A4A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921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Численность населения в трудоспособном возрасте, млн. чел.</a:t>
                      </a:r>
                    </a:p>
                  </a:txBody>
                  <a:tcPr marL="857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83</a:t>
                      </a:r>
                      <a:endParaRPr lang="ru-RU" sz="1900" b="1" i="0" u="none" strike="noStrike" dirty="0">
                        <a:solidFill>
                          <a:srgbClr val="4A4A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63</a:t>
                      </a:r>
                      <a:endParaRPr lang="ru-RU" sz="19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-24</a:t>
                      </a:r>
                      <a:endParaRPr lang="ru-RU" sz="1900" b="1" i="0" u="none" strike="noStrike" dirty="0">
                        <a:solidFill>
                          <a:srgbClr val="4A4A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46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Коэффициент демографической нагрузки, % </a:t>
                      </a:r>
                    </a:p>
                  </a:txBody>
                  <a:tcPr marL="857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44%</a:t>
                      </a:r>
                      <a:endParaRPr lang="ru-RU" sz="1900" b="1" i="0" u="none" strike="noStrike" dirty="0">
                        <a:solidFill>
                          <a:srgbClr val="4A4A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72%</a:t>
                      </a:r>
                      <a:endParaRPr lang="ru-RU" sz="1900" b="1" i="0" u="none" strike="noStrike" dirty="0">
                        <a:solidFill>
                          <a:srgbClr val="4A4A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19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Презентация2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Презентация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Презентация2">
  <a:themeElements>
    <a:clrScheme name="Другая 2">
      <a:dk1>
        <a:srgbClr val="0B2141"/>
      </a:dk1>
      <a:lt1>
        <a:srgbClr val="FFFFFF"/>
      </a:lt1>
      <a:dk2>
        <a:srgbClr val="475569"/>
      </a:dk2>
      <a:lt2>
        <a:srgbClr val="BFC7D3"/>
      </a:lt2>
      <a:accent1>
        <a:srgbClr val="CF3950"/>
      </a:accent1>
      <a:accent2>
        <a:srgbClr val="4F0611"/>
      </a:accent2>
      <a:accent3>
        <a:srgbClr val="FFFFFF"/>
      </a:accent3>
      <a:accent4>
        <a:srgbClr val="003300"/>
      </a:accent4>
      <a:accent5>
        <a:srgbClr val="99A6B9"/>
      </a:accent5>
      <a:accent6>
        <a:srgbClr val="CFC839"/>
      </a:accent6>
      <a:hlink>
        <a:srgbClr val="009999"/>
      </a:hlink>
      <a:folHlink>
        <a:srgbClr val="FFFF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Презентация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Презентация2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Презентация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8_Презентация2">
  <a:themeElements>
    <a:clrScheme name="Другая 2">
      <a:dk1>
        <a:srgbClr val="0B2141"/>
      </a:dk1>
      <a:lt1>
        <a:srgbClr val="FFFFFF"/>
      </a:lt1>
      <a:dk2>
        <a:srgbClr val="475569"/>
      </a:dk2>
      <a:lt2>
        <a:srgbClr val="BFC7D3"/>
      </a:lt2>
      <a:accent1>
        <a:srgbClr val="CF3950"/>
      </a:accent1>
      <a:accent2>
        <a:srgbClr val="4F0611"/>
      </a:accent2>
      <a:accent3>
        <a:srgbClr val="FFFFFF"/>
      </a:accent3>
      <a:accent4>
        <a:srgbClr val="003300"/>
      </a:accent4>
      <a:accent5>
        <a:srgbClr val="99A6B9"/>
      </a:accent5>
      <a:accent6>
        <a:srgbClr val="CFC839"/>
      </a:accent6>
      <a:hlink>
        <a:srgbClr val="009999"/>
      </a:hlink>
      <a:folHlink>
        <a:srgbClr val="FFFF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Презентация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9_Презентация2">
  <a:themeElements>
    <a:clrScheme name="Другая 2">
      <a:dk1>
        <a:srgbClr val="0B2141"/>
      </a:dk1>
      <a:lt1>
        <a:srgbClr val="FFFFFF"/>
      </a:lt1>
      <a:dk2>
        <a:srgbClr val="475569"/>
      </a:dk2>
      <a:lt2>
        <a:srgbClr val="BFC7D3"/>
      </a:lt2>
      <a:accent1>
        <a:srgbClr val="CF3950"/>
      </a:accent1>
      <a:accent2>
        <a:srgbClr val="4F0611"/>
      </a:accent2>
      <a:accent3>
        <a:srgbClr val="FFFFFF"/>
      </a:accent3>
      <a:accent4>
        <a:srgbClr val="003300"/>
      </a:accent4>
      <a:accent5>
        <a:srgbClr val="99A6B9"/>
      </a:accent5>
      <a:accent6>
        <a:srgbClr val="CFC839"/>
      </a:accent6>
      <a:hlink>
        <a:srgbClr val="009999"/>
      </a:hlink>
      <a:folHlink>
        <a:srgbClr val="FFFF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Презентация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0_Презентация2">
  <a:themeElements>
    <a:clrScheme name="Другая 2">
      <a:dk1>
        <a:srgbClr val="0B2141"/>
      </a:dk1>
      <a:lt1>
        <a:srgbClr val="FFFFFF"/>
      </a:lt1>
      <a:dk2>
        <a:srgbClr val="475569"/>
      </a:dk2>
      <a:lt2>
        <a:srgbClr val="BFC7D3"/>
      </a:lt2>
      <a:accent1>
        <a:srgbClr val="CF3950"/>
      </a:accent1>
      <a:accent2>
        <a:srgbClr val="4F0611"/>
      </a:accent2>
      <a:accent3>
        <a:srgbClr val="FFFFFF"/>
      </a:accent3>
      <a:accent4>
        <a:srgbClr val="003300"/>
      </a:accent4>
      <a:accent5>
        <a:srgbClr val="99A6B9"/>
      </a:accent5>
      <a:accent6>
        <a:srgbClr val="CFC839"/>
      </a:accent6>
      <a:hlink>
        <a:srgbClr val="009999"/>
      </a:hlink>
      <a:folHlink>
        <a:srgbClr val="FFFF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Презентация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1_Презентация2">
  <a:themeElements>
    <a:clrScheme name="Другая 2">
      <a:dk1>
        <a:srgbClr val="0B2141"/>
      </a:dk1>
      <a:lt1>
        <a:srgbClr val="FFFFFF"/>
      </a:lt1>
      <a:dk2>
        <a:srgbClr val="475569"/>
      </a:dk2>
      <a:lt2>
        <a:srgbClr val="BFC7D3"/>
      </a:lt2>
      <a:accent1>
        <a:srgbClr val="CF3950"/>
      </a:accent1>
      <a:accent2>
        <a:srgbClr val="4F0611"/>
      </a:accent2>
      <a:accent3>
        <a:srgbClr val="FFFFFF"/>
      </a:accent3>
      <a:accent4>
        <a:srgbClr val="003300"/>
      </a:accent4>
      <a:accent5>
        <a:srgbClr val="99A6B9"/>
      </a:accent5>
      <a:accent6>
        <a:srgbClr val="CFC839"/>
      </a:accent6>
      <a:hlink>
        <a:srgbClr val="009999"/>
      </a:hlink>
      <a:folHlink>
        <a:srgbClr val="FFFF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Презентация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1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2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резентация2">
  <a:themeElements>
    <a:clrScheme name="Другая 2">
      <a:dk1>
        <a:srgbClr val="0B2141"/>
      </a:dk1>
      <a:lt1>
        <a:srgbClr val="FFFFFF"/>
      </a:lt1>
      <a:dk2>
        <a:srgbClr val="475569"/>
      </a:dk2>
      <a:lt2>
        <a:srgbClr val="BFC7D3"/>
      </a:lt2>
      <a:accent1>
        <a:srgbClr val="CF3950"/>
      </a:accent1>
      <a:accent2>
        <a:srgbClr val="4F0611"/>
      </a:accent2>
      <a:accent3>
        <a:srgbClr val="FFFFFF"/>
      </a:accent3>
      <a:accent4>
        <a:srgbClr val="003300"/>
      </a:accent4>
      <a:accent5>
        <a:srgbClr val="99A6B9"/>
      </a:accent5>
      <a:accent6>
        <a:srgbClr val="CFC839"/>
      </a:accent6>
      <a:hlink>
        <a:srgbClr val="009999"/>
      </a:hlink>
      <a:folHlink>
        <a:srgbClr val="FFFF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Презентация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Презентация2">
  <a:themeElements>
    <a:clrScheme name="Другая 2">
      <a:dk1>
        <a:srgbClr val="0B2141"/>
      </a:dk1>
      <a:lt1>
        <a:srgbClr val="FFFFFF"/>
      </a:lt1>
      <a:dk2>
        <a:srgbClr val="475569"/>
      </a:dk2>
      <a:lt2>
        <a:srgbClr val="BFC7D3"/>
      </a:lt2>
      <a:accent1>
        <a:srgbClr val="CF3950"/>
      </a:accent1>
      <a:accent2>
        <a:srgbClr val="4F0611"/>
      </a:accent2>
      <a:accent3>
        <a:srgbClr val="FFFFFF"/>
      </a:accent3>
      <a:accent4>
        <a:srgbClr val="003300"/>
      </a:accent4>
      <a:accent5>
        <a:srgbClr val="99A6B9"/>
      </a:accent5>
      <a:accent6>
        <a:srgbClr val="CFC839"/>
      </a:accent6>
      <a:hlink>
        <a:srgbClr val="009999"/>
      </a:hlink>
      <a:folHlink>
        <a:srgbClr val="FFFF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Презентация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Презентация2">
  <a:themeElements>
    <a:clrScheme name="Другая 2">
      <a:dk1>
        <a:srgbClr val="0B2141"/>
      </a:dk1>
      <a:lt1>
        <a:srgbClr val="FFFFFF"/>
      </a:lt1>
      <a:dk2>
        <a:srgbClr val="475569"/>
      </a:dk2>
      <a:lt2>
        <a:srgbClr val="BFC7D3"/>
      </a:lt2>
      <a:accent1>
        <a:srgbClr val="CF3950"/>
      </a:accent1>
      <a:accent2>
        <a:srgbClr val="4F0611"/>
      </a:accent2>
      <a:accent3>
        <a:srgbClr val="FFFFFF"/>
      </a:accent3>
      <a:accent4>
        <a:srgbClr val="003300"/>
      </a:accent4>
      <a:accent5>
        <a:srgbClr val="99A6B9"/>
      </a:accent5>
      <a:accent6>
        <a:srgbClr val="CFC839"/>
      </a:accent6>
      <a:hlink>
        <a:srgbClr val="009999"/>
      </a:hlink>
      <a:folHlink>
        <a:srgbClr val="FFFF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Презентация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Презентация2">
  <a:themeElements>
    <a:clrScheme name="Другая 2">
      <a:dk1>
        <a:srgbClr val="0B2141"/>
      </a:dk1>
      <a:lt1>
        <a:srgbClr val="FFFFFF"/>
      </a:lt1>
      <a:dk2>
        <a:srgbClr val="475569"/>
      </a:dk2>
      <a:lt2>
        <a:srgbClr val="BFC7D3"/>
      </a:lt2>
      <a:accent1>
        <a:srgbClr val="CF3950"/>
      </a:accent1>
      <a:accent2>
        <a:srgbClr val="4F0611"/>
      </a:accent2>
      <a:accent3>
        <a:srgbClr val="FFFFFF"/>
      </a:accent3>
      <a:accent4>
        <a:srgbClr val="003300"/>
      </a:accent4>
      <a:accent5>
        <a:srgbClr val="99A6B9"/>
      </a:accent5>
      <a:accent6>
        <a:srgbClr val="CFC839"/>
      </a:accent6>
      <a:hlink>
        <a:srgbClr val="009999"/>
      </a:hlink>
      <a:folHlink>
        <a:srgbClr val="FFFF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Презентация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Презентация2">
  <a:themeElements>
    <a:clrScheme name="Другая 2">
      <a:dk1>
        <a:srgbClr val="0B2141"/>
      </a:dk1>
      <a:lt1>
        <a:srgbClr val="FFFFFF"/>
      </a:lt1>
      <a:dk2>
        <a:srgbClr val="475569"/>
      </a:dk2>
      <a:lt2>
        <a:srgbClr val="BFC7D3"/>
      </a:lt2>
      <a:accent1>
        <a:srgbClr val="CF3950"/>
      </a:accent1>
      <a:accent2>
        <a:srgbClr val="4F0611"/>
      </a:accent2>
      <a:accent3>
        <a:srgbClr val="FFFFFF"/>
      </a:accent3>
      <a:accent4>
        <a:srgbClr val="003300"/>
      </a:accent4>
      <a:accent5>
        <a:srgbClr val="99A6B9"/>
      </a:accent5>
      <a:accent6>
        <a:srgbClr val="CFC839"/>
      </a:accent6>
      <a:hlink>
        <a:srgbClr val="009999"/>
      </a:hlink>
      <a:folHlink>
        <a:srgbClr val="FFFF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Презентация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18894</TotalTime>
  <Words>1950</Words>
  <Application>Microsoft Office PowerPoint</Application>
  <PresentationFormat>Экран (4:3)</PresentationFormat>
  <Paragraphs>589</Paragraphs>
  <Slides>43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85" baseType="lpstr">
      <vt:lpstr>ＭＳ Ｐゴシック</vt:lpstr>
      <vt:lpstr>Arial</vt:lpstr>
      <vt:lpstr>Calibri</vt:lpstr>
      <vt:lpstr>Calibri Light</vt:lpstr>
      <vt:lpstr>Myriad Pro</vt:lpstr>
      <vt:lpstr>Myriad Pro Semibold</vt:lpstr>
      <vt:lpstr>Symbol</vt:lpstr>
      <vt:lpstr>Tahoma</vt:lpstr>
      <vt:lpstr>Times New Roman</vt:lpstr>
      <vt:lpstr>Wingdings</vt:lpstr>
      <vt:lpstr>Тема Office</vt:lpstr>
      <vt:lpstr>1_Тема Office</vt:lpstr>
      <vt:lpstr>1_Презентация2</vt:lpstr>
      <vt:lpstr>2_Презентация2</vt:lpstr>
      <vt:lpstr>3_Презентация2</vt:lpstr>
      <vt:lpstr>3_Тема Office</vt:lpstr>
      <vt:lpstr>4_Тема Office</vt:lpstr>
      <vt:lpstr>4_Презентация2</vt:lpstr>
      <vt:lpstr>5_Презентация2</vt:lpstr>
      <vt:lpstr>Презентация2</vt:lpstr>
      <vt:lpstr>6_Презентация2</vt:lpstr>
      <vt:lpstr>13_Тема Office</vt:lpstr>
      <vt:lpstr>7_Презентация2</vt:lpstr>
      <vt:lpstr>1_Оформление по умолчанию</vt:lpstr>
      <vt:lpstr>6_Тема Office</vt:lpstr>
      <vt:lpstr>8_Презентация2</vt:lpstr>
      <vt:lpstr>7_Тема Office</vt:lpstr>
      <vt:lpstr>8_Тема Office</vt:lpstr>
      <vt:lpstr>9_Тема Office</vt:lpstr>
      <vt:lpstr>9_Презентация2</vt:lpstr>
      <vt:lpstr>10_Презентация2</vt:lpstr>
      <vt:lpstr>14_Тема Office</vt:lpstr>
      <vt:lpstr>11_Презентация2</vt:lpstr>
      <vt:lpstr>15_Тема Office</vt:lpstr>
      <vt:lpstr>16_Тема Office</vt:lpstr>
      <vt:lpstr>17_Тема Office</vt:lpstr>
      <vt:lpstr>18_Тема Office</vt:lpstr>
      <vt:lpstr>19_Тема Office</vt:lpstr>
      <vt:lpstr>20_Тема Office</vt:lpstr>
      <vt:lpstr>5_Тема Office</vt:lpstr>
      <vt:lpstr>10_Тема Office</vt:lpstr>
      <vt:lpstr>Microsoft Excel Chart</vt:lpstr>
      <vt:lpstr>УПРАВЛЕНИЕ ЛИЧНЫМИ ФИНАНСАМИ  Н.И.Берзон  Заслуженный экономист Российской Федерации, доктор экономических наук, заслуженный профессор Национального исследовательского университета «Высшая школа экономики» </vt:lpstr>
      <vt:lpstr>Презентация PowerPoint</vt:lpstr>
      <vt:lpstr>Презентация PowerPoint</vt:lpstr>
      <vt:lpstr>ВРЕМЕННЫЕ ГОРИЗОНТЫ ФИНАНСОВОГО ПЛАНИРОВАНИЯ</vt:lpstr>
      <vt:lpstr>Презентация PowerPoint</vt:lpstr>
      <vt:lpstr>Приоритеты при управлении личными финансами</vt:lpstr>
      <vt:lpstr>СБЕРЕЖЕНИЯ</vt:lpstr>
      <vt:lpstr>Презентация PowerPoint</vt:lpstr>
      <vt:lpstr>Презентация PowerPoint</vt:lpstr>
      <vt:lpstr>Доля населения в возрасте старше 65 лет</vt:lpstr>
      <vt:lpstr>Средняя продолжительность жизни в России</vt:lpstr>
      <vt:lpstr>Ожидаемая продолжительность жизни после выхода на пенсию</vt:lpstr>
      <vt:lpstr>Средняя зарплата и средняя пенсия в России</vt:lpstr>
      <vt:lpstr>КОЭФФИЦИЕНТЫ ЗАМЕЩЕНИЯ В РАЗВИТЫХ СТРАНАХ В СИСТЕМЕ ГОСУДАРСТВЕННОГО И НЕГОСУДАРСТВЕННОГО ПЕНСИОННОГО ОБЕСПЕЧЕНИЯ</vt:lpstr>
      <vt:lpstr>КУДА ИНВЕСТИРОВАТЬ СБЕРЕЖЕНИЯ?</vt:lpstr>
      <vt:lpstr>ИНВЕСТИЦИИ В ТРЕХ ИЗМЕРЕНИЯХ: МОЖЕТ ЛИ АКТИВ ОДНОВРЕМЕННО ОБЛАДАТЬ ТРЕМЯ СВОЙСТВАМИ?</vt:lpstr>
      <vt:lpstr>ТРИ ВИДА КАПИТАЛА –  ТРИ ИЗМЕРЕНИЯ ИНВЕСТИЦИЙ</vt:lpstr>
      <vt:lpstr>Презентация PowerPoint</vt:lpstr>
      <vt:lpstr>Численность частных инвесторов на Московской бирже на начало года, млн. чел.</vt:lpstr>
      <vt:lpstr>Причины взрывного роста числа частных инвесторов</vt:lpstr>
      <vt:lpstr>Межстрановой анализ структуры инвестиций физических лиц</vt:lpstr>
      <vt:lpstr>АКТИВНОСТЬ ЧАСТНЫХ ИНВЕСТОРОВ НА МОСКОВСКОЙ БИРЖЕ (данные на начало года) </vt:lpstr>
      <vt:lpstr>Структура счетов частных инвесторов по объему активов, 2023 год</vt:lpstr>
      <vt:lpstr>Презентация PowerPoint</vt:lpstr>
      <vt:lpstr>Доля частных инвесторов в объеме торгов на московской бирже после ухода иностранных инвесторов</vt:lpstr>
      <vt:lpstr>Куда вкладываются частные инвесторы </vt:lpstr>
      <vt:lpstr>Миф 1 – для того, чтобы инвестировать необходимо обладать большой суммой денег </vt:lpstr>
      <vt:lpstr>ИНВЕСТИРОВАНИЕ В ОБЛИГАЦИИ</vt:lpstr>
      <vt:lpstr>ИНВЕСТИРОВАНИЕ В АКЦИИ</vt:lpstr>
      <vt:lpstr>Тор 10 акций в портфеле частных инвесторов</vt:lpstr>
      <vt:lpstr>Компании, входящие в расчет индекса  голубых фишек  </vt:lpstr>
      <vt:lpstr>Индекс Московской биржи  01.10.1997-01.02.2024</vt:lpstr>
      <vt:lpstr>Динамика индекса РТС с 01.09.1995 по 04.01.2022 </vt:lpstr>
      <vt:lpstr>Доходность индекса РТС по годам (1996-2021) </vt:lpstr>
      <vt:lpstr>Динамика индекса S&amp;P 500 за 01.09.95-30.12.21</vt:lpstr>
      <vt:lpstr>Доходность индекса S&amp;P 500 по годам (1996-2021) </vt:lpstr>
      <vt:lpstr>Презентация PowerPoint</vt:lpstr>
      <vt:lpstr>Презентация PowerPoint</vt:lpstr>
      <vt:lpstr>Презентация PowerPoint</vt:lpstr>
      <vt:lpstr>ГРАФИК НАКОПЛЕНИЙ  И ПОСТОЯННОГО ПОТРЕБЛЕНИЯ</vt:lpstr>
      <vt:lpstr>Презентация PowerPoint</vt:lpstr>
      <vt:lpstr>Презентация PowerPoint</vt:lpstr>
      <vt:lpstr>Презентация PowerPoint</vt:lpstr>
    </vt:vector>
  </TitlesOfParts>
  <Company>hse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Дарья Леушина</cp:lastModifiedBy>
  <cp:revision>480</cp:revision>
  <dcterms:created xsi:type="dcterms:W3CDTF">2010-09-30T06:45:29Z</dcterms:created>
  <dcterms:modified xsi:type="dcterms:W3CDTF">2024-02-09T10:01:04Z</dcterms:modified>
</cp:coreProperties>
</file>