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2" r:id="rId4"/>
    <p:sldId id="260" r:id="rId5"/>
    <p:sldId id="259" r:id="rId6"/>
    <p:sldId id="258" r:id="rId7"/>
    <p:sldId id="257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846D3-D4DC-45A2-A5DF-14658743B9E6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FA8DF-FE7C-4E37-8A3E-26B439AD0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3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A8DF-FE7C-4E37-8A3E-26B439AD0C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7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0EAF2-D38D-FB53-FF55-39E97D592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25AC0F-B4B7-1C55-CE80-B5C58A2B0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9762DD-2876-C2FD-D9CF-CF5A59CB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1975-8597-4D34-B717-2190B85FEABB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901F7-49AD-99AC-A706-A6B7C67E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624D2-E834-41FB-3693-AC938FEB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3899-CB31-4D98-AA92-7533E3F8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6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DA504-E728-8641-DD14-EE46A54E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BD6EA0-1A31-15C7-091C-3C7C54821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588033-194C-38F7-DEEF-89AEFC64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1975-8597-4D34-B717-2190B85FEABB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FA473-6797-D1DD-D661-B8341E1C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80E73-C06F-7D72-9944-717D0C0E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3899-CB31-4D98-AA92-7533E3F8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0FE553-4BAF-4F9B-893E-66D8D8F7F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109EDC-32D6-9E29-A35E-35ED43404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4CBC8-FC3C-60F5-890C-7B500313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1975-8597-4D34-B717-2190B85FEABB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B809F3-B8E9-9C3F-ED0F-08D82CA3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39033-3EDF-BD39-4C84-71404D59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3899-CB31-4D98-AA92-7533E3F8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2718B-D0DB-639E-5C4B-E7F12A89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AB4C8-B345-0379-45EF-B40D0E509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C5F668-C060-2FBB-DE37-99154BE1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1975-8597-4D34-B717-2190B85FEABB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24D40-F91B-D118-8C94-8C895C8A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F6B43-DB07-DACD-DD7E-00B00199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3899-CB31-4D98-AA92-7533E3F8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7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BA628-AA6E-C19D-0D47-B75E616A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BC7C6-649B-A3D3-C020-5EE75A716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9995E-CE27-DDC5-FD96-370D7ACE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1975-8597-4D34-B717-2190B85FEABB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1F370-E4F8-6470-A671-D650A77B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A499B-DEC0-8ECD-BE71-FB2DC30F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3899-CB31-4D98-AA92-7533E3F8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2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982E-E792-7627-6ECF-25028CDF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8BCC5-C32F-F3C0-BB61-E9E5B21A1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7FAF8-586E-53D5-E95A-9E75451D0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A49C3A-1E12-4D28-AB3A-8023C7A0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1975-8597-4D34-B717-2190B85FEABB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F06E74-B1E2-0AA3-EB54-6463B9ED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6A254-07F5-8228-25AF-BD78E04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3899-CB31-4D98-AA92-7533E3F8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2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0D1FE-B050-F35E-4E9E-30BEE200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97FB2B-5DDC-2D8D-C48B-0FCB2268F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771426-187D-FD75-C919-284CEC316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B6A7A3-8366-422B-CDB9-22B33C06A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3EF21F-5B02-3758-5606-24B25F368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C3B3CE-E416-D0D1-6385-26508EBE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1975-8597-4D34-B717-2190B85FEABB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B30305-D343-DF27-82B2-A468A0C9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FECDDA-6610-3C24-DB0D-B64DC51D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3899-CB31-4D98-AA92-7533E3F8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2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3B284-2A69-B684-8BD6-357F5BCB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27A8BD-FA9F-CD04-2659-2A37182D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1975-8597-4D34-B717-2190B85FEABB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EA87D9-2CDB-D83F-A4B2-8A4340BB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554092-A3A1-EDAA-F77C-5877A766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3899-CB31-4D98-AA92-7533E3F8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98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177F5B-CA75-C35F-B574-488DE90B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1975-8597-4D34-B717-2190B85FEABB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9AC6CC-166A-19B5-90C5-BBD71FF4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C23F35-7653-EC30-05C7-5FF43CD2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3899-CB31-4D98-AA92-7533E3F8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1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9A615-5331-EF73-8FA4-58581A0E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92562E-9FF0-B582-DF74-648963957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5296E-C4B5-0A1A-7556-9F0CF5E2A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C6360A-67BF-5747-1DBD-C343F1B4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1975-8597-4D34-B717-2190B85FEABB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AD6B84-5970-EF1A-BAB7-B8AE5002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FC840C-A4C8-4A1F-7C1A-3B725039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3899-CB31-4D98-AA92-7533E3F8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4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2EAD8-6512-9F15-664D-290FFF08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2C9C27-34EE-773E-FB7B-2BC614384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A2929-AE89-7DAA-A0E2-6BD238BD9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E1F0BB-F992-6FF9-1FF7-9D788158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1975-8597-4D34-B717-2190B85FEABB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D0CD4-9743-5922-80E6-6282811C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07C566-59B0-E53C-4756-91DB949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3899-CB31-4D98-AA92-7533E3F8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3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CBFFC-9A57-1571-55DD-F7AE50E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F1AD4-12EC-B43E-EC87-E258FA154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8704A3-ADBC-780A-B03D-468FF6C63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81975-8597-4D34-B717-2190B85FEABB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4952E-6484-D431-0294-FAA7E7894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7F714-760D-9D77-57C8-E044D9806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899-CB31-4D98-AA92-7533E3F8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6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D2D03-F9C2-F90B-2771-CFE439A5B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F03A1A-6047-351F-8079-20EC22E60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9E1086-8B23-3A1D-1B4C-8B3A2D8CD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025981-F091-2123-8E21-03F4F60537D1}"/>
              </a:ext>
            </a:extLst>
          </p:cNvPr>
          <p:cNvSpPr txBox="1"/>
          <p:nvPr/>
        </p:nvSpPr>
        <p:spPr>
          <a:xfrm>
            <a:off x="1771650" y="1122363"/>
            <a:ext cx="8301038" cy="4169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«День рождения Миши»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занятия: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формирование у детей среднего дошкольного возраста первичных экономических представлений.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проведения занятия: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дети 4 лет</a:t>
            </a:r>
          </a:p>
        </p:txBody>
      </p:sp>
    </p:spTree>
    <p:extLst>
      <p:ext uri="{BB962C8B-B14F-4D97-AF65-F5344CB8AC3E}">
        <p14:creationId xmlns:p14="http://schemas.microsoft.com/office/powerpoint/2010/main" val="240990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89A94-7A48-2A76-A358-79D09823E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96B41-8CCE-6C4B-8585-41D8F6BD2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C2CFDE-1F3F-354A-D93C-82F1A4446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8E2964-B156-93D5-ABAA-9C2688DA4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8F6AB1-C69E-D7D8-C2AB-2C690A106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316111"/>
            <a:ext cx="10601326" cy="596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1334ED-5434-736D-1DD0-ACE628FD8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68" y="910229"/>
            <a:ext cx="2641632" cy="13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4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3D849-80CA-2F88-6400-7B8352419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1C543-F110-8300-8583-3EF2E1B857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073B89-C086-02AB-C3F0-49BFB09D5E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7D2028-2AB2-938A-3F49-7BE6FDD0B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66094-0665-E46B-CABD-4F74401744A2}"/>
              </a:ext>
            </a:extLst>
          </p:cNvPr>
          <p:cNvSpPr txBox="1"/>
          <p:nvPr/>
        </p:nvSpPr>
        <p:spPr>
          <a:xfrm>
            <a:off x="1671638" y="800101"/>
            <a:ext cx="8401050" cy="5493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Образовательные:</a:t>
            </a:r>
            <a:br>
              <a:rPr lang="ru-RU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применять первичные экономические знания на практике;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продолжать учить детей решать проблемные ситуации, аргументируя свои ответы;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расширять и активизировать словарный запас дошкольников;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Развивающие: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развивать познавательный интерес к основам финансовой грамотности;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-развивать память, мышление, воображение;</a:t>
            </a:r>
          </a:p>
          <a:p>
            <a:r>
              <a:rPr lang="ru-RU" sz="2800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Воспитывающие: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воспитывать социально-нравственные качества личности: бережливость, трудолюбие, желание учиться, умение планировать свою деятельность;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воспитывать всестороннему развитию личности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0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F2EDB-BE5B-024E-4C0D-8644487E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97D42-087C-29D9-E585-6A4E9D2ED2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A06639-E2B6-7E46-96FE-FCE85DBEF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CFF170-0562-47FF-EE05-684C4FD35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F90668-5647-1380-4AD9-5F8E11E5F8A1}"/>
              </a:ext>
            </a:extLst>
          </p:cNvPr>
          <p:cNvSpPr txBox="1"/>
          <p:nvPr/>
        </p:nvSpPr>
        <p:spPr>
          <a:xfrm>
            <a:off x="2728913" y="1916956"/>
            <a:ext cx="771525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занятии использовался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мультфильм Смешарики. Уроки финансовой грамотности. «Список Кроша».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ru-RU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4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39BC1-4267-6198-74E3-68E2D527E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AFFF7-CCBC-E4EB-F224-63C9548380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4C9299-3447-2D54-13F6-82405FF2B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D75CFE-0660-891E-4027-01724EC6D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892280-F045-AAC3-5C87-B358DA1A267C}"/>
              </a:ext>
            </a:extLst>
          </p:cNvPr>
          <p:cNvSpPr txBox="1"/>
          <p:nvPr/>
        </p:nvSpPr>
        <p:spPr>
          <a:xfrm>
            <a:off x="2214562" y="857251"/>
            <a:ext cx="70008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анимационного материала помогает: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речь.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воображение, мышление и память.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Обучать. 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творческие способности, воображение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 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5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4ED88-7345-EBAB-AF89-42BD3280B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F2FDD-4502-292C-9858-82511698E3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D8719A-6504-3924-BE47-DFB69E31E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80737B-11B0-F635-1CAE-6C33C3A00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AD0DFB-8B68-223F-5751-A1D18F8772A7}"/>
              </a:ext>
            </a:extLst>
          </p:cNvPr>
          <p:cNvSpPr txBox="1"/>
          <p:nvPr/>
        </p:nvSpPr>
        <p:spPr>
          <a:xfrm>
            <a:off x="1165992" y="1400176"/>
            <a:ext cx="434898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№1</a:t>
            </a:r>
            <a:endParaRPr lang="ru-RU" sz="4400" b="1" i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Пазлы «Монета и купюра»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E19539-BCC7-8C5A-B3B0-87E498CBB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42988"/>
            <a:ext cx="4764515" cy="23205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1C433F-93DC-5B55-27F8-47EF99993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79" y="3668075"/>
            <a:ext cx="4695445" cy="23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9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FAD1E-6649-6889-D808-491E5DD1B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7E0AD-80FB-5674-819B-6AEF6FA88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88FE2-7E49-6CA2-4A78-42900DA02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AE3093-2CD3-B84E-1A0C-A580ABC0D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14E360-173A-22D2-930D-8BF6622CB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44539"/>
            <a:ext cx="5455399" cy="25145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57958C-180D-C1EE-1CB9-5ED352C2A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6" y="1122364"/>
            <a:ext cx="3526586" cy="4235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A57694-A8D0-3401-2A2B-B24BB8B5E7B1}"/>
              </a:ext>
            </a:extLst>
          </p:cNvPr>
          <p:cNvSpPr txBox="1"/>
          <p:nvPr/>
        </p:nvSpPr>
        <p:spPr>
          <a:xfrm>
            <a:off x="2328863" y="3467099"/>
            <a:ext cx="39576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№2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Просмотр мультфильма «Список Кроша»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Дидактическая игра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«Необходимые вещи»</a:t>
            </a:r>
          </a:p>
        </p:txBody>
      </p:sp>
    </p:spTree>
    <p:extLst>
      <p:ext uri="{BB962C8B-B14F-4D97-AF65-F5344CB8AC3E}">
        <p14:creationId xmlns:p14="http://schemas.microsoft.com/office/powerpoint/2010/main" val="53130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479FD-067E-7DFF-74EE-9A3215FA6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F6BAD-9A28-D3D1-601E-F9BD12D6D6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793D43-5BB6-907D-37F7-E3589BC558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489E60-298D-5663-03A4-8903599A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" y="0"/>
            <a:ext cx="12186539" cy="6854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78EA0-28B9-E9AE-B540-F12F596B42C5}"/>
              </a:ext>
            </a:extLst>
          </p:cNvPr>
          <p:cNvSpPr txBox="1"/>
          <p:nvPr/>
        </p:nvSpPr>
        <p:spPr>
          <a:xfrm>
            <a:off x="1971675" y="536904"/>
            <a:ext cx="81581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Разложи монетки по кошелькам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41A57C-8EA4-9E85-8E6E-AE45B3E43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32" y="2397247"/>
            <a:ext cx="632873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C0000-E925-7831-8470-3B2106917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AFF2A-D034-53E9-7AED-BB0375339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F2BCF0-5F3D-9481-656D-893C9BCEA1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8E43A0-C648-937F-A2B1-51DF20A18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EC0AFD-866B-57E7-1EA5-567E28077059}"/>
              </a:ext>
            </a:extLst>
          </p:cNvPr>
          <p:cNvSpPr txBox="1"/>
          <p:nvPr/>
        </p:nvSpPr>
        <p:spPr>
          <a:xfrm>
            <a:off x="2185988" y="887613"/>
            <a:ext cx="44291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Покупаем подарок Мише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2F969A-748A-ECC4-3B30-D73412471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215" y="2527279"/>
            <a:ext cx="4567898" cy="33992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DC7815-8EA5-2C0C-881C-C6B59CBBF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7"/>
          <a:stretch/>
        </p:blipFill>
        <p:spPr>
          <a:xfrm>
            <a:off x="7561679" y="1122363"/>
            <a:ext cx="3106322" cy="44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6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46CB-2FDB-C09C-BB91-633F46EF5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26DD-DED2-0279-1C81-594864203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23C415-E360-656C-8B71-D8354ACBB7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43184A-78B9-0E41-BF61-6CFF27648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1DC9C4-73C5-9755-4649-064DC9B80247}"/>
              </a:ext>
            </a:extLst>
          </p:cNvPr>
          <p:cNvSpPr txBox="1"/>
          <p:nvPr/>
        </p:nvSpPr>
        <p:spPr>
          <a:xfrm>
            <a:off x="1782167" y="2163177"/>
            <a:ext cx="29755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именинника в гостях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216320-B07F-B5BE-1FFE-6EF911D30E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/>
          <a:stretch/>
        </p:blipFill>
        <p:spPr>
          <a:xfrm>
            <a:off x="5261573" y="1274759"/>
            <a:ext cx="2322213" cy="44608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62158C-E13C-50E7-A68B-B022626C08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/>
          <a:stretch/>
        </p:blipFill>
        <p:spPr>
          <a:xfrm>
            <a:off x="8087620" y="834365"/>
            <a:ext cx="2322213" cy="46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76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193</Words>
  <Application>Microsoft Office PowerPoint</Application>
  <PresentationFormat>Широкоэкранный</PresentationFormat>
  <Paragraphs>27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Artem</cp:lastModifiedBy>
  <cp:revision>3</cp:revision>
  <dcterms:created xsi:type="dcterms:W3CDTF">2024-02-15T16:18:15Z</dcterms:created>
  <dcterms:modified xsi:type="dcterms:W3CDTF">2024-02-18T15:38:26Z</dcterms:modified>
</cp:coreProperties>
</file>