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79" r:id="rId3"/>
    <p:sldId id="257" r:id="rId4"/>
    <p:sldId id="258" r:id="rId5"/>
    <p:sldId id="263" r:id="rId6"/>
    <p:sldId id="276" r:id="rId7"/>
    <p:sldId id="262" r:id="rId8"/>
    <p:sldId id="261" r:id="rId9"/>
    <p:sldId id="274" r:id="rId10"/>
    <p:sldId id="275" r:id="rId11"/>
  </p:sldIdLst>
  <p:sldSz cx="12192000" cy="6858000"/>
  <p:notesSz cx="6858000" cy="9144000"/>
  <p:embeddedFontLst>
    <p:embeddedFont>
      <p:font typeface="Lucida Calligraphy" panose="03010101010101010101" pitchFamily="66" charset="0"/>
      <p:regular r:id="rId13"/>
    </p:embeddedFont>
    <p:embeddedFont>
      <p:font typeface="Rubik" panose="020B0604020202020204" charset="-79"/>
      <p:regular r:id="rId14"/>
      <p:bold r:id="rId15"/>
      <p:italic r:id="rId16"/>
      <p:boldItalic r:id="rId17"/>
    </p:embeddedFont>
    <p:embeddedFont>
      <p:font typeface="Abril Fatface" panose="020B0604020202020204" charset="0"/>
      <p:regular r:id="rId18"/>
    </p:embeddedFont>
    <p:embeddedFont>
      <p:font typeface="AcmeFont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20B0604020202020204" charset="0"/>
      <p:regular r:id="rId24"/>
      <p:bold r:id="rId25"/>
      <p:italic r:id="rId26"/>
      <p:boldItalic r:id="rId27"/>
    </p:embeddedFont>
    <p:embeddedFont>
      <p:font typeface="Homemade Apple" panose="020B0604020202020204" charset="0"/>
      <p:regular r:id="rId28"/>
    </p:embeddedFont>
    <p:embeddedFont>
      <p:font typeface="Questrial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0290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3" name="Google Shape;38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38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22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971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76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31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24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474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100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16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6.xml"/><Relationship Id="rId4" Type="http://schemas.openxmlformats.org/officeDocument/2006/relationships/slide" Target="../slides/slide7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9.xml"/><Relationship Id="rId3" Type="http://schemas.openxmlformats.org/officeDocument/2006/relationships/slide" Target="../slides/slide3.xml"/><Relationship Id="rId7" Type="http://schemas.openxmlformats.org/officeDocument/2006/relationships/slide" Target="../slides/slide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slide" Target="../slides/slide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6.xml"/><Relationship Id="rId4" Type="http://schemas.openxmlformats.org/officeDocument/2006/relationships/slide" Target="../slides/slide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7.xml"/><Relationship Id="rId4" Type="http://schemas.openxmlformats.org/officeDocument/2006/relationships/slide" Target="../slides/slide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4.xml"/><Relationship Id="rId7" Type="http://schemas.openxmlformats.org/officeDocument/2006/relationships/slide" Target="../slides/slide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slide" Target="../slides/slide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slide" Target="../slides/slide5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4.xml"/><Relationship Id="rId7" Type="http://schemas.openxmlformats.org/officeDocument/2006/relationships/slide" Target="../slides/slide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slide" Target="../slides/slide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4.xml"/><Relationship Id="rId7" Type="http://schemas.openxmlformats.org/officeDocument/2006/relationships/slide" Target="../slides/slide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slide" Target="../slides/slide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1766400" y="878300"/>
            <a:ext cx="86592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4"/>
          <p:cNvSpPr/>
          <p:nvPr/>
        </p:nvSpPr>
        <p:spPr>
          <a:xfrm rot="10800000" flipH="1">
            <a:off x="8613" y="6031200"/>
            <a:ext cx="12268200" cy="8268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 rot="180265">
            <a:off x="-45496" y="3804831"/>
            <a:ext cx="12314307" cy="1834958"/>
            <a:chOff x="-125279" y="3182330"/>
            <a:chExt cx="12224036" cy="1835410"/>
          </a:xfrm>
        </p:grpSpPr>
        <p:sp>
          <p:nvSpPr>
            <p:cNvPr id="65" name="Google Shape;65;p4"/>
            <p:cNvSpPr/>
            <p:nvPr/>
          </p:nvSpPr>
          <p:spPr>
            <a:xfrm rot="-300101">
              <a:off x="-104194" y="3713527"/>
              <a:ext cx="12167231" cy="768816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299886" flipH="1">
              <a:off x="857644" y="412497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 rot="-299886" flipH="1">
              <a:off x="1935645" y="403061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 rot="-299886" flipH="1">
              <a:off x="3013647" y="393625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 rot="-299886" flipH="1">
              <a:off x="4091648" y="3841890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 rot="-299886" flipH="1">
              <a:off x="5169650" y="3747529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 rot="-299886" flipH="1">
              <a:off x="6247651" y="3653169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-299886" flipH="1">
              <a:off x="7325653" y="3558809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 rot="-299886" flipH="1">
              <a:off x="8403654" y="3464448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 rot="-304081" flipH="1">
              <a:off x="-93375" y="4214242"/>
              <a:ext cx="712555" cy="773462"/>
            </a:xfrm>
            <a:custGeom>
              <a:avLst/>
              <a:gdLst/>
              <a:ahLst/>
              <a:cxnLst/>
              <a:rect l="l" t="t" r="r" b="b"/>
              <a:pathLst>
                <a:path w="868219" h="951345" extrusionOk="0">
                  <a:moveTo>
                    <a:pt x="0" y="951345"/>
                  </a:moveTo>
                  <a:lnTo>
                    <a:pt x="367181" y="1"/>
                  </a:lnTo>
                  <a:lnTo>
                    <a:pt x="868219" y="0"/>
                  </a:lnTo>
                  <a:lnTo>
                    <a:pt x="842784" y="951345"/>
                  </a:lnTo>
                  <a:lnTo>
                    <a:pt x="0" y="9513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rot="-304081" flipH="1">
              <a:off x="11638957" y="3199685"/>
              <a:ext cx="426367" cy="795989"/>
            </a:xfrm>
            <a:custGeom>
              <a:avLst/>
              <a:gdLst/>
              <a:ahLst/>
              <a:cxnLst/>
              <a:rect l="l" t="t" r="r" b="b"/>
              <a:pathLst>
                <a:path w="519511" h="979053" extrusionOk="0">
                  <a:moveTo>
                    <a:pt x="29982" y="960580"/>
                  </a:moveTo>
                  <a:lnTo>
                    <a:pt x="0" y="0"/>
                  </a:lnTo>
                  <a:lnTo>
                    <a:pt x="519511" y="27709"/>
                  </a:lnTo>
                  <a:lnTo>
                    <a:pt x="152330" y="979053"/>
                  </a:lnTo>
                  <a:lnTo>
                    <a:pt x="29982" y="96058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 rot="-299886" flipH="1">
              <a:off x="9481656" y="3370088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 rot="-299886" flipH="1">
              <a:off x="10559657" y="3275728"/>
              <a:ext cx="840195" cy="773949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4"/>
          <p:cNvGrpSpPr/>
          <p:nvPr/>
        </p:nvGrpSpPr>
        <p:grpSpPr>
          <a:xfrm>
            <a:off x="8613" y="5302337"/>
            <a:ext cx="12299974" cy="796165"/>
            <a:chOff x="11174" y="5157905"/>
            <a:chExt cx="12205988" cy="796165"/>
          </a:xfrm>
        </p:grpSpPr>
        <p:sp>
          <p:nvSpPr>
            <p:cNvPr id="79" name="Google Shape;79;p4"/>
            <p:cNvSpPr/>
            <p:nvPr/>
          </p:nvSpPr>
          <p:spPr>
            <a:xfrm>
              <a:off x="25162" y="5175875"/>
              <a:ext cx="12192000" cy="7689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472567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389340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5306113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222886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139659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2056432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73205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555794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174" y="5165486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1805590" y="5157905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0722305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639021" y="5172570"/>
              <a:ext cx="841500" cy="7815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"/>
          <p:cNvSpPr/>
          <p:nvPr/>
        </p:nvSpPr>
        <p:spPr>
          <a:xfrm>
            <a:off x="170861" y="4562411"/>
            <a:ext cx="1418992" cy="1381492"/>
          </a:xfrm>
          <a:custGeom>
            <a:avLst/>
            <a:gdLst/>
            <a:ahLst/>
            <a:cxnLst/>
            <a:rect l="l" t="t" r="r" b="b"/>
            <a:pathLst>
              <a:path w="1730478" h="1684746" extrusionOk="0">
                <a:moveTo>
                  <a:pt x="0" y="103814"/>
                </a:moveTo>
                <a:cubicBezTo>
                  <a:pt x="0" y="46479"/>
                  <a:pt x="46479" y="0"/>
                  <a:pt x="103814" y="0"/>
                </a:cubicBezTo>
                <a:lnTo>
                  <a:pt x="1730478" y="1580932"/>
                </a:lnTo>
                <a:cubicBezTo>
                  <a:pt x="1730478" y="1638267"/>
                  <a:pt x="1683999" y="1684746"/>
                  <a:pt x="1626664" y="1684746"/>
                </a:cubicBezTo>
                <a:lnTo>
                  <a:pt x="103814" y="1684746"/>
                </a:lnTo>
                <a:cubicBezTo>
                  <a:pt x="46479" y="1684746"/>
                  <a:pt x="0" y="1638267"/>
                  <a:pt x="0" y="1580932"/>
                </a:cubicBezTo>
                <a:lnTo>
                  <a:pt x="0" y="1038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261848" y="4794904"/>
            <a:ext cx="177600" cy="1776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accent5">
                <a:alpha val="8392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240278" y="5667819"/>
            <a:ext cx="177600" cy="1776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accent5">
                <a:alpha val="8392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155585" y="5663964"/>
            <a:ext cx="177600" cy="1776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accent5">
                <a:alpha val="8392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1766400" y="2353925"/>
            <a:ext cx="86592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371600" lvl="2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828800" lvl="3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286000" lvl="4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743200" lvl="5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3200400" lvl="6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657600" lvl="7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41148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7132957" y="4908749"/>
            <a:ext cx="3896416" cy="739066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8982764" y="5748784"/>
            <a:ext cx="794628" cy="692159"/>
            <a:chOff x="6980505" y="2818400"/>
            <a:chExt cx="411320" cy="358279"/>
          </a:xfrm>
        </p:grpSpPr>
        <p:sp>
          <p:nvSpPr>
            <p:cNvPr id="14" name="Google Shape;14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965194" y="5527918"/>
            <a:ext cx="794628" cy="692159"/>
            <a:chOff x="6980505" y="2818400"/>
            <a:chExt cx="411320" cy="358279"/>
          </a:xfrm>
        </p:grpSpPr>
        <p:sp>
          <p:nvSpPr>
            <p:cNvPr id="22" name="Google Shape;22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959089" y="6024865"/>
            <a:ext cx="794628" cy="692159"/>
            <a:chOff x="6980505" y="2818400"/>
            <a:chExt cx="411320" cy="358279"/>
          </a:xfrm>
        </p:grpSpPr>
        <p:sp>
          <p:nvSpPr>
            <p:cNvPr id="30" name="Google Shape;30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9941519" y="5803999"/>
            <a:ext cx="794628" cy="692159"/>
            <a:chOff x="6980505" y="2818400"/>
            <a:chExt cx="411320" cy="358279"/>
          </a:xfrm>
        </p:grpSpPr>
        <p:sp>
          <p:nvSpPr>
            <p:cNvPr id="38" name="Google Shape;38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2"/>
          <p:cNvSpPr/>
          <p:nvPr/>
        </p:nvSpPr>
        <p:spPr>
          <a:xfrm>
            <a:off x="10106522" y="5800049"/>
            <a:ext cx="237331" cy="237332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9479063" y="6181544"/>
            <a:ext cx="237331" cy="237332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 flipH="1">
            <a:off x="10931789" y="4600316"/>
            <a:ext cx="1087362" cy="1462197"/>
            <a:chOff x="3808245" y="4904805"/>
            <a:chExt cx="695022" cy="934610"/>
          </a:xfrm>
        </p:grpSpPr>
        <p:grpSp>
          <p:nvGrpSpPr>
            <p:cNvPr id="48" name="Google Shape;48;p2"/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55;p2"/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2"/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" name="Google Shape;111;p2"/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112" name="Google Shape;112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2"/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2"/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Google Shape;129;p2" descr="A picture containing cake, sitting, table, wh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569580">
            <a:off x="1339951" y="-648548"/>
            <a:ext cx="5510677" cy="78384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130" name="Google Shape;130;p2"/>
          <p:cNvGrpSpPr/>
          <p:nvPr/>
        </p:nvGrpSpPr>
        <p:grpSpPr>
          <a:xfrm>
            <a:off x="7539356" y="2730900"/>
            <a:ext cx="3126098" cy="1090057"/>
            <a:chOff x="9219899" y="3149713"/>
            <a:chExt cx="1994448" cy="492288"/>
          </a:xfrm>
        </p:grpSpPr>
        <p:sp>
          <p:nvSpPr>
            <p:cNvPr id="131" name="Google Shape;131;p2"/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8025351" y="2691002"/>
            <a:ext cx="2177436" cy="1125713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7508856" y="2670361"/>
            <a:ext cx="3198208" cy="1283643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7533338" y="2739077"/>
            <a:ext cx="3158230" cy="1196712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7799124" y="3544492"/>
            <a:ext cx="2533914" cy="60906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7462961" y="3422470"/>
            <a:ext cx="3305303" cy="484382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7959892" y="3414161"/>
            <a:ext cx="2346086" cy="349990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7652945" y="3908493"/>
            <a:ext cx="2831287" cy="1192835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"/>
          <p:cNvSpPr/>
          <p:nvPr/>
        </p:nvSpPr>
        <p:spPr>
          <a:xfrm>
            <a:off x="7867497" y="4641603"/>
            <a:ext cx="2510662" cy="48906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" name="Google Shape;141;p2"/>
          <p:cNvGrpSpPr/>
          <p:nvPr/>
        </p:nvGrpSpPr>
        <p:grpSpPr>
          <a:xfrm>
            <a:off x="7557716" y="3933930"/>
            <a:ext cx="3131344" cy="1282054"/>
            <a:chOff x="5534024" y="3386071"/>
            <a:chExt cx="1098233" cy="449645"/>
          </a:xfrm>
        </p:grpSpPr>
        <p:grpSp>
          <p:nvGrpSpPr>
            <p:cNvPr id="142" name="Google Shape;142;p2"/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2"/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1" name="Google Shape;161;p2"/>
          <p:cNvGrpSpPr/>
          <p:nvPr/>
        </p:nvGrpSpPr>
        <p:grpSpPr>
          <a:xfrm>
            <a:off x="7561661" y="2858665"/>
            <a:ext cx="3151164" cy="1252311"/>
            <a:chOff x="2935153" y="4774738"/>
            <a:chExt cx="1744251" cy="693186"/>
          </a:xfrm>
        </p:grpSpPr>
        <p:sp>
          <p:nvSpPr>
            <p:cNvPr id="162" name="Google Shape;162;p2"/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2"/>
          <p:cNvSpPr/>
          <p:nvPr/>
        </p:nvSpPr>
        <p:spPr>
          <a:xfrm>
            <a:off x="7432962" y="3868574"/>
            <a:ext cx="3363725" cy="143169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2"/>
          <p:cNvGrpSpPr/>
          <p:nvPr/>
        </p:nvGrpSpPr>
        <p:grpSpPr>
          <a:xfrm>
            <a:off x="7567208" y="3943422"/>
            <a:ext cx="3131338" cy="1282054"/>
            <a:chOff x="5534024" y="3386071"/>
            <a:chExt cx="1098231" cy="449645"/>
          </a:xfrm>
        </p:grpSpPr>
        <p:grpSp>
          <p:nvGrpSpPr>
            <p:cNvPr id="252" name="Google Shape;252;p2"/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3" name="Google Shape;253;p2"/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1" name="Google Shape;271;p2"/>
          <p:cNvGrpSpPr/>
          <p:nvPr/>
        </p:nvGrpSpPr>
        <p:grpSpPr>
          <a:xfrm>
            <a:off x="7615870" y="2889338"/>
            <a:ext cx="2791159" cy="716430"/>
            <a:chOff x="6161565" y="1231098"/>
            <a:chExt cx="1611983" cy="413761"/>
          </a:xfrm>
        </p:grpSpPr>
        <p:sp>
          <p:nvSpPr>
            <p:cNvPr id="272" name="Google Shape;272;p2"/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2"/>
          <p:cNvSpPr/>
          <p:nvPr/>
        </p:nvSpPr>
        <p:spPr>
          <a:xfrm>
            <a:off x="7627080" y="1921136"/>
            <a:ext cx="2986046" cy="823878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"/>
          <p:cNvSpPr/>
          <p:nvPr/>
        </p:nvSpPr>
        <p:spPr>
          <a:xfrm>
            <a:off x="7759956" y="2277856"/>
            <a:ext cx="2690081" cy="50206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"/>
          <p:cNvSpPr/>
          <p:nvPr/>
        </p:nvSpPr>
        <p:spPr>
          <a:xfrm>
            <a:off x="7434495" y="1933492"/>
            <a:ext cx="3343681" cy="893169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2"/>
          <p:cNvGrpSpPr/>
          <p:nvPr/>
        </p:nvGrpSpPr>
        <p:grpSpPr>
          <a:xfrm>
            <a:off x="8797599" y="2497339"/>
            <a:ext cx="641248" cy="486357"/>
            <a:chOff x="2276500" y="656217"/>
            <a:chExt cx="409116" cy="310295"/>
          </a:xfrm>
        </p:grpSpPr>
        <p:sp>
          <p:nvSpPr>
            <p:cNvPr id="280" name="Google Shape;280;p2"/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2" name="Google Shape;282;p2"/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</p:grpSpPr>
          <p:sp>
            <p:nvSpPr>
              <p:cNvPr id="283" name="Google Shape;283;p2"/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solidFill>
                <a:srgbClr val="2B0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solidFill>
                <a:srgbClr val="2B0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6617111" y="5205253"/>
            <a:ext cx="488424" cy="382990"/>
            <a:chOff x="5545605" y="2504907"/>
            <a:chExt cx="312192" cy="244800"/>
          </a:xfrm>
        </p:grpSpPr>
        <p:sp>
          <p:nvSpPr>
            <p:cNvPr id="286" name="Google Shape;286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2"/>
          <p:cNvGrpSpPr/>
          <p:nvPr/>
        </p:nvGrpSpPr>
        <p:grpSpPr>
          <a:xfrm>
            <a:off x="6599543" y="5089802"/>
            <a:ext cx="488424" cy="382990"/>
            <a:chOff x="5545605" y="2504907"/>
            <a:chExt cx="312192" cy="244800"/>
          </a:xfrm>
        </p:grpSpPr>
        <p:sp>
          <p:nvSpPr>
            <p:cNvPr id="293" name="Google Shape;293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"/>
          <p:cNvGrpSpPr/>
          <p:nvPr/>
        </p:nvGrpSpPr>
        <p:grpSpPr>
          <a:xfrm>
            <a:off x="6604563" y="4944232"/>
            <a:ext cx="488424" cy="382990"/>
            <a:chOff x="5545605" y="2504907"/>
            <a:chExt cx="312192" cy="244800"/>
          </a:xfrm>
        </p:grpSpPr>
        <p:sp>
          <p:nvSpPr>
            <p:cNvPr id="300" name="Google Shape;300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2"/>
          <p:cNvGrpSpPr/>
          <p:nvPr/>
        </p:nvGrpSpPr>
        <p:grpSpPr>
          <a:xfrm>
            <a:off x="6609582" y="4828779"/>
            <a:ext cx="488424" cy="382990"/>
            <a:chOff x="5545605" y="2504907"/>
            <a:chExt cx="312192" cy="244800"/>
          </a:xfrm>
        </p:grpSpPr>
        <p:sp>
          <p:nvSpPr>
            <p:cNvPr id="307" name="Google Shape;307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"/>
          <p:cNvGrpSpPr/>
          <p:nvPr/>
        </p:nvGrpSpPr>
        <p:grpSpPr>
          <a:xfrm>
            <a:off x="6057418" y="5481334"/>
            <a:ext cx="488424" cy="382990"/>
            <a:chOff x="5545605" y="2504907"/>
            <a:chExt cx="312192" cy="244800"/>
          </a:xfrm>
        </p:grpSpPr>
        <p:sp>
          <p:nvSpPr>
            <p:cNvPr id="314" name="Google Shape;314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"/>
          <p:cNvGrpSpPr/>
          <p:nvPr/>
        </p:nvGrpSpPr>
        <p:grpSpPr>
          <a:xfrm>
            <a:off x="6039850" y="5365883"/>
            <a:ext cx="488424" cy="382990"/>
            <a:chOff x="5545605" y="2504907"/>
            <a:chExt cx="312192" cy="244800"/>
          </a:xfrm>
        </p:grpSpPr>
        <p:sp>
          <p:nvSpPr>
            <p:cNvPr id="321" name="Google Shape;321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"/>
          <p:cNvGrpSpPr/>
          <p:nvPr/>
        </p:nvGrpSpPr>
        <p:grpSpPr>
          <a:xfrm>
            <a:off x="6044871" y="5220313"/>
            <a:ext cx="488424" cy="382990"/>
            <a:chOff x="5545605" y="2504907"/>
            <a:chExt cx="312192" cy="244800"/>
          </a:xfrm>
        </p:grpSpPr>
        <p:sp>
          <p:nvSpPr>
            <p:cNvPr id="328" name="Google Shape;328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"/>
          <p:cNvGrpSpPr/>
          <p:nvPr/>
        </p:nvGrpSpPr>
        <p:grpSpPr>
          <a:xfrm>
            <a:off x="6049890" y="5104860"/>
            <a:ext cx="488424" cy="382990"/>
            <a:chOff x="5545605" y="2504907"/>
            <a:chExt cx="312192" cy="244800"/>
          </a:xfrm>
        </p:grpSpPr>
        <p:sp>
          <p:nvSpPr>
            <p:cNvPr id="335" name="Google Shape;335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>
            <a:off x="6589503" y="5908006"/>
            <a:ext cx="488424" cy="382990"/>
            <a:chOff x="5545605" y="2504907"/>
            <a:chExt cx="312192" cy="244800"/>
          </a:xfrm>
        </p:grpSpPr>
        <p:sp>
          <p:nvSpPr>
            <p:cNvPr id="342" name="Google Shape;342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6571935" y="5792555"/>
            <a:ext cx="488424" cy="382990"/>
            <a:chOff x="5545605" y="2504907"/>
            <a:chExt cx="312192" cy="244800"/>
          </a:xfrm>
        </p:grpSpPr>
        <p:sp>
          <p:nvSpPr>
            <p:cNvPr id="349" name="Google Shape;349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"/>
          <p:cNvGrpSpPr/>
          <p:nvPr/>
        </p:nvGrpSpPr>
        <p:grpSpPr>
          <a:xfrm>
            <a:off x="6576956" y="5646985"/>
            <a:ext cx="488424" cy="382990"/>
            <a:chOff x="5545605" y="2504907"/>
            <a:chExt cx="312192" cy="244800"/>
          </a:xfrm>
        </p:grpSpPr>
        <p:sp>
          <p:nvSpPr>
            <p:cNvPr id="356" name="Google Shape;356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"/>
          <p:cNvSpPr/>
          <p:nvPr/>
        </p:nvSpPr>
        <p:spPr>
          <a:xfrm>
            <a:off x="6630378" y="5630681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"/>
          <p:cNvSpPr/>
          <p:nvPr/>
        </p:nvSpPr>
        <p:spPr>
          <a:xfrm>
            <a:off x="6951636" y="4965575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"/>
          <p:cNvSpPr/>
          <p:nvPr/>
        </p:nvSpPr>
        <p:spPr>
          <a:xfrm>
            <a:off x="6045587" y="5136244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"/>
          <p:cNvSpPr/>
          <p:nvPr/>
        </p:nvSpPr>
        <p:spPr>
          <a:xfrm>
            <a:off x="6890300" y="6098464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" descr="Old Key"/>
          <p:cNvSpPr/>
          <p:nvPr/>
        </p:nvSpPr>
        <p:spPr>
          <a:xfrm>
            <a:off x="7616009" y="54252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03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ests">
  <p:cSld name="Chest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369" name="Google Shape;369;p3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370" name="Google Shape;370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6" name="Google Shape;376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377" name="Google Shape;377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78" name="Google Shape;378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2" name="Google Shape;382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83" name="Google Shape;383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96" name="Google Shape;396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8" name="Google Shape;398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99" name="Google Shape;399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1" name="Google Shape;401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402" name="Google Shape;402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04" name="Google Shape;404;p3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405" name="Google Shape;405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1" name="Google Shape;411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412" name="Google Shape;412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413" name="Google Shape;413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7" name="Google Shape;417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418" name="Google Shape;418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31" name="Google Shape;431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3" name="Google Shape;433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434" name="Google Shape;434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6" name="Google Shape;436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437" name="Google Shape;437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39" name="Google Shape;439;p3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440" name="Google Shape;440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6" name="Google Shape;446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447" name="Google Shape;447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448" name="Google Shape;448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2" name="Google Shape;452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453" name="Google Shape;453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Google Shape;457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1" name="Google Shape;461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" name="Google Shape;462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" name="Google Shape;464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" name="Google Shape;465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66" name="Google Shape;466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" name="Google Shape;468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469" name="Google Shape;469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1" name="Google Shape;471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472" name="Google Shape;472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3" name="Google Shape;473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74" name="Google Shape;474;p3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475" name="Google Shape;475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1" name="Google Shape;481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482" name="Google Shape;482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483" name="Google Shape;483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7" name="Google Shape;487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488" name="Google Shape;488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96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97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98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99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01" name="Google Shape;501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3" name="Google Shape;503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504" name="Google Shape;504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6" name="Google Shape;506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507" name="Google Shape;507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09" name="Google Shape;509;p3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510" name="Google Shape;510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6" name="Google Shape;516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517" name="Google Shape;517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518" name="Google Shape;518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9" name="Google Shape;519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0" name="Google Shape;520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1" name="Google Shape;521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2" name="Google Shape;522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523" name="Google Shape;523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4" name="Google Shape;524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0" name="Google Shape;530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1" name="Google Shape;531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36" name="Google Shape;536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8" name="Google Shape;538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539" name="Google Shape;539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1" name="Google Shape;541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542" name="Google Shape;542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44" name="Google Shape;544;p3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545" name="Google Shape;545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1" name="Google Shape;551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552" name="Google Shape;552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553" name="Google Shape;553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7" name="Google Shape;557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558" name="Google Shape;558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71" name="Google Shape;571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3" name="Google Shape;573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574" name="Google Shape;574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76" name="Google Shape;576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577" name="Google Shape;577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79" name="Google Shape;579;p3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580" name="Google Shape;580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6" name="Google Shape;586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587" name="Google Shape;587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588" name="Google Shape;588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2" name="Google Shape;592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593" name="Google Shape;593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06" name="Google Shape;606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8" name="Google Shape;608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609" name="Google Shape;609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11" name="Google Shape;611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612" name="Google Shape;612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14" name="Google Shape;614;p3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615" name="Google Shape;615;p3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1" name="Google Shape;621;p3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622" name="Google Shape;622;p3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623" name="Google Shape;623;p3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3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3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3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27" name="Google Shape;627;p3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628" name="Google Shape;628;p3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3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3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Google Shape;631;p3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2" name="Google Shape;632;p3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3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3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3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3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Google Shape;637;p3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3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3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3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41" name="Google Shape;641;p3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3" name="Google Shape;643;p3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644" name="Google Shape;644;p3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6" name="Google Shape;646;p3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647" name="Google Shape;647;p3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3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649" name="Google Shape;649;p3">
            <a:hlinkClick r:id="rId2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0" name="Google Shape;650;p3">
            <a:hlinkClick r:id="rId3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1" name="Google Shape;651;p3">
            <a:hlinkClick r:id="rId4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2" name="Google Shape;652;p3">
            <a:hlinkClick r:id="rId5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3" name="Google Shape;653;p3">
            <a:hlinkClick r:id="rId2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4" name="Google Shape;654;p3">
            <a:hlinkClick r:id="rId6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5" name="Google Shape;655;p3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6" name="Google Shape;656;p3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263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1">
  <p:cSld name="Open Chest 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59" name="Google Shape;65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660" name="Google Shape;660;p4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661" name="Google Shape;661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7" name="Google Shape;667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668" name="Google Shape;668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669" name="Google Shape;669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3" name="Google Shape;673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674" name="Google Shape;674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87" name="Google Shape;687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690" name="Google Shape;690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2" name="Google Shape;692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693" name="Google Shape;693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95" name="Google Shape;695;p4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696" name="Google Shape;696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2" name="Google Shape;702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703" name="Google Shape;703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704" name="Google Shape;704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08" name="Google Shape;708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709" name="Google Shape;709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22" name="Google Shape;722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4" name="Google Shape;724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725" name="Google Shape;725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27" name="Google Shape;727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728" name="Google Shape;728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730" name="Google Shape;730;p4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731" name="Google Shape;731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7" name="Google Shape;737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738" name="Google Shape;738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739" name="Google Shape;739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3" name="Google Shape;743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744" name="Google Shape;744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7" name="Google Shape;757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9" name="Google Shape;759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760" name="Google Shape;760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2" name="Google Shape;762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763" name="Google Shape;763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765" name="Google Shape;765;p4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766" name="Google Shape;766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2" name="Google Shape;772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773" name="Google Shape;773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774" name="Google Shape;774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8" name="Google Shape;778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779" name="Google Shape;779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92" name="Google Shape;792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4" name="Google Shape;794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795" name="Google Shape;795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7" name="Google Shape;797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798" name="Google Shape;798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00" name="Google Shape;800;p4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801" name="Google Shape;801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7" name="Google Shape;807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808" name="Google Shape;808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809" name="Google Shape;809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3" name="Google Shape;813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814" name="Google Shape;814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27" name="Google Shape;827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9" name="Google Shape;829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830" name="Google Shape;830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2" name="Google Shape;832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833" name="Google Shape;833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35" name="Google Shape;835;p4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836" name="Google Shape;836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2" name="Google Shape;842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843" name="Google Shape;843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844" name="Google Shape;844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Google Shape;845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Google Shape;846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8" name="Google Shape;848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849" name="Google Shape;849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3" name="Google Shape;853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4" name="Google Shape;854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62" name="Google Shape;862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4" name="Google Shape;864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865" name="Google Shape;865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67" name="Google Shape;867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868" name="Google Shape;868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70" name="Google Shape;870;p4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871" name="Google Shape;871;p4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7" name="Google Shape;877;p4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878" name="Google Shape;878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879" name="Google Shape;879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Google Shape;880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2" name="Google Shape;882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83" name="Google Shape;883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884" name="Google Shape;884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5" name="Google Shape;885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8" name="Google Shape;888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9" name="Google Shape;889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0" name="Google Shape;890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2" name="Google Shape;892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3" name="Google Shape;893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97" name="Google Shape;897;p4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9" name="Google Shape;899;p4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900" name="Google Shape;900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2" name="Google Shape;902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903" name="Google Shape;903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05" name="Google Shape;905;p4"/>
          <p:cNvGrpSpPr/>
          <p:nvPr/>
        </p:nvGrpSpPr>
        <p:grpSpPr>
          <a:xfrm>
            <a:off x="222220" y="1050698"/>
            <a:ext cx="2485911" cy="2680400"/>
            <a:chOff x="433020" y="348998"/>
            <a:chExt cx="2485911" cy="2680400"/>
          </a:xfrm>
        </p:grpSpPr>
        <p:sp>
          <p:nvSpPr>
            <p:cNvPr id="906" name="Google Shape;906;p4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9" name="Google Shape;909;p4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910" name="Google Shape;910;p4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4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2" name="Google Shape;912;p4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8" name="Google Shape;918;p4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919" name="Google Shape;919;p4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4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1" name="Google Shape;921;p4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922" name="Google Shape;922;p4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p4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24" name="Google Shape;924;p4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25" name="Google Shape;925;p4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26" name="Google Shape;926;p4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9" name="Google Shape;929;p4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930" name="Google Shape;930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931" name="Google Shape;931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5" name="Google Shape;935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936" name="Google Shape;936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3" name="Google Shape;943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Google Shape;947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9" name="Google Shape;949;p4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0" name="Google Shape;950;p4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951" name="Google Shape;951;p4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952" name="Google Shape;952;p4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p4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Google Shape;954;p4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5" name="Google Shape;955;p4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6" name="Google Shape;956;p4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957" name="Google Shape;957;p4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8" name="Google Shape;958;p4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9" name="Google Shape;959;p4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0" name="Google Shape;960;p4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1" name="Google Shape;961;p4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4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3" name="Google Shape;963;p4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4" name="Google Shape;964;p4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5" name="Google Shape;965;p4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6" name="Google Shape;966;p4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4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8" name="Google Shape;968;p4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9" name="Google Shape;969;p4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970" name="Google Shape;970;p4">
            <a:hlinkClick r:id="rId3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1" name="Google Shape;971;p4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2" name="Google Shape;972;p4">
            <a:hlinkClick r:id="rId5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3" name="Google Shape;973;p4">
            <a:hlinkClick r:id="rId6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4" name="Google Shape;974;p4">
            <a:hlinkClick r:id="rId7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5" name="Google Shape;975;p4">
            <a:hlinkClick r:id="rId8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6" name="Google Shape;976;p4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7" name="Google Shape;977;p4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9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2">
  <p:cSld name="Open Chest 2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980" name="Google Shape;980;p5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981" name="Google Shape;981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7" name="Google Shape;987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988" name="Google Shape;988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989" name="Google Shape;989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0" name="Google Shape;990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1" name="Google Shape;991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2" name="Google Shape;992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3" name="Google Shape;993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994" name="Google Shape;994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5" name="Google Shape;995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6" name="Google Shape;996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8" name="Google Shape;998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0" name="Google Shape;1000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1" name="Google Shape;1001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2" name="Google Shape;1002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3" name="Google Shape;1003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4" name="Google Shape;1004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5" name="Google Shape;1005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6" name="Google Shape;1006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07" name="Google Shape;1007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9" name="Google Shape;1009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010" name="Google Shape;1010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12" name="Google Shape;1012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013" name="Google Shape;1013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015" name="Google Shape;1015;p5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1016" name="Google Shape;1016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2" name="Google Shape;1022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023" name="Google Shape;1023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024" name="Google Shape;1024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5" name="Google Shape;1025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6" name="Google Shape;1026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7" name="Google Shape;1027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8" name="Google Shape;1028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029" name="Google Shape;1029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42" name="Google Shape;1042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4" name="Google Shape;1044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045" name="Google Shape;1045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47" name="Google Shape;1047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048" name="Google Shape;1048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9" name="Google Shape;1049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050" name="Google Shape;1050;p5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1051" name="Google Shape;1051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7" name="Google Shape;1057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058" name="Google Shape;1058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059" name="Google Shape;1059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0" name="Google Shape;1060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1" name="Google Shape;1061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2" name="Google Shape;1062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3" name="Google Shape;1063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064" name="Google Shape;1064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5" name="Google Shape;1065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6" name="Google Shape;1066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7" name="Google Shape;1067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8" name="Google Shape;1068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0" name="Google Shape;1070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2" name="Google Shape;1072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4" name="Google Shape;1074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5" name="Google Shape;1075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77" name="Google Shape;1077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9" name="Google Shape;1079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080" name="Google Shape;1080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2" name="Google Shape;1082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083" name="Google Shape;1083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4" name="Google Shape;1084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085" name="Google Shape;1085;p5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1086" name="Google Shape;1086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2" name="Google Shape;1092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093" name="Google Shape;1093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094" name="Google Shape;1094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5" name="Google Shape;1095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1096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7" name="Google Shape;1097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8" name="Google Shape;1098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099" name="Google Shape;1099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0" name="Google Shape;1100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2" name="Google Shape;1102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1103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4" name="Google Shape;1104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1105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6" name="Google Shape;1106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7" name="Google Shape;1107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8" name="Google Shape;1108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1109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0" name="Google Shape;1110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1111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12" name="Google Shape;1112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4" name="Google Shape;1114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115" name="Google Shape;1115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17" name="Google Shape;1117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118" name="Google Shape;1118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9" name="Google Shape;1119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20" name="Google Shape;1120;p5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1121" name="Google Shape;1121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7" name="Google Shape;1127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128" name="Google Shape;1128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129" name="Google Shape;1129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0" name="Google Shape;1130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1" name="Google Shape;1131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132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33" name="Google Shape;1133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134" name="Google Shape;1134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5" name="Google Shape;1135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6" name="Google Shape;1136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7" name="Google Shape;1137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8" name="Google Shape;1138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9" name="Google Shape;1139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0" name="Google Shape;1140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1" name="Google Shape;1141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2" name="Google Shape;1142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3" name="Google Shape;1143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4" name="Google Shape;1144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5" name="Google Shape;1145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47" name="Google Shape;1147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49" name="Google Shape;1149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150" name="Google Shape;1150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52" name="Google Shape;1152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153" name="Google Shape;1153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55" name="Google Shape;1155;p5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1156" name="Google Shape;1156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2" name="Google Shape;1162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163" name="Google Shape;1163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164" name="Google Shape;1164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1165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6" name="Google Shape;1166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7" name="Google Shape;1167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8" name="Google Shape;1168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169" name="Google Shape;1169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0" name="Google Shape;1170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1171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2" name="Google Shape;1172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1173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82" name="Google Shape;1182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4" name="Google Shape;1184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185" name="Google Shape;1185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7" name="Google Shape;1187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188" name="Google Shape;1188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90" name="Google Shape;1190;p5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1191" name="Google Shape;1191;p5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97" name="Google Shape;1197;p5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198" name="Google Shape;1198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199" name="Google Shape;1199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0" name="Google Shape;1200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1" name="Google Shape;1201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2" name="Google Shape;1202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3" name="Google Shape;1203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204" name="Google Shape;1204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5" name="Google Shape;1205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6" name="Google Shape;1206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7" name="Google Shape;1207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8" name="Google Shape;1208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9" name="Google Shape;1209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1" name="Google Shape;1211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2" name="Google Shape;1212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3" name="Google Shape;1213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4" name="Google Shape;1214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5" name="Google Shape;1215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6" name="Google Shape;1216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17" name="Google Shape;1217;p5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9" name="Google Shape;1219;p5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220" name="Google Shape;1220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22" name="Google Shape;1222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223" name="Google Shape;1223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4" name="Google Shape;1224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25" name="Google Shape;1225;p5"/>
          <p:cNvGrpSpPr/>
          <p:nvPr/>
        </p:nvGrpSpPr>
        <p:grpSpPr>
          <a:xfrm>
            <a:off x="3303520" y="1050698"/>
            <a:ext cx="2485911" cy="2680400"/>
            <a:chOff x="433020" y="348998"/>
            <a:chExt cx="2485911" cy="2680400"/>
          </a:xfrm>
        </p:grpSpPr>
        <p:sp>
          <p:nvSpPr>
            <p:cNvPr id="1226" name="Google Shape;1226;p5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9" name="Google Shape;1229;p5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1230" name="Google Shape;1230;p5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5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2" name="Google Shape;1232;p5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8" name="Google Shape;1238;p5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1239" name="Google Shape;1239;p5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5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41" name="Google Shape;1241;p5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242" name="Google Shape;1242;p5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Google Shape;1243;p5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44" name="Google Shape;1244;p5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5" name="Google Shape;1245;p5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246" name="Google Shape;1246;p5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9" name="Google Shape;1249;p5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1250" name="Google Shape;1250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251" name="Google Shape;1251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4" name="Google Shape;1254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5" name="Google Shape;1255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256" name="Google Shape;1256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7" name="Google Shape;1257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0" name="Google Shape;1260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1" name="Google Shape;1261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2" name="Google Shape;1262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3" name="Google Shape;1263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4" name="Google Shape;1264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5" name="Google Shape;1265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6" name="Google Shape;1266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7" name="Google Shape;1267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8" name="Google Shape;1268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69" name="Google Shape;1269;p5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0" name="Google Shape;1270;p5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1271" name="Google Shape;1271;p5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272" name="Google Shape;1272;p5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5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4" name="Google Shape;1274;p5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5" name="Google Shape;1275;p5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76" name="Google Shape;1276;p5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277" name="Google Shape;1277;p5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8" name="Google Shape;1278;p5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9" name="Google Shape;1279;p5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0" name="Google Shape;1280;p5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1" name="Google Shape;1281;p5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2" name="Google Shape;1282;p5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3" name="Google Shape;1283;p5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4" name="Google Shape;1284;p5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5" name="Google Shape;1285;p5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6" name="Google Shape;1286;p5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7" name="Google Shape;1287;p5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8" name="Google Shape;1288;p5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9" name="Google Shape;1289;p5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90" name="Google Shape;1290;p5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1" name="Google Shape;1291;p5">
            <a:hlinkClick r:id="rId4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2" name="Google Shape;1292;p5">
            <a:hlinkClick r:id="rId5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3" name="Google Shape;1293;p5">
            <a:hlinkClick r:id="rId3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4" name="Google Shape;1294;p5">
            <a:hlinkClick r:id="rId6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5" name="Google Shape;1295;p5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6" name="Google Shape;1296;p5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7" name="Google Shape;1297;p5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298" name="Google Shape;1298;p5">
            <a:hlinkClick r:id="rId7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136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3">
  <p:cSld name="Open Chest 3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1301" name="Google Shape;1301;p6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1302" name="Google Shape;1302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08" name="Google Shape;1308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309" name="Google Shape;1309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310" name="Google Shape;1310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1" name="Google Shape;1311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2" name="Google Shape;1312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3" name="Google Shape;1313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4" name="Google Shape;1314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315" name="Google Shape;1315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6" name="Google Shape;1316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7" name="Google Shape;1317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8" name="Google Shape;1318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9" name="Google Shape;1319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0" name="Google Shape;1320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1" name="Google Shape;1321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2" name="Google Shape;1322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3" name="Google Shape;1323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4" name="Google Shape;1324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5" name="Google Shape;1325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6" name="Google Shape;1326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1327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28" name="Google Shape;1328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30" name="Google Shape;1330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331" name="Google Shape;1331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3" name="Google Shape;1333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334" name="Google Shape;1334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5" name="Google Shape;1335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336" name="Google Shape;1336;p6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1337" name="Google Shape;1337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3" name="Google Shape;1343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344" name="Google Shape;1344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345" name="Google Shape;1345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8" name="Google Shape;1348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9" name="Google Shape;1349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350" name="Google Shape;1350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1" name="Google Shape;1351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2" name="Google Shape;1352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3" name="Google Shape;1353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4" name="Google Shape;1354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5" name="Google Shape;1355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7" name="Google Shape;1357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9" name="Google Shape;1359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1" name="Google Shape;1361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63" name="Google Shape;1363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5" name="Google Shape;1365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366" name="Google Shape;1366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68" name="Google Shape;1368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369" name="Google Shape;1369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371" name="Google Shape;1371;p6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1372" name="Google Shape;1372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78" name="Google Shape;1378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379" name="Google Shape;1379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380" name="Google Shape;1380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1" name="Google Shape;1381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2" name="Google Shape;1382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4" name="Google Shape;1384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385" name="Google Shape;1385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6" name="Google Shape;1386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7" name="Google Shape;1387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8" name="Google Shape;1388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2" name="Google Shape;1392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4" name="Google Shape;1394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6" name="Google Shape;1396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98" name="Google Shape;1398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00" name="Google Shape;1400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401" name="Google Shape;1401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03" name="Google Shape;1403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404" name="Google Shape;1404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406" name="Google Shape;1406;p6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1407" name="Google Shape;1407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3" name="Google Shape;1413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414" name="Google Shape;1414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415" name="Google Shape;1415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7" name="Google Shape;1417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9" name="Google Shape;1419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420" name="Google Shape;1420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1" name="Google Shape;1421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4" name="Google Shape;1424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6" name="Google Shape;1426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7" name="Google Shape;1427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0" name="Google Shape;1430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2" name="Google Shape;1432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33" name="Google Shape;1433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5" name="Google Shape;1435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436" name="Google Shape;1436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38" name="Google Shape;1438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439" name="Google Shape;1439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0" name="Google Shape;1440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441" name="Google Shape;1441;p6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1442" name="Google Shape;1442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48" name="Google Shape;1448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449" name="Google Shape;1449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450" name="Google Shape;1450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1" name="Google Shape;1451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2" name="Google Shape;1452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3" name="Google Shape;1453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4" name="Google Shape;1454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455" name="Google Shape;1455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6" name="Google Shape;1456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7" name="Google Shape;1457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8" name="Google Shape;1458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9" name="Google Shape;1459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0" name="Google Shape;1460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1" name="Google Shape;1461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2" name="Google Shape;1462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3" name="Google Shape;1463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4" name="Google Shape;1464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5" name="Google Shape;1465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6" name="Google Shape;1466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7" name="Google Shape;1467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68" name="Google Shape;1468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70" name="Google Shape;1470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471" name="Google Shape;1471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73" name="Google Shape;1473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474" name="Google Shape;1474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5" name="Google Shape;1475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476" name="Google Shape;1476;p6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1477" name="Google Shape;1477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3" name="Google Shape;1483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484" name="Google Shape;1484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485" name="Google Shape;1485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6" name="Google Shape;1486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7" name="Google Shape;1487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8" name="Google Shape;1488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89" name="Google Shape;1489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490" name="Google Shape;1490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1" name="Google Shape;1491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2" name="Google Shape;1492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3" name="Google Shape;1493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4" name="Google Shape;1494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5" name="Google Shape;1495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6" name="Google Shape;1496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7" name="Google Shape;1497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8" name="Google Shape;1498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9" name="Google Shape;1499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0" name="Google Shape;1500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1" name="Google Shape;1501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2" name="Google Shape;1502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503" name="Google Shape;1503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05" name="Google Shape;1505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506" name="Google Shape;1506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08" name="Google Shape;1508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509" name="Google Shape;1509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0" name="Google Shape;1510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511" name="Google Shape;1511;p6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1512" name="Google Shape;1512;p6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18" name="Google Shape;1518;p6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519" name="Google Shape;1519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520" name="Google Shape;1520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1" name="Google Shape;1521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2" name="Google Shape;1522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3" name="Google Shape;1523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24" name="Google Shape;1524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525" name="Google Shape;1525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7" name="Google Shape;1527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8" name="Google Shape;1528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9" name="Google Shape;1529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0" name="Google Shape;1530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1" name="Google Shape;1531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2" name="Google Shape;1532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3" name="Google Shape;1533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4" name="Google Shape;1534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7" name="Google Shape;1537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538" name="Google Shape;1538;p6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40" name="Google Shape;1540;p6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541" name="Google Shape;1541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3" name="Google Shape;1543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544" name="Google Shape;1544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546" name="Google Shape;1546;p6"/>
          <p:cNvGrpSpPr/>
          <p:nvPr/>
        </p:nvGrpSpPr>
        <p:grpSpPr>
          <a:xfrm>
            <a:off x="6384870" y="1050698"/>
            <a:ext cx="2485911" cy="2680400"/>
            <a:chOff x="433020" y="348998"/>
            <a:chExt cx="2485911" cy="2680400"/>
          </a:xfrm>
        </p:grpSpPr>
        <p:sp>
          <p:nvSpPr>
            <p:cNvPr id="1547" name="Google Shape;1547;p6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50" name="Google Shape;1550;p6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1551" name="Google Shape;1551;p6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6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53" name="Google Shape;1553;p6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59" name="Google Shape;1559;p6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1560" name="Google Shape;1560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62" name="Google Shape;1562;p6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563" name="Google Shape;1563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565" name="Google Shape;1565;p6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6" name="Google Shape;1566;p6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67" name="Google Shape;1567;p6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0" name="Google Shape;1570;p6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1571" name="Google Shape;1571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572" name="Google Shape;1572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3" name="Google Shape;1573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4" name="Google Shape;1574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5" name="Google Shape;1575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76" name="Google Shape;1576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577" name="Google Shape;1577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8" name="Google Shape;1578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9" name="Google Shape;1579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0" name="Google Shape;1580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1" name="Google Shape;1581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2" name="Google Shape;1582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3" name="Google Shape;1583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4" name="Google Shape;1584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5" name="Google Shape;1585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6" name="Google Shape;1586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7" name="Google Shape;1587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8" name="Google Shape;1588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9" name="Google Shape;1589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590" name="Google Shape;1590;p6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1" name="Google Shape;1591;p6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1592" name="Google Shape;1592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593" name="Google Shape;1593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4" name="Google Shape;1594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5" name="Google Shape;1595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6" name="Google Shape;1596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97" name="Google Shape;1597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598" name="Google Shape;1598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9" name="Google Shape;1599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0" name="Google Shape;1600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1" name="Google Shape;1601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2" name="Google Shape;1602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3" name="Google Shape;1603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4" name="Google Shape;1604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5" name="Google Shape;1605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6" name="Google Shape;1606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7" name="Google Shape;1607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8" name="Google Shape;1608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9" name="Google Shape;1609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611" name="Google Shape;1611;p6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2" name="Google Shape;1612;p6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3" name="Google Shape;1613;p6">
            <a:hlinkClick r:id="rId5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4" name="Google Shape;1614;p6">
            <a:hlinkClick r:id="rId3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5" name="Google Shape;1615;p6">
            <a:hlinkClick r:id="rId6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6" name="Google Shape;1616;p6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7" name="Google Shape;1617;p6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8" name="Google Shape;1618;p6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619" name="Google Shape;1619;p6">
            <a:hlinkClick r:id="rId7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612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4">
  <p:cSld name="Open Chest 4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1622" name="Google Shape;1622;p7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1623" name="Google Shape;1623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9" name="Google Shape;1629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630" name="Google Shape;1630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631" name="Google Shape;1631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2" name="Google Shape;1632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3" name="Google Shape;1633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4" name="Google Shape;1634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5" name="Google Shape;1635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636" name="Google Shape;1636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7" name="Google Shape;1637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8" name="Google Shape;1638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9" name="Google Shape;1639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0" name="Google Shape;1640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1" name="Google Shape;1641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2" name="Google Shape;1642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3" name="Google Shape;1643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4" name="Google Shape;1644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5" name="Google Shape;1645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6" name="Google Shape;1646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7" name="Google Shape;1647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49" name="Google Shape;1649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1" name="Google Shape;1651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652" name="Google Shape;1652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54" name="Google Shape;1654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655" name="Google Shape;1655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6" name="Google Shape;1656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657" name="Google Shape;1657;p7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1658" name="Google Shape;1658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64" name="Google Shape;1664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665" name="Google Shape;1665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666" name="Google Shape;1666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7" name="Google Shape;1667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8" name="Google Shape;1668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9" name="Google Shape;1669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70" name="Google Shape;1670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671" name="Google Shape;1671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2" name="Google Shape;1672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3" name="Google Shape;1673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4" name="Google Shape;1674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5" name="Google Shape;1675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6" name="Google Shape;1676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7" name="Google Shape;1677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8" name="Google Shape;1678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9" name="Google Shape;1679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0" name="Google Shape;1680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1" name="Google Shape;1681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2" name="Google Shape;1682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3" name="Google Shape;1683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84" name="Google Shape;1684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86" name="Google Shape;1686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687" name="Google Shape;1687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89" name="Google Shape;1689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690" name="Google Shape;1690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1" name="Google Shape;1691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692" name="Google Shape;1692;p7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1693" name="Google Shape;1693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9" name="Google Shape;1699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700" name="Google Shape;1700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701" name="Google Shape;1701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3" name="Google Shape;1703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4" name="Google Shape;1704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05" name="Google Shape;1705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706" name="Google Shape;1706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7" name="Google Shape;1707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8" name="Google Shape;1708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9" name="Google Shape;1709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0" name="Google Shape;1710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1" name="Google Shape;1711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2" name="Google Shape;1712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3" name="Google Shape;1713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4" name="Google Shape;1714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5" name="Google Shape;1715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6" name="Google Shape;1716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7" name="Google Shape;1717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8" name="Google Shape;1718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719" name="Google Shape;1719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21" name="Google Shape;1721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722" name="Google Shape;1722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24" name="Google Shape;1724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725" name="Google Shape;1725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6" name="Google Shape;1726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727" name="Google Shape;1727;p7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1728" name="Google Shape;1728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34" name="Google Shape;1734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735" name="Google Shape;1735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736" name="Google Shape;1736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7" name="Google Shape;1737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8" name="Google Shape;1738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9" name="Google Shape;1739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40" name="Google Shape;1740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741" name="Google Shape;1741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2" name="Google Shape;1742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3" name="Google Shape;1743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4" name="Google Shape;1744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5" name="Google Shape;1745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6" name="Google Shape;1746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7" name="Google Shape;1747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8" name="Google Shape;1748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9" name="Google Shape;1749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0" name="Google Shape;1750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1" name="Google Shape;1751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2" name="Google Shape;1752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3" name="Google Shape;1753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754" name="Google Shape;1754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6" name="Google Shape;1756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757" name="Google Shape;1757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59" name="Google Shape;1759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760" name="Google Shape;1760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1" name="Google Shape;1761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762" name="Google Shape;1762;p7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1763" name="Google Shape;1763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69" name="Google Shape;1769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770" name="Google Shape;1770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771" name="Google Shape;1771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2" name="Google Shape;1772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3" name="Google Shape;1773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4" name="Google Shape;1774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75" name="Google Shape;1775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776" name="Google Shape;1776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7" name="Google Shape;1777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8" name="Google Shape;1778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9" name="Google Shape;1779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0" name="Google Shape;1780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1" name="Google Shape;1781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2" name="Google Shape;1782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3" name="Google Shape;1783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4" name="Google Shape;1784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5" name="Google Shape;1785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6" name="Google Shape;1786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7" name="Google Shape;1787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8" name="Google Shape;1788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789" name="Google Shape;1789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91" name="Google Shape;1791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792" name="Google Shape;1792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94" name="Google Shape;1794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795" name="Google Shape;1795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6" name="Google Shape;1796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797" name="Google Shape;1797;p7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1798" name="Google Shape;1798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04" name="Google Shape;1804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805" name="Google Shape;1805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806" name="Google Shape;1806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7" name="Google Shape;1807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8" name="Google Shape;1808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9" name="Google Shape;1809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10" name="Google Shape;1810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811" name="Google Shape;1811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2" name="Google Shape;1812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3" name="Google Shape;1813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4" name="Google Shape;1814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5" name="Google Shape;1815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6" name="Google Shape;1816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7" name="Google Shape;1817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8" name="Google Shape;1818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9" name="Google Shape;1819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0" name="Google Shape;1820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1" name="Google Shape;1821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2" name="Google Shape;1822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3" name="Google Shape;1823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824" name="Google Shape;1824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6" name="Google Shape;1826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827" name="Google Shape;1827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8" name="Google Shape;1828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29" name="Google Shape;1829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830" name="Google Shape;1830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1" name="Google Shape;1831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832" name="Google Shape;1832;p7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1833" name="Google Shape;1833;p7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39" name="Google Shape;1839;p7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840" name="Google Shape;1840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841" name="Google Shape;1841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2" name="Google Shape;1842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3" name="Google Shape;1843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4" name="Google Shape;1844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5" name="Google Shape;1845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846" name="Google Shape;1846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7" name="Google Shape;1847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8" name="Google Shape;1848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9" name="Google Shape;1849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0" name="Google Shape;1850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1" name="Google Shape;1851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2" name="Google Shape;1852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3" name="Google Shape;1853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4" name="Google Shape;1854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5" name="Google Shape;1855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6" name="Google Shape;1856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7" name="Google Shape;1857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8" name="Google Shape;1858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859" name="Google Shape;1859;p7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61" name="Google Shape;1861;p7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862" name="Google Shape;1862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64" name="Google Shape;1864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865" name="Google Shape;1865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6" name="Google Shape;1866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867" name="Google Shape;1867;p7"/>
          <p:cNvGrpSpPr/>
          <p:nvPr/>
        </p:nvGrpSpPr>
        <p:grpSpPr>
          <a:xfrm>
            <a:off x="9466170" y="1050698"/>
            <a:ext cx="2485911" cy="2680400"/>
            <a:chOff x="433020" y="348998"/>
            <a:chExt cx="2485911" cy="2680400"/>
          </a:xfrm>
        </p:grpSpPr>
        <p:sp>
          <p:nvSpPr>
            <p:cNvPr id="1868" name="Google Shape;1868;p7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1" name="Google Shape;1871;p7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1872" name="Google Shape;1872;p7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7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74" name="Google Shape;1874;p7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7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7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7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7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7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80" name="Google Shape;1880;p7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1881" name="Google Shape;1881;p7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7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83" name="Google Shape;1883;p7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884" name="Google Shape;1884;p7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5" name="Google Shape;1885;p7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886" name="Google Shape;1886;p7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7" name="Google Shape;1887;p7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88" name="Google Shape;1888;p7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7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7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1" name="Google Shape;1891;p7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1892" name="Google Shape;1892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893" name="Google Shape;1893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4" name="Google Shape;1894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5" name="Google Shape;1895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6" name="Google Shape;1896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7" name="Google Shape;1897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898" name="Google Shape;1898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9" name="Google Shape;1899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0" name="Google Shape;1900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1" name="Google Shape;1901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2" name="Google Shape;1902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3" name="Google Shape;1903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4" name="Google Shape;1904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5" name="Google Shape;1905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6" name="Google Shape;1906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7" name="Google Shape;1907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8" name="Google Shape;1908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9" name="Google Shape;1909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0" name="Google Shape;1910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11" name="Google Shape;1911;p7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12" name="Google Shape;1912;p7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1913" name="Google Shape;1913;p7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914" name="Google Shape;1914;p7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5" name="Google Shape;1915;p7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6" name="Google Shape;1916;p7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7" name="Google Shape;1917;p7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18" name="Google Shape;1918;p7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919" name="Google Shape;1919;p7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0" name="Google Shape;1920;p7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1" name="Google Shape;1921;p7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2" name="Google Shape;1922;p7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3" name="Google Shape;1923;p7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4" name="Google Shape;1924;p7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5" name="Google Shape;1925;p7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6" name="Google Shape;1926;p7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7" name="Google Shape;1927;p7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8" name="Google Shape;1928;p7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1929;p7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1930;p7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1" name="Google Shape;1931;p7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932" name="Google Shape;1932;p7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3" name="Google Shape;1933;p7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4" name="Google Shape;1934;p7">
            <a:hlinkClick r:id="rId5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5" name="Google Shape;1935;p7">
            <a:hlinkClick r:id="rId3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6" name="Google Shape;1936;p7">
            <a:hlinkClick r:id="rId6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7" name="Google Shape;1937;p7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8" name="Google Shape;1938;p7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9" name="Google Shape;1939;p7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940" name="Google Shape;1940;p7">
            <a:hlinkClick r:id="rId7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29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5">
  <p:cSld name="Open Chest 5"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1943" name="Google Shape;1943;p8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1944" name="Google Shape;1944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0" name="Google Shape;1950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951" name="Google Shape;1951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952" name="Google Shape;1952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1953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56" name="Google Shape;1956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957" name="Google Shape;1957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8" name="Google Shape;1958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9" name="Google Shape;1959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0" name="Google Shape;1960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2" name="Google Shape;1962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3" name="Google Shape;1963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4" name="Google Shape;1964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5" name="Google Shape;1965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6" name="Google Shape;1966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7" name="Google Shape;1967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8" name="Google Shape;1968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9" name="Google Shape;1969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70" name="Google Shape;1970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72" name="Google Shape;1972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1973" name="Google Shape;1973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75" name="Google Shape;1975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1976" name="Google Shape;1976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978" name="Google Shape;1978;p8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1979" name="Google Shape;1979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5" name="Google Shape;1985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1986" name="Google Shape;1986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1987" name="Google Shape;1987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8" name="Google Shape;1988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9" name="Google Shape;1989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0" name="Google Shape;1990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1" name="Google Shape;1991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1992" name="Google Shape;1992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3" name="Google Shape;1993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4" name="Google Shape;1994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5" name="Google Shape;1995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6" name="Google Shape;1996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8" name="Google Shape;1998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9" name="Google Shape;1999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0" name="Google Shape;2000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1" name="Google Shape;2001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2" name="Google Shape;2002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4" name="Google Shape;2004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005" name="Google Shape;2005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07" name="Google Shape;2007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008" name="Google Shape;2008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10" name="Google Shape;2010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011" name="Google Shape;2011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2" name="Google Shape;2012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013" name="Google Shape;2013;p8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2014" name="Google Shape;2014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0" name="Google Shape;2020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021" name="Google Shape;2021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022" name="Google Shape;2022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3" name="Google Shape;2023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4" name="Google Shape;2024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5" name="Google Shape;2025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26" name="Google Shape;2026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027" name="Google Shape;2027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8" name="Google Shape;2028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9" name="Google Shape;2029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0" name="Google Shape;2030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1" name="Google Shape;2031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2" name="Google Shape;2032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3" name="Google Shape;2033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4" name="Google Shape;2034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5" name="Google Shape;2035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6" name="Google Shape;2036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7" name="Google Shape;2037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8" name="Google Shape;2038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9" name="Google Shape;2039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040" name="Google Shape;2040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2" name="Google Shape;2042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043" name="Google Shape;2043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45" name="Google Shape;2045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046" name="Google Shape;2046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7" name="Google Shape;2047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048" name="Google Shape;2048;p8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2049" name="Google Shape;2049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55" name="Google Shape;2055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056" name="Google Shape;2056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057" name="Google Shape;2057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8" name="Google Shape;2058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9" name="Google Shape;2059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0" name="Google Shape;2060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61" name="Google Shape;2061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062" name="Google Shape;2062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3" name="Google Shape;2063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4" name="Google Shape;2064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5" name="Google Shape;2065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6" name="Google Shape;2066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7" name="Google Shape;2067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8" name="Google Shape;2068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9" name="Google Shape;2069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0" name="Google Shape;2070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1" name="Google Shape;2071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2" name="Google Shape;2072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3" name="Google Shape;2073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4" name="Google Shape;2074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075" name="Google Shape;2075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77" name="Google Shape;2077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078" name="Google Shape;2078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9" name="Google Shape;2079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80" name="Google Shape;2080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081" name="Google Shape;2081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083" name="Google Shape;2083;p8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2084" name="Google Shape;2084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90" name="Google Shape;2090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091" name="Google Shape;2091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092" name="Google Shape;2092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3" name="Google Shape;2093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4" name="Google Shape;2094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5" name="Google Shape;2095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96" name="Google Shape;2096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097" name="Google Shape;2097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8" name="Google Shape;2098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9" name="Google Shape;2099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0" name="Google Shape;2100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1" name="Google Shape;2101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2" name="Google Shape;2102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3" name="Google Shape;2103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4" name="Google Shape;2104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5" name="Google Shape;2105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6" name="Google Shape;2106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7" name="Google Shape;2107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8" name="Google Shape;2108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9" name="Google Shape;2109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10" name="Google Shape;2110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111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2" name="Google Shape;2112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113" name="Google Shape;2113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2114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15" name="Google Shape;2115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116" name="Google Shape;2116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7" name="Google Shape;2117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118" name="Google Shape;2118;p8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2119" name="Google Shape;2119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0" name="Google Shape;2120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1" name="Google Shape;2121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122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3" name="Google Shape;2123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25" name="Google Shape;2125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126" name="Google Shape;2126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127" name="Google Shape;2127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8" name="Google Shape;2128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9" name="Google Shape;2129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0" name="Google Shape;2130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1" name="Google Shape;2131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132" name="Google Shape;2132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3" name="Google Shape;2133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4" name="Google Shape;2134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5" name="Google Shape;2135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6" name="Google Shape;2136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7" name="Google Shape;2137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8" name="Google Shape;2138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9" name="Google Shape;2139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0" name="Google Shape;2140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2" name="Google Shape;2142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3" name="Google Shape;2143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4" name="Google Shape;2144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45" name="Google Shape;2145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47" name="Google Shape;2147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148" name="Google Shape;2148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9" name="Google Shape;2149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50" name="Google Shape;2150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151" name="Google Shape;2151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2" name="Google Shape;2152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153" name="Google Shape;2153;p8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2154" name="Google Shape;2154;p8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8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8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60" name="Google Shape;2160;p8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161" name="Google Shape;2161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162" name="Google Shape;2162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3" name="Google Shape;2163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4" name="Google Shape;2164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5" name="Google Shape;2165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66" name="Google Shape;2166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167" name="Google Shape;2167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8" name="Google Shape;2168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9" name="Google Shape;2169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0" name="Google Shape;2170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1" name="Google Shape;2171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2" name="Google Shape;2172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3" name="Google Shape;2173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4" name="Google Shape;2174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5" name="Google Shape;2175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6" name="Google Shape;2176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7" name="Google Shape;2177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8" name="Google Shape;2178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9" name="Google Shape;2179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80" name="Google Shape;2180;p8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82" name="Google Shape;2182;p8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183" name="Google Shape;2183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4" name="Google Shape;2184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85" name="Google Shape;2185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186" name="Google Shape;2186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7" name="Google Shape;2187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188" name="Google Shape;2188;p8"/>
          <p:cNvGrpSpPr/>
          <p:nvPr/>
        </p:nvGrpSpPr>
        <p:grpSpPr>
          <a:xfrm>
            <a:off x="222220" y="3762448"/>
            <a:ext cx="2485911" cy="2680400"/>
            <a:chOff x="433020" y="348998"/>
            <a:chExt cx="2485911" cy="2680400"/>
          </a:xfrm>
        </p:grpSpPr>
        <p:sp>
          <p:nvSpPr>
            <p:cNvPr id="2189" name="Google Shape;2189;p8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92" name="Google Shape;2192;p8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2193" name="Google Shape;2193;p8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4" name="Google Shape;2194;p8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95" name="Google Shape;2195;p8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1" name="Google Shape;2201;p8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2202" name="Google Shape;2202;p8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3" name="Google Shape;2203;p8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04" name="Google Shape;2204;p8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205" name="Google Shape;2205;p8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6" name="Google Shape;2206;p8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207" name="Google Shape;2207;p8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08" name="Google Shape;2208;p8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209" name="Google Shape;2209;p8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12" name="Google Shape;2212;p8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2213" name="Google Shape;2213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214" name="Google Shape;2214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5" name="Google Shape;2215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6" name="Google Shape;2216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7" name="Google Shape;2217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18" name="Google Shape;2218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219" name="Google Shape;2219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0" name="Google Shape;2220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1" name="Google Shape;2221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2" name="Google Shape;2222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3" name="Google Shape;2223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4" name="Google Shape;2224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5" name="Google Shape;2225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6" name="Google Shape;2226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7" name="Google Shape;2227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8" name="Google Shape;2228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9" name="Google Shape;2229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0" name="Google Shape;2230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1" name="Google Shape;2231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232" name="Google Shape;2232;p8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3" name="Google Shape;2233;p8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2234" name="Google Shape;2234;p8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235" name="Google Shape;2235;p8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8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8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8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39" name="Google Shape;2239;p8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240" name="Google Shape;2240;p8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1" name="Google Shape;2241;p8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8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3" name="Google Shape;2243;p8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4" name="Google Shape;2244;p8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5" name="Google Shape;2245;p8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6" name="Google Shape;2246;p8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7" name="Google Shape;2247;p8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8" name="Google Shape;2248;p8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9" name="Google Shape;2249;p8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0" name="Google Shape;2250;p8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1" name="Google Shape;2251;p8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2" name="Google Shape;2252;p8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253" name="Google Shape;2253;p8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4" name="Google Shape;2254;p8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5" name="Google Shape;2255;p8">
            <a:hlinkClick r:id="rId5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6" name="Google Shape;2256;p8">
            <a:hlinkClick r:id="rId6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7" name="Google Shape;2257;p8">
            <a:hlinkClick r:id="rId7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8" name="Google Shape;2258;p8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9" name="Google Shape;2259;p8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60" name="Google Shape;2260;p8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261" name="Google Shape;2261;p8">
            <a:hlinkClick r:id="rId8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53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6">
  <p:cSld name="Open Chest 6"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2264" name="Google Shape;2264;p9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2265" name="Google Shape;2265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1" name="Google Shape;2271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272" name="Google Shape;2272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273" name="Google Shape;2273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4" name="Google Shape;2274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5" name="Google Shape;2275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6" name="Google Shape;2276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77" name="Google Shape;2277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278" name="Google Shape;2278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9" name="Google Shape;2279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0" name="Google Shape;2280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1" name="Google Shape;2281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2" name="Google Shape;2282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3" name="Google Shape;2283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4" name="Google Shape;2284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5" name="Google Shape;2285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6" name="Google Shape;2286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7" name="Google Shape;2287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8" name="Google Shape;2288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9" name="Google Shape;2289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0" name="Google Shape;2290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291" name="Google Shape;2291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93" name="Google Shape;2293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294" name="Google Shape;2294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96" name="Google Shape;2296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297" name="Google Shape;2297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8" name="Google Shape;2298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299" name="Google Shape;2299;p9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2300" name="Google Shape;2300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06" name="Google Shape;2306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307" name="Google Shape;2307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308" name="Google Shape;2308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9" name="Google Shape;2309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0" name="Google Shape;2310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1" name="Google Shape;2311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2" name="Google Shape;2312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313" name="Google Shape;2313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4" name="Google Shape;2314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5" name="Google Shape;2315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6" name="Google Shape;2316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7" name="Google Shape;2317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8" name="Google Shape;2318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9" name="Google Shape;2319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0" name="Google Shape;2320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1" name="Google Shape;2321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2" name="Google Shape;2322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3" name="Google Shape;2323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4" name="Google Shape;2324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5" name="Google Shape;2325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26" name="Google Shape;2326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8" name="Google Shape;2328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329" name="Google Shape;2329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0" name="Google Shape;2330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31" name="Google Shape;2331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332" name="Google Shape;2332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3" name="Google Shape;2333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334" name="Google Shape;2334;p9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2335" name="Google Shape;2335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1" name="Google Shape;2341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342" name="Google Shape;2342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343" name="Google Shape;2343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4" name="Google Shape;2344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5" name="Google Shape;2345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6" name="Google Shape;2346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47" name="Google Shape;2347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348" name="Google Shape;2348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9" name="Google Shape;2349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0" name="Google Shape;2350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1" name="Google Shape;2351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2" name="Google Shape;2352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3" name="Google Shape;2353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4" name="Google Shape;2354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5" name="Google Shape;2355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6" name="Google Shape;2356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7" name="Google Shape;2357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8" name="Google Shape;2358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9" name="Google Shape;2359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0" name="Google Shape;2360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61" name="Google Shape;2361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3" name="Google Shape;2363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364" name="Google Shape;2364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6" name="Google Shape;2366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367" name="Google Shape;2367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8" name="Google Shape;2368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369" name="Google Shape;2369;p9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2370" name="Google Shape;2370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6" name="Google Shape;2376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377" name="Google Shape;2377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378" name="Google Shape;2378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0" name="Google Shape;2380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1" name="Google Shape;2381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82" name="Google Shape;2382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383" name="Google Shape;2383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6" name="Google Shape;2386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8" name="Google Shape;2388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9" name="Google Shape;2389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0" name="Google Shape;2390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96" name="Google Shape;2396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98" name="Google Shape;2398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399" name="Google Shape;2399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0" name="Google Shape;2400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01" name="Google Shape;2401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402" name="Google Shape;2402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3" name="Google Shape;2403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404" name="Google Shape;2404;p9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2405" name="Google Shape;2405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11" name="Google Shape;2411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412" name="Google Shape;2412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413" name="Google Shape;2413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6" name="Google Shape;2416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17" name="Google Shape;2417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418" name="Google Shape;2418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9" name="Google Shape;2419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0" name="Google Shape;2420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2" name="Google Shape;2422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4" name="Google Shape;2424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6" name="Google Shape;2426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8" name="Google Shape;2428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9" name="Google Shape;2429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0" name="Google Shape;2430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31" name="Google Shape;2431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3" name="Google Shape;2433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434" name="Google Shape;2434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36" name="Google Shape;2436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437" name="Google Shape;2437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8" name="Google Shape;2438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439" name="Google Shape;2439;p9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2440" name="Google Shape;2440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46" name="Google Shape;2446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447" name="Google Shape;2447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448" name="Google Shape;2448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9" name="Google Shape;2449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0" name="Google Shape;2450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1" name="Google Shape;2451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52" name="Google Shape;2452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453" name="Google Shape;2453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4" name="Google Shape;2454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5" name="Google Shape;2455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6" name="Google Shape;2456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7" name="Google Shape;2457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8" name="Google Shape;2458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9" name="Google Shape;2459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0" name="Google Shape;2460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1" name="Google Shape;2461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3" name="Google Shape;2463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5" name="Google Shape;2465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66" name="Google Shape;2466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68" name="Google Shape;2468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469" name="Google Shape;2469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0" name="Google Shape;2470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71" name="Google Shape;2471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472" name="Google Shape;2472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3" name="Google Shape;2473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474" name="Google Shape;2474;p9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2475" name="Google Shape;2475;p9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81" name="Google Shape;2481;p9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482" name="Google Shape;2482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483" name="Google Shape;2483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4" name="Google Shape;2484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5" name="Google Shape;2485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6" name="Google Shape;2486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87" name="Google Shape;2487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488" name="Google Shape;2488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9" name="Google Shape;2489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0" name="Google Shape;2490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1" name="Google Shape;2491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2" name="Google Shape;2492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3" name="Google Shape;2493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4" name="Google Shape;2494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5" name="Google Shape;2495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6" name="Google Shape;2496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7" name="Google Shape;2497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8" name="Google Shape;2498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9" name="Google Shape;2499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0" name="Google Shape;2500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501" name="Google Shape;2501;p9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03" name="Google Shape;2503;p9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504" name="Google Shape;2504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5" name="Google Shape;2505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06" name="Google Shape;2506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507" name="Google Shape;2507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8" name="Google Shape;2508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09" name="Google Shape;2509;p9"/>
          <p:cNvGrpSpPr/>
          <p:nvPr/>
        </p:nvGrpSpPr>
        <p:grpSpPr>
          <a:xfrm>
            <a:off x="3303520" y="3762448"/>
            <a:ext cx="2485911" cy="2680400"/>
            <a:chOff x="433020" y="348998"/>
            <a:chExt cx="2485911" cy="2680400"/>
          </a:xfrm>
        </p:grpSpPr>
        <p:sp>
          <p:nvSpPr>
            <p:cNvPr id="2510" name="Google Shape;2510;p9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13" name="Google Shape;2513;p9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2514" name="Google Shape;2514;p9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9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6" name="Google Shape;2516;p9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9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2" name="Google Shape;2522;p9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2523" name="Google Shape;2523;p9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9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5" name="Google Shape;2525;p9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526" name="Google Shape;2526;p9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7" name="Google Shape;2527;p9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528" name="Google Shape;2528;p9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9" name="Google Shape;2529;p9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530" name="Google Shape;2530;p9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33" name="Google Shape;2533;p9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2534" name="Google Shape;2534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535" name="Google Shape;2535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6" name="Google Shape;2536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7" name="Google Shape;2537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8" name="Google Shape;2538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39" name="Google Shape;2539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540" name="Google Shape;2540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1" name="Google Shape;2541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2" name="Google Shape;2542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3" name="Google Shape;2543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4" name="Google Shape;2544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5" name="Google Shape;2545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6" name="Google Shape;2546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7" name="Google Shape;2547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8" name="Google Shape;2548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9" name="Google Shape;2549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0" name="Google Shape;2550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1" name="Google Shape;2551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2" name="Google Shape;2552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553" name="Google Shape;2553;p9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54" name="Google Shape;2554;p9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2555" name="Google Shape;2555;p9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556" name="Google Shape;2556;p9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7" name="Google Shape;2557;p9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8" name="Google Shape;2558;p9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9" name="Google Shape;2559;p9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0" name="Google Shape;2560;p9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561" name="Google Shape;2561;p9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2" name="Google Shape;2562;p9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3" name="Google Shape;2563;p9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4" name="Google Shape;2564;p9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5" name="Google Shape;2565;p9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6" name="Google Shape;2566;p9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7" name="Google Shape;2567;p9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8" name="Google Shape;2568;p9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9" name="Google Shape;2569;p9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0" name="Google Shape;2570;p9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1" name="Google Shape;2571;p9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2" name="Google Shape;2572;p9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3" name="Google Shape;2573;p9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574" name="Google Shape;2574;p9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5" name="Google Shape;2575;p9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6" name="Google Shape;2576;p9">
            <a:hlinkClick r:id="rId5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7" name="Google Shape;2577;p9">
            <a:hlinkClick r:id="rId6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8" name="Google Shape;2578;p9">
            <a:hlinkClick r:id="rId3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9" name="Google Shape;2579;p9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0" name="Google Shape;2580;p9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1" name="Google Shape;2581;p9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582" name="Google Shape;2582;p9">
            <a:hlinkClick r:id="rId7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69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7">
  <p:cSld name="Open Chest 7"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2585" name="Google Shape;2585;p10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2586" name="Google Shape;2586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2" name="Google Shape;2592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593" name="Google Shape;2593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594" name="Google Shape;2594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5" name="Google Shape;2595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6" name="Google Shape;2596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7" name="Google Shape;2597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98" name="Google Shape;2598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599" name="Google Shape;2599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0" name="Google Shape;2600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1" name="Google Shape;2601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2" name="Google Shape;2602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3" name="Google Shape;2603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4" name="Google Shape;2604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5" name="Google Shape;2605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6" name="Google Shape;2606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7" name="Google Shape;2607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8" name="Google Shape;2608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9" name="Google Shape;2609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0" name="Google Shape;2610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1" name="Google Shape;2611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12" name="Google Shape;2612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3" name="Google Shape;2613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14" name="Google Shape;2614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615" name="Google Shape;2615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17" name="Google Shape;2617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618" name="Google Shape;2618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9" name="Google Shape;2619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620" name="Google Shape;2620;p10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2621" name="Google Shape;2621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2" name="Google Shape;2622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7" name="Google Shape;2627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628" name="Google Shape;2628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629" name="Google Shape;2629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0" name="Google Shape;2630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1" name="Google Shape;2631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33" name="Google Shape;2633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634" name="Google Shape;2634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5" name="Google Shape;2635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6" name="Google Shape;2636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7" name="Google Shape;2637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8" name="Google Shape;2638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9" name="Google Shape;2639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0" name="Google Shape;2640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1" name="Google Shape;2641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2" name="Google Shape;2642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3" name="Google Shape;2643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4" name="Google Shape;2644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5" name="Google Shape;2645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6" name="Google Shape;2646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47" name="Google Shape;2647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49" name="Google Shape;2649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650" name="Google Shape;2650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1" name="Google Shape;2651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52" name="Google Shape;2652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653" name="Google Shape;2653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4" name="Google Shape;2654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655" name="Google Shape;2655;p10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2656" name="Google Shape;2656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2" name="Google Shape;2662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663" name="Google Shape;2663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664" name="Google Shape;2664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5" name="Google Shape;2665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6" name="Google Shape;2666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7" name="Google Shape;2667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68" name="Google Shape;2668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669" name="Google Shape;2669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0" name="Google Shape;2670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1" name="Google Shape;2671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2" name="Google Shape;2672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3" name="Google Shape;2673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4" name="Google Shape;2674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5" name="Google Shape;2675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6" name="Google Shape;2676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7" name="Google Shape;2677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8" name="Google Shape;2678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9" name="Google Shape;2679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0" name="Google Shape;2680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1" name="Google Shape;2681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82" name="Google Shape;2682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84" name="Google Shape;2684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685" name="Google Shape;2685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6" name="Google Shape;2686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87" name="Google Shape;2687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688" name="Google Shape;2688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690" name="Google Shape;2690;p10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2691" name="Google Shape;2691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97" name="Google Shape;2697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698" name="Google Shape;2698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699" name="Google Shape;2699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0" name="Google Shape;2700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1" name="Google Shape;2701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2" name="Google Shape;2702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03" name="Google Shape;2703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704" name="Google Shape;2704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5" name="Google Shape;2705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6" name="Google Shape;2706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7" name="Google Shape;2707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8" name="Google Shape;2708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9" name="Google Shape;2709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0" name="Google Shape;2710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1" name="Google Shape;2711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2" name="Google Shape;2712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3" name="Google Shape;2713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4" name="Google Shape;2714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5" name="Google Shape;2715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6" name="Google Shape;2716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17" name="Google Shape;2717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19" name="Google Shape;2719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720" name="Google Shape;2720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1" name="Google Shape;2721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22" name="Google Shape;2722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723" name="Google Shape;2723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4" name="Google Shape;2724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725" name="Google Shape;2725;p10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2726" name="Google Shape;2726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2" name="Google Shape;2732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733" name="Google Shape;2733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734" name="Google Shape;2734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38" name="Google Shape;2738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739" name="Google Shape;2739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52" name="Google Shape;2752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4" name="Google Shape;2754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755" name="Google Shape;2755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6" name="Google Shape;2756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57" name="Google Shape;2757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758" name="Google Shape;2758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760" name="Google Shape;2760;p10"/>
          <p:cNvGrpSpPr/>
          <p:nvPr/>
        </p:nvGrpSpPr>
        <p:grpSpPr>
          <a:xfrm>
            <a:off x="9466196" y="4412460"/>
            <a:ext cx="2485911" cy="2030379"/>
            <a:chOff x="596783" y="1301960"/>
            <a:chExt cx="2485911" cy="2030379"/>
          </a:xfrm>
        </p:grpSpPr>
        <p:sp>
          <p:nvSpPr>
            <p:cNvPr id="2761" name="Google Shape;2761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67" name="Google Shape;2767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768" name="Google Shape;2768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769" name="Google Shape;2769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0" name="Google Shape;2770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1" name="Google Shape;2771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2" name="Google Shape;2772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73" name="Google Shape;2773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774" name="Google Shape;2774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5" name="Google Shape;2775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6" name="Google Shape;2776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7" name="Google Shape;2777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8" name="Google Shape;2778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9" name="Google Shape;2779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0" name="Google Shape;2780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1" name="Google Shape;2781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2" name="Google Shape;2782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3" name="Google Shape;2783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4" name="Google Shape;2784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5" name="Google Shape;2785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6" name="Google Shape;2786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87" name="Google Shape;2787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89" name="Google Shape;2789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790" name="Google Shape;2790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1" name="Google Shape;2791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92" name="Google Shape;2792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793" name="Google Shape;2793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4" name="Google Shape;2794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795" name="Google Shape;2795;p10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2796" name="Google Shape;2796;p10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2" name="Google Shape;2802;p10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803" name="Google Shape;2803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804" name="Google Shape;2804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5" name="Google Shape;2805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6" name="Google Shape;2806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7" name="Google Shape;2807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08" name="Google Shape;2808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809" name="Google Shape;2809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0" name="Google Shape;2810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1" name="Google Shape;2811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2" name="Google Shape;2812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3" name="Google Shape;2813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4" name="Google Shape;2814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5" name="Google Shape;2815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6" name="Google Shape;2816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7" name="Google Shape;2817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8" name="Google Shape;2818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9" name="Google Shape;2819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0" name="Google Shape;2820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1" name="Google Shape;2821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22" name="Google Shape;2822;p10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24" name="Google Shape;2824;p10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825" name="Google Shape;2825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6" name="Google Shape;2826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27" name="Google Shape;2827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828" name="Google Shape;2828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9" name="Google Shape;2829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830" name="Google Shape;2830;p10"/>
          <p:cNvGrpSpPr/>
          <p:nvPr/>
        </p:nvGrpSpPr>
        <p:grpSpPr>
          <a:xfrm>
            <a:off x="6384870" y="3762448"/>
            <a:ext cx="2485911" cy="2680400"/>
            <a:chOff x="433020" y="348998"/>
            <a:chExt cx="2485911" cy="2680400"/>
          </a:xfrm>
        </p:grpSpPr>
        <p:sp>
          <p:nvSpPr>
            <p:cNvPr id="2831" name="Google Shape;2831;p10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34" name="Google Shape;2834;p10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2835" name="Google Shape;2835;p10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2836;p10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7" name="Google Shape;2837;p10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43" name="Google Shape;2843;p10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2844" name="Google Shape;2844;p10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5" name="Google Shape;2845;p10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46" name="Google Shape;2846;p10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847" name="Google Shape;2847;p10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8" name="Google Shape;2848;p10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49" name="Google Shape;2849;p10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50" name="Google Shape;2850;p10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51" name="Google Shape;2851;p10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54" name="Google Shape;2854;p10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2855" name="Google Shape;2855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856" name="Google Shape;2856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7" name="Google Shape;2857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8" name="Google Shape;2858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9" name="Google Shape;2859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60" name="Google Shape;2860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861" name="Google Shape;2861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2" name="Google Shape;2862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3" name="Google Shape;2863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4" name="Google Shape;2864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5" name="Google Shape;2865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6" name="Google Shape;2866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7" name="Google Shape;2867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8" name="Google Shape;2868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9" name="Google Shape;2869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0" name="Google Shape;2870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1" name="Google Shape;2871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2" name="Google Shape;2872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3" name="Google Shape;2873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74" name="Google Shape;2874;p10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75" name="Google Shape;2875;p10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2876" name="Google Shape;2876;p10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877" name="Google Shape;2877;p10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8" name="Google Shape;2878;p10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9" name="Google Shape;2879;p10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0" name="Google Shape;2880;p10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81" name="Google Shape;2881;p10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882" name="Google Shape;2882;p10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3" name="Google Shape;2883;p10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4" name="Google Shape;2884;p10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5" name="Google Shape;2885;p10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6" name="Google Shape;2886;p10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7" name="Google Shape;2887;p10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8" name="Google Shape;2888;p10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9" name="Google Shape;2889;p10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0" name="Google Shape;2890;p10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1" name="Google Shape;2891;p10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2" name="Google Shape;2892;p10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3" name="Google Shape;2893;p10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4" name="Google Shape;2894;p10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895" name="Google Shape;2895;p10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6" name="Google Shape;2896;p10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7" name="Google Shape;2897;p10">
            <a:hlinkClick r:id="rId5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8" name="Google Shape;2898;p10">
            <a:hlinkClick r:id="rId6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9" name="Google Shape;2899;p10">
            <a:hlinkClick r:id="rId3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0" name="Google Shape;2900;p10">
            <a:hlinkClick r:id="rId7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1" name="Google Shape;2901;p10">
            <a:hlinkClick r:id="" action="ppaction://noaction"/>
          </p:cNvPr>
          <p:cNvSpPr/>
          <p:nvPr/>
        </p:nvSpPr>
        <p:spPr>
          <a:xfrm>
            <a:off x="9597813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2" name="Google Shape;2902;p10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903" name="Google Shape;2903;p10">
            <a:hlinkClick r:id="rId8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18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Chest 8">
  <p:cSld name="Open Chest 8">
    <p:spTree>
      <p:nvGrpSpPr>
        <p:cNvPr id="1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2906" name="Google Shape;2906;p11"/>
          <p:cNvGrpSpPr/>
          <p:nvPr/>
        </p:nvGrpSpPr>
        <p:grpSpPr>
          <a:xfrm>
            <a:off x="3303529" y="1700710"/>
            <a:ext cx="2485911" cy="2030379"/>
            <a:chOff x="596783" y="1301960"/>
            <a:chExt cx="2485911" cy="2030379"/>
          </a:xfrm>
        </p:grpSpPr>
        <p:sp>
          <p:nvSpPr>
            <p:cNvPr id="2907" name="Google Shape;2907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13" name="Google Shape;2913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914" name="Google Shape;2914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915" name="Google Shape;2915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6" name="Google Shape;2916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7" name="Google Shape;2917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8" name="Google Shape;2918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19" name="Google Shape;2919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920" name="Google Shape;2920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1" name="Google Shape;2921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2" name="Google Shape;2922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3" name="Google Shape;2923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4" name="Google Shape;2924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5" name="Google Shape;2925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6" name="Google Shape;2926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7" name="Google Shape;2927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8" name="Google Shape;2928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9" name="Google Shape;2929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0" name="Google Shape;2930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1" name="Google Shape;2931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2" name="Google Shape;2932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933" name="Google Shape;2933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35" name="Google Shape;2935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936" name="Google Shape;2936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7" name="Google Shape;2937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38" name="Google Shape;2938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939" name="Google Shape;2939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0" name="Google Shape;2940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941" name="Google Shape;2941;p11"/>
          <p:cNvGrpSpPr/>
          <p:nvPr/>
        </p:nvGrpSpPr>
        <p:grpSpPr>
          <a:xfrm>
            <a:off x="6384862" y="1700710"/>
            <a:ext cx="2485911" cy="2030379"/>
            <a:chOff x="596783" y="1301960"/>
            <a:chExt cx="2485911" cy="2030379"/>
          </a:xfrm>
        </p:grpSpPr>
        <p:sp>
          <p:nvSpPr>
            <p:cNvPr id="2942" name="Google Shape;2942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48" name="Google Shape;2948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949" name="Google Shape;2949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950" name="Google Shape;2950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1" name="Google Shape;2951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2" name="Google Shape;2952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3" name="Google Shape;2953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54" name="Google Shape;2954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955" name="Google Shape;2955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6" name="Google Shape;2956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7" name="Google Shape;2957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8" name="Google Shape;2958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9" name="Google Shape;2959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0" name="Google Shape;2960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1" name="Google Shape;2961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2" name="Google Shape;2962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3" name="Google Shape;2963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4" name="Google Shape;2964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5" name="Google Shape;2965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6" name="Google Shape;2966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7" name="Google Shape;2967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968" name="Google Shape;2968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70" name="Google Shape;2970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971" name="Google Shape;2971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2" name="Google Shape;2972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73" name="Google Shape;2973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974" name="Google Shape;2974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5" name="Google Shape;2975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976" name="Google Shape;2976;p11"/>
          <p:cNvGrpSpPr/>
          <p:nvPr/>
        </p:nvGrpSpPr>
        <p:grpSpPr>
          <a:xfrm>
            <a:off x="9466196" y="1700710"/>
            <a:ext cx="2485911" cy="2030379"/>
            <a:chOff x="596783" y="1301960"/>
            <a:chExt cx="2485911" cy="2030379"/>
          </a:xfrm>
        </p:grpSpPr>
        <p:sp>
          <p:nvSpPr>
            <p:cNvPr id="2977" name="Google Shape;2977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3" name="Google Shape;2983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2984" name="Google Shape;2984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2985" name="Google Shape;2985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6" name="Google Shape;2986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7" name="Google Shape;2987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8" name="Google Shape;2988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89" name="Google Shape;2989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990" name="Google Shape;2990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1" name="Google Shape;2991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2" name="Google Shape;2992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3" name="Google Shape;2993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4" name="Google Shape;2994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5" name="Google Shape;2995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6" name="Google Shape;2996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7" name="Google Shape;2997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8" name="Google Shape;2998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9" name="Google Shape;2999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0" name="Google Shape;3000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1" name="Google Shape;3001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2" name="Google Shape;3002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03" name="Google Shape;3003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5" name="Google Shape;3005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006" name="Google Shape;3006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7" name="Google Shape;3007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08" name="Google Shape;3008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009" name="Google Shape;3009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0" name="Google Shape;3010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011" name="Google Shape;3011;p11"/>
          <p:cNvGrpSpPr/>
          <p:nvPr/>
        </p:nvGrpSpPr>
        <p:grpSpPr>
          <a:xfrm>
            <a:off x="3303529" y="4412460"/>
            <a:ext cx="2485911" cy="2030379"/>
            <a:chOff x="596783" y="1301960"/>
            <a:chExt cx="2485911" cy="2030379"/>
          </a:xfrm>
        </p:grpSpPr>
        <p:sp>
          <p:nvSpPr>
            <p:cNvPr id="3012" name="Google Shape;3012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18" name="Google Shape;3018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3019" name="Google Shape;3019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020" name="Google Shape;3020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1" name="Google Shape;3021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2" name="Google Shape;3022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3" name="Google Shape;3023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24" name="Google Shape;3024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025" name="Google Shape;3025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6" name="Google Shape;3026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7" name="Google Shape;3027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8" name="Google Shape;3028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9" name="Google Shape;3029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0" name="Google Shape;3030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1" name="Google Shape;3031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2" name="Google Shape;3032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3" name="Google Shape;3033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4" name="Google Shape;3034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5" name="Google Shape;3035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6" name="Google Shape;3036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7" name="Google Shape;3037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38" name="Google Shape;3038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40" name="Google Shape;3040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041" name="Google Shape;3041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2" name="Google Shape;3042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3" name="Google Shape;3043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044" name="Google Shape;3044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5" name="Google Shape;3045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046" name="Google Shape;3046;p11"/>
          <p:cNvGrpSpPr/>
          <p:nvPr/>
        </p:nvGrpSpPr>
        <p:grpSpPr>
          <a:xfrm>
            <a:off x="6384862" y="4412460"/>
            <a:ext cx="2485911" cy="2030379"/>
            <a:chOff x="596783" y="1301960"/>
            <a:chExt cx="2485911" cy="2030379"/>
          </a:xfrm>
        </p:grpSpPr>
        <p:sp>
          <p:nvSpPr>
            <p:cNvPr id="3047" name="Google Shape;3047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53" name="Google Shape;3053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3054" name="Google Shape;3054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055" name="Google Shape;3055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6" name="Google Shape;3056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7" name="Google Shape;3057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8" name="Google Shape;3058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59" name="Google Shape;3059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060" name="Google Shape;3060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1" name="Google Shape;3061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2" name="Google Shape;3062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3" name="Google Shape;3063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4" name="Google Shape;3064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5" name="Google Shape;3065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6" name="Google Shape;3066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7" name="Google Shape;3067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8" name="Google Shape;3068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9" name="Google Shape;3069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0" name="Google Shape;3070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1" name="Google Shape;3071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2" name="Google Shape;3072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73" name="Google Shape;3073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75" name="Google Shape;3075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076" name="Google Shape;3076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78" name="Google Shape;3078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079" name="Google Shape;3079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0" name="Google Shape;3080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081" name="Google Shape;3081;p11"/>
          <p:cNvGrpSpPr/>
          <p:nvPr/>
        </p:nvGrpSpPr>
        <p:grpSpPr>
          <a:xfrm>
            <a:off x="222196" y="4412460"/>
            <a:ext cx="2485911" cy="2030379"/>
            <a:chOff x="596783" y="1301960"/>
            <a:chExt cx="2485911" cy="2030379"/>
          </a:xfrm>
        </p:grpSpPr>
        <p:sp>
          <p:nvSpPr>
            <p:cNvPr id="3082" name="Google Shape;3082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8" name="Google Shape;3088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3089" name="Google Shape;3089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090" name="Google Shape;3090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1" name="Google Shape;3091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2" name="Google Shape;3092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3" name="Google Shape;3093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94" name="Google Shape;3094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095" name="Google Shape;3095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6" name="Google Shape;3096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7" name="Google Shape;3097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8" name="Google Shape;3098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9" name="Google Shape;3099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0" name="Google Shape;3100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1" name="Google Shape;3101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2" name="Google Shape;3102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3" name="Google Shape;3103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4" name="Google Shape;3104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5" name="Google Shape;3105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6" name="Google Shape;3106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7" name="Google Shape;3107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08" name="Google Shape;3108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9" name="Google Shape;3109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10" name="Google Shape;3110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111" name="Google Shape;3111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13" name="Google Shape;3113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114" name="Google Shape;3114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5" name="Google Shape;3115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116" name="Google Shape;3116;p11"/>
          <p:cNvGrpSpPr/>
          <p:nvPr/>
        </p:nvGrpSpPr>
        <p:grpSpPr>
          <a:xfrm>
            <a:off x="222196" y="1700710"/>
            <a:ext cx="2485911" cy="2030379"/>
            <a:chOff x="596783" y="1301960"/>
            <a:chExt cx="2485911" cy="2030379"/>
          </a:xfrm>
        </p:grpSpPr>
        <p:sp>
          <p:nvSpPr>
            <p:cNvPr id="3117" name="Google Shape;3117;p11"/>
            <p:cNvSpPr/>
            <p:nvPr/>
          </p:nvSpPr>
          <p:spPr>
            <a:xfrm>
              <a:off x="855722" y="1314762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8" name="Google Shape;3118;p11"/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9" name="Google Shape;3119;p11"/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0" name="Google Shape;3120;p11"/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1" name="Google Shape;3121;p11"/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2" name="Google Shape;3122;p11"/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3" name="Google Shape;3123;p11"/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3124" name="Google Shape;3124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125" name="Google Shape;3125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6" name="Google Shape;3126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7" name="Google Shape;3127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8" name="Google Shape;3128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29" name="Google Shape;3129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130" name="Google Shape;3130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1" name="Google Shape;3131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2" name="Google Shape;3132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3" name="Google Shape;3133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4" name="Google Shape;3134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5" name="Google Shape;3135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6" name="Google Shape;3136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7" name="Google Shape;3137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8" name="Google Shape;3138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9" name="Google Shape;3139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0" name="Google Shape;3140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1" name="Google Shape;3141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2" name="Google Shape;3142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43" name="Google Shape;3143;p11"/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45" name="Google Shape;3145;p11"/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146" name="Google Shape;3146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7" name="Google Shape;3147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48" name="Google Shape;3148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149" name="Google Shape;3149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0" name="Google Shape;3150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151" name="Google Shape;3151;p11"/>
          <p:cNvGrpSpPr/>
          <p:nvPr/>
        </p:nvGrpSpPr>
        <p:grpSpPr>
          <a:xfrm>
            <a:off x="9466170" y="3786561"/>
            <a:ext cx="2485911" cy="2680400"/>
            <a:chOff x="433020" y="348998"/>
            <a:chExt cx="2485911" cy="2680400"/>
          </a:xfrm>
        </p:grpSpPr>
        <p:sp>
          <p:nvSpPr>
            <p:cNvPr id="3152" name="Google Shape;3152;p11"/>
            <p:cNvSpPr/>
            <p:nvPr/>
          </p:nvSpPr>
          <p:spPr>
            <a:xfrm>
              <a:off x="858034" y="1763679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3" name="Google Shape;3153;p11"/>
            <p:cNvSpPr/>
            <p:nvPr/>
          </p:nvSpPr>
          <p:spPr>
            <a:xfrm>
              <a:off x="643562" y="1609629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4" name="Google Shape;3154;p11"/>
            <p:cNvSpPr/>
            <p:nvPr/>
          </p:nvSpPr>
          <p:spPr>
            <a:xfrm>
              <a:off x="635062" y="1607054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55" name="Google Shape;3155;p11"/>
            <p:cNvGrpSpPr/>
            <p:nvPr/>
          </p:nvGrpSpPr>
          <p:grpSpPr>
            <a:xfrm>
              <a:off x="680191" y="865627"/>
              <a:ext cx="1994448" cy="695456"/>
              <a:chOff x="9219899" y="3149713"/>
              <a:chExt cx="1994448" cy="492288"/>
            </a:xfrm>
          </p:grpSpPr>
          <p:sp>
            <p:nvSpPr>
              <p:cNvPr id="3156" name="Google Shape;3156;p11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7" name="Google Shape;3157;p11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58" name="Google Shape;3158;p11"/>
            <p:cNvSpPr/>
            <p:nvPr/>
          </p:nvSpPr>
          <p:spPr>
            <a:xfrm>
              <a:off x="990256" y="840172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660732" y="827003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658795" y="870844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736159" y="348998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820934" y="576585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613290" y="356881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64" name="Google Shape;3164;p11"/>
            <p:cNvGrpSpPr/>
            <p:nvPr/>
          </p:nvGrpSpPr>
          <p:grpSpPr>
            <a:xfrm>
              <a:off x="1482949" y="716615"/>
              <a:ext cx="409116" cy="310295"/>
              <a:chOff x="2276500" y="656217"/>
              <a:chExt cx="409116" cy="310295"/>
            </a:xfrm>
          </p:grpSpPr>
          <p:sp>
            <p:nvSpPr>
              <p:cNvPr id="3165" name="Google Shape;3165;p11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6" name="Google Shape;3166;p11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67" name="Google Shape;3167;p11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168" name="Google Shape;3168;p11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9" name="Google Shape;3169;p11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70" name="Google Shape;3170;p11"/>
            <p:cNvSpPr/>
            <p:nvPr/>
          </p:nvSpPr>
          <p:spPr>
            <a:xfrm>
              <a:off x="960604" y="1604328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71" name="Google Shape;3171;p11" descr="A picture containing cake, sitting, table, whit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112544" y="776464"/>
              <a:ext cx="1153821" cy="17092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172" name="Google Shape;3172;p11"/>
            <p:cNvSpPr/>
            <p:nvPr/>
          </p:nvSpPr>
          <p:spPr>
            <a:xfrm>
              <a:off x="433020" y="2557874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764772" y="1919711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901656" y="2387435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5" name="Google Shape;3175;p11"/>
            <p:cNvGrpSpPr/>
            <p:nvPr/>
          </p:nvGrpSpPr>
          <p:grpSpPr>
            <a:xfrm>
              <a:off x="704016" y="1935940"/>
              <a:ext cx="1997795" cy="817949"/>
              <a:chOff x="5534024" y="3386071"/>
              <a:chExt cx="1098233" cy="449645"/>
            </a:xfrm>
          </p:grpSpPr>
          <p:grpSp>
            <p:nvGrpSpPr>
              <p:cNvPr id="3176" name="Google Shape;3176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177" name="Google Shape;3177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8" name="Google Shape;3178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9" name="Google Shape;3179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0" name="Google Shape;3180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81" name="Google Shape;3181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182" name="Google Shape;3182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3" name="Google Shape;3183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4" name="Google Shape;3184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5" name="Google Shape;3185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6" name="Google Shape;3186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7" name="Google Shape;3187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8" name="Google Shape;3188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9" name="Google Shape;3189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0" name="Google Shape;3190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1" name="Google Shape;3191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2" name="Google Shape;3192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3" name="Google Shape;3193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4" name="Google Shape;3194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95" name="Google Shape;3195;p11"/>
            <p:cNvSpPr/>
            <p:nvPr/>
          </p:nvSpPr>
          <p:spPr>
            <a:xfrm>
              <a:off x="624423" y="1894243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6" name="Google Shape;3196;p11"/>
            <p:cNvGrpSpPr/>
            <p:nvPr/>
          </p:nvGrpSpPr>
          <p:grpSpPr>
            <a:xfrm>
              <a:off x="710071" y="1941996"/>
              <a:ext cx="1997795" cy="817949"/>
              <a:chOff x="5534024" y="3386071"/>
              <a:chExt cx="1098233" cy="449645"/>
            </a:xfrm>
          </p:grpSpPr>
          <p:grpSp>
            <p:nvGrpSpPr>
              <p:cNvPr id="3197" name="Google Shape;3197;p11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198" name="Google Shape;3198;p11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9" name="Google Shape;3199;p11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0" name="Google Shape;3200;p11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1" name="Google Shape;3201;p11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2" name="Google Shape;3202;p11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203" name="Google Shape;3203;p11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4" name="Google Shape;3204;p11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5" name="Google Shape;3205;p11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6" name="Google Shape;3206;p11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7" name="Google Shape;3207;p11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8" name="Google Shape;3208;p11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9" name="Google Shape;3209;p11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0" name="Google Shape;3210;p11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1" name="Google Shape;3211;p11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2" name="Google Shape;3212;p11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3" name="Google Shape;3213;p11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4" name="Google Shape;3214;p11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5" name="Google Shape;3215;p11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216" name="Google Shape;3216;p11">
            <a:hlinkClick r:id="rId3" action="ppaction://hlinksldjump"/>
          </p:cNvPr>
          <p:cNvSpPr/>
          <p:nvPr/>
        </p:nvSpPr>
        <p:spPr>
          <a:xfrm>
            <a:off x="350850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17" name="Google Shape;3217;p11">
            <a:hlinkClick r:id="rId4" action="ppaction://hlinksldjump"/>
          </p:cNvPr>
          <p:cNvSpPr/>
          <p:nvPr/>
        </p:nvSpPr>
        <p:spPr>
          <a:xfrm>
            <a:off x="3450325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18" name="Google Shape;3218;p11">
            <a:hlinkClick r:id="rId5" action="ppaction://hlinksldjump"/>
          </p:cNvPr>
          <p:cNvSpPr/>
          <p:nvPr/>
        </p:nvSpPr>
        <p:spPr>
          <a:xfrm>
            <a:off x="6496363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19" name="Google Shape;3219;p11">
            <a:hlinkClick r:id="rId6" action="ppaction://hlinksldjump"/>
          </p:cNvPr>
          <p:cNvSpPr/>
          <p:nvPr/>
        </p:nvSpPr>
        <p:spPr>
          <a:xfrm>
            <a:off x="9577688" y="163882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20" name="Google Shape;3220;p11">
            <a:hlinkClick r:id="rId3" action="ppaction://hlinksldjump"/>
          </p:cNvPr>
          <p:cNvSpPr/>
          <p:nvPr/>
        </p:nvSpPr>
        <p:spPr>
          <a:xfrm>
            <a:off x="370975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21" name="Google Shape;3221;p11">
            <a:hlinkClick r:id="rId7" action="ppaction://hlinksldjump"/>
          </p:cNvPr>
          <p:cNvSpPr/>
          <p:nvPr/>
        </p:nvSpPr>
        <p:spPr>
          <a:xfrm>
            <a:off x="3470450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22" name="Google Shape;3222;p11">
            <a:hlinkClick r:id="" action="ppaction://noaction"/>
          </p:cNvPr>
          <p:cNvSpPr/>
          <p:nvPr/>
        </p:nvSpPr>
        <p:spPr>
          <a:xfrm>
            <a:off x="6516488" y="4341075"/>
            <a:ext cx="22629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23" name="Google Shape;3223;p11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224" name="Google Shape;3224;p11">
            <a:hlinkClick r:id="rId8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1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5"/>
          <p:cNvGrpSpPr/>
          <p:nvPr/>
        </p:nvGrpSpPr>
        <p:grpSpPr>
          <a:xfrm>
            <a:off x="-98425" y="-1027209"/>
            <a:ext cx="12290546" cy="7559870"/>
            <a:chOff x="-98420" y="-1018888"/>
            <a:chExt cx="12277041" cy="7551563"/>
          </a:xfrm>
        </p:grpSpPr>
        <p:sp>
          <p:nvSpPr>
            <p:cNvPr id="100" name="Google Shape;100;p5"/>
            <p:cNvSpPr/>
            <p:nvPr/>
          </p:nvSpPr>
          <p:spPr>
            <a:xfrm rot="10800000" flipH="1">
              <a:off x="144300" y="1091875"/>
              <a:ext cx="11903400" cy="54408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22" y="790031"/>
              <a:ext cx="12178500" cy="7680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" name="Google Shape;109;p5"/>
            <p:cNvGrpSpPr/>
            <p:nvPr/>
          </p:nvGrpSpPr>
          <p:grpSpPr>
            <a:xfrm rot="-300150">
              <a:off x="-87683" y="-494520"/>
              <a:ext cx="12060686" cy="773107"/>
              <a:chOff x="-10951" y="32910"/>
              <a:chExt cx="12060576" cy="773100"/>
            </a:xfrm>
          </p:grpSpPr>
          <p:sp>
            <p:nvSpPr>
              <p:cNvPr id="110" name="Google Shape;110;p5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" name="Google Shape;122;p5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" name="Google Shape;127;p5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128" name="Google Shape;128;p5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" name="Google Shape;132;p5"/>
          <p:cNvSpPr/>
          <p:nvPr/>
        </p:nvSpPr>
        <p:spPr>
          <a:xfrm rot="10495919" flipH="1">
            <a:off x="11622229" y="-1010584"/>
            <a:ext cx="411206" cy="795936"/>
          </a:xfrm>
          <a:custGeom>
            <a:avLst/>
            <a:gdLst/>
            <a:ahLst/>
            <a:cxnLst/>
            <a:rect l="l" t="t" r="r" b="b"/>
            <a:pathLst>
              <a:path w="501038" h="969816" extrusionOk="0">
                <a:moveTo>
                  <a:pt x="0" y="960580"/>
                </a:moveTo>
                <a:lnTo>
                  <a:pt x="367181" y="9236"/>
                </a:lnTo>
                <a:lnTo>
                  <a:pt x="498763" y="0"/>
                </a:lnTo>
                <a:cubicBezTo>
                  <a:pt x="499521" y="323272"/>
                  <a:pt x="500280" y="646544"/>
                  <a:pt x="501038" y="969816"/>
                </a:cubicBezTo>
                <a:lnTo>
                  <a:pt x="0" y="9605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End">
  <p:cSld name="The End"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6" name="Google Shape;3226;p12" descr="A picture containing cake, sitting, table, wh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569581" flipH="1">
            <a:off x="7337028" y="62669"/>
            <a:ext cx="3618175" cy="51465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227" name="Google Shape;3227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grpSp>
        <p:nvGrpSpPr>
          <p:cNvPr id="3228" name="Google Shape;3228;p12"/>
          <p:cNvGrpSpPr/>
          <p:nvPr/>
        </p:nvGrpSpPr>
        <p:grpSpPr>
          <a:xfrm>
            <a:off x="852764" y="534672"/>
            <a:ext cx="5556756" cy="5991498"/>
            <a:chOff x="4489670" y="750911"/>
            <a:chExt cx="2485911" cy="2680400"/>
          </a:xfrm>
        </p:grpSpPr>
        <p:sp>
          <p:nvSpPr>
            <p:cNvPr id="3229" name="Google Shape;3229;p12"/>
            <p:cNvSpPr/>
            <p:nvPr/>
          </p:nvSpPr>
          <p:spPr>
            <a:xfrm>
              <a:off x="4700212" y="2011541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0" name="Google Shape;3230;p12"/>
            <p:cNvSpPr/>
            <p:nvPr/>
          </p:nvSpPr>
          <p:spPr>
            <a:xfrm>
              <a:off x="4691712" y="2008966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31" name="Google Shape;3231;p12"/>
            <p:cNvGrpSpPr/>
            <p:nvPr/>
          </p:nvGrpSpPr>
          <p:grpSpPr>
            <a:xfrm>
              <a:off x="4736841" y="1267539"/>
              <a:ext cx="1994448" cy="695456"/>
              <a:chOff x="9219899" y="3149713"/>
              <a:chExt cx="1994448" cy="492288"/>
            </a:xfrm>
          </p:grpSpPr>
          <p:sp>
            <p:nvSpPr>
              <p:cNvPr id="3232" name="Google Shape;3232;p12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3" name="Google Shape;3233;p12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34" name="Google Shape;3234;p12"/>
            <p:cNvSpPr/>
            <p:nvPr/>
          </p:nvSpPr>
          <p:spPr>
            <a:xfrm>
              <a:off x="5046906" y="1242084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5" name="Google Shape;3235;p12"/>
            <p:cNvSpPr/>
            <p:nvPr/>
          </p:nvSpPr>
          <p:spPr>
            <a:xfrm>
              <a:off x="4717382" y="1228916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6" name="Google Shape;3236;p12"/>
            <p:cNvSpPr/>
            <p:nvPr/>
          </p:nvSpPr>
          <p:spPr>
            <a:xfrm>
              <a:off x="4715445" y="1272757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7" name="Google Shape;3237;p12"/>
            <p:cNvSpPr/>
            <p:nvPr/>
          </p:nvSpPr>
          <p:spPr>
            <a:xfrm>
              <a:off x="4792809" y="750911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8" name="Google Shape;3238;p12"/>
            <p:cNvSpPr/>
            <p:nvPr/>
          </p:nvSpPr>
          <p:spPr>
            <a:xfrm>
              <a:off x="4877584" y="978497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9" name="Google Shape;3239;p12"/>
            <p:cNvSpPr/>
            <p:nvPr/>
          </p:nvSpPr>
          <p:spPr>
            <a:xfrm>
              <a:off x="4669940" y="758794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0" name="Google Shape;3240;p12"/>
            <p:cNvGrpSpPr/>
            <p:nvPr/>
          </p:nvGrpSpPr>
          <p:grpSpPr>
            <a:xfrm>
              <a:off x="5539599" y="1118528"/>
              <a:ext cx="409116" cy="310295"/>
              <a:chOff x="2276500" y="656217"/>
              <a:chExt cx="409116" cy="310295"/>
            </a:xfrm>
          </p:grpSpPr>
          <p:sp>
            <p:nvSpPr>
              <p:cNvPr id="3241" name="Google Shape;3241;p12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2" name="Google Shape;3242;p12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43" name="Google Shape;3243;p12"/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244" name="Google Shape;3244;p12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5" name="Google Shape;3245;p12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246" name="Google Shape;3246;p12"/>
            <p:cNvSpPr/>
            <p:nvPr/>
          </p:nvSpPr>
          <p:spPr>
            <a:xfrm>
              <a:off x="5017254" y="2006241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7" name="Google Shape;3247;p12"/>
            <p:cNvSpPr/>
            <p:nvPr/>
          </p:nvSpPr>
          <p:spPr>
            <a:xfrm>
              <a:off x="4914684" y="2165591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8" name="Google Shape;3248;p12"/>
            <p:cNvGrpSpPr/>
            <p:nvPr/>
          </p:nvGrpSpPr>
          <p:grpSpPr>
            <a:xfrm>
              <a:off x="4678227" y="1691611"/>
              <a:ext cx="2108780" cy="798888"/>
              <a:chOff x="4678227" y="1691611"/>
              <a:chExt cx="2108780" cy="798888"/>
            </a:xfrm>
          </p:grpSpPr>
          <p:sp>
            <p:nvSpPr>
              <p:cNvPr id="3249" name="Google Shape;3249;p12"/>
              <p:cNvSpPr/>
              <p:nvPr/>
            </p:nvSpPr>
            <p:spPr>
              <a:xfrm>
                <a:off x="4678227" y="207428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0" name="Google Shape;3250;p12"/>
              <p:cNvSpPr/>
              <p:nvPr/>
            </p:nvSpPr>
            <p:spPr>
              <a:xfrm>
                <a:off x="4995269" y="2068982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1" name="Google Shape;3251;p12"/>
              <p:cNvSpPr/>
              <p:nvPr/>
            </p:nvSpPr>
            <p:spPr>
              <a:xfrm>
                <a:off x="5791937" y="1904130"/>
                <a:ext cx="370021" cy="370020"/>
              </a:xfrm>
              <a:custGeom>
                <a:avLst/>
                <a:gdLst/>
                <a:ahLst/>
                <a:cxnLst/>
                <a:rect l="l" t="t" r="r" b="b"/>
                <a:pathLst>
                  <a:path w="355789" h="355788" extrusionOk="0">
                    <a:moveTo>
                      <a:pt x="34" y="181639"/>
                    </a:moveTo>
                    <a:cubicBezTo>
                      <a:pt x="-1839" y="84284"/>
                      <a:pt x="74922" y="1906"/>
                      <a:pt x="174150" y="34"/>
                    </a:cubicBezTo>
                    <a:cubicBezTo>
                      <a:pt x="271506" y="-1839"/>
                      <a:pt x="353883" y="74922"/>
                      <a:pt x="355756" y="174150"/>
                    </a:cubicBezTo>
                    <a:cubicBezTo>
                      <a:pt x="357628" y="271506"/>
                      <a:pt x="280867" y="353883"/>
                      <a:pt x="181639" y="355756"/>
                    </a:cubicBezTo>
                    <a:cubicBezTo>
                      <a:pt x="84284" y="357628"/>
                      <a:pt x="1906" y="278995"/>
                      <a:pt x="34" y="181639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2" name="Google Shape;3252;p12"/>
              <p:cNvSpPr/>
              <p:nvPr/>
            </p:nvSpPr>
            <p:spPr>
              <a:xfrm>
                <a:off x="5842609" y="1952853"/>
                <a:ext cx="270741" cy="270741"/>
              </a:xfrm>
              <a:custGeom>
                <a:avLst/>
                <a:gdLst/>
                <a:ahLst/>
                <a:cxnLst/>
                <a:rect l="l" t="t" r="r" b="b"/>
                <a:pathLst>
                  <a:path w="260328" h="260328" extrusionOk="0">
                    <a:moveTo>
                      <a:pt x="260284" y="127357"/>
                    </a:moveTo>
                    <a:cubicBezTo>
                      <a:pt x="258412" y="54340"/>
                      <a:pt x="198501" y="-1827"/>
                      <a:pt x="127356" y="45"/>
                    </a:cubicBezTo>
                    <a:cubicBezTo>
                      <a:pt x="54340" y="1918"/>
                      <a:pt x="-1827" y="61829"/>
                      <a:pt x="45" y="132973"/>
                    </a:cubicBezTo>
                    <a:cubicBezTo>
                      <a:pt x="1918" y="204118"/>
                      <a:pt x="61829" y="262157"/>
                      <a:pt x="132973" y="260284"/>
                    </a:cubicBezTo>
                    <a:cubicBezTo>
                      <a:pt x="204118" y="260284"/>
                      <a:pt x="262157" y="200373"/>
                      <a:pt x="260284" y="127357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3" name="Google Shape;3253;p12"/>
              <p:cNvSpPr/>
              <p:nvPr/>
            </p:nvSpPr>
            <p:spPr>
              <a:xfrm>
                <a:off x="5826022" y="1954849"/>
                <a:ext cx="242479" cy="292502"/>
              </a:xfrm>
              <a:custGeom>
                <a:avLst/>
                <a:gdLst/>
                <a:ahLst/>
                <a:cxnLst/>
                <a:rect l="l" t="t" r="r" b="b"/>
                <a:pathLst>
                  <a:path w="233153" h="281252" extrusionOk="0">
                    <a:moveTo>
                      <a:pt x="55293" y="0"/>
                    </a:moveTo>
                    <a:lnTo>
                      <a:pt x="233154" y="258367"/>
                    </a:lnTo>
                    <a:cubicBezTo>
                      <a:pt x="233154" y="258367"/>
                      <a:pt x="90865" y="329511"/>
                      <a:pt x="23465" y="220922"/>
                    </a:cubicBezTo>
                    <a:cubicBezTo>
                      <a:pt x="-43935" y="112333"/>
                      <a:pt x="55293" y="0"/>
                      <a:pt x="55293" y="0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4" name="Google Shape;3254;p12"/>
              <p:cNvSpPr/>
              <p:nvPr/>
            </p:nvSpPr>
            <p:spPr>
              <a:xfrm>
                <a:off x="5838757" y="1989938"/>
                <a:ext cx="13629" cy="17523"/>
              </a:xfrm>
              <a:custGeom>
                <a:avLst/>
                <a:gdLst/>
                <a:ahLst/>
                <a:cxnLst/>
                <a:rect l="l" t="t" r="r" b="b"/>
                <a:pathLst>
                  <a:path w="13105" h="16849" extrusionOk="0">
                    <a:moveTo>
                      <a:pt x="13106" y="0"/>
                    </a:moveTo>
                    <a:lnTo>
                      <a:pt x="0" y="1685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5" name="Google Shape;3255;p12"/>
              <p:cNvSpPr/>
              <p:nvPr/>
            </p:nvSpPr>
            <p:spPr>
              <a:xfrm>
                <a:off x="6096077" y="2134194"/>
                <a:ext cx="35047" cy="58413"/>
              </a:xfrm>
              <a:custGeom>
                <a:avLst/>
                <a:gdLst/>
                <a:ahLst/>
                <a:cxnLst/>
                <a:rect l="l" t="t" r="r" b="b"/>
                <a:pathLst>
                  <a:path w="33699" h="56166" extrusionOk="0">
                    <a:moveTo>
                      <a:pt x="33700" y="0"/>
                    </a:moveTo>
                    <a:cubicBezTo>
                      <a:pt x="33700" y="0"/>
                      <a:pt x="29956" y="33700"/>
                      <a:pt x="0" y="56167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6" name="Google Shape;3256;p12"/>
              <p:cNvSpPr/>
              <p:nvPr/>
            </p:nvSpPr>
            <p:spPr>
              <a:xfrm>
                <a:off x="4869022" y="1926675"/>
                <a:ext cx="369768" cy="369768"/>
              </a:xfrm>
              <a:custGeom>
                <a:avLst/>
                <a:gdLst/>
                <a:ahLst/>
                <a:cxnLst/>
                <a:rect l="l" t="t" r="r" b="b"/>
                <a:pathLst>
                  <a:path w="355546" h="355546" extrusionOk="0">
                    <a:moveTo>
                      <a:pt x="332232" y="264832"/>
                    </a:moveTo>
                    <a:cubicBezTo>
                      <a:pt x="283554" y="350954"/>
                      <a:pt x="174965" y="380910"/>
                      <a:pt x="90715" y="332232"/>
                    </a:cubicBezTo>
                    <a:cubicBezTo>
                      <a:pt x="4593" y="283554"/>
                      <a:pt x="-25363" y="174965"/>
                      <a:pt x="23315" y="90715"/>
                    </a:cubicBezTo>
                    <a:cubicBezTo>
                      <a:pt x="71993" y="4593"/>
                      <a:pt x="180582" y="-25363"/>
                      <a:pt x="264832" y="23315"/>
                    </a:cubicBezTo>
                    <a:cubicBezTo>
                      <a:pt x="350954" y="70121"/>
                      <a:pt x="380910" y="178710"/>
                      <a:pt x="332232" y="26483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7" name="Google Shape;3257;p12"/>
              <p:cNvSpPr/>
              <p:nvPr/>
            </p:nvSpPr>
            <p:spPr>
              <a:xfrm>
                <a:off x="4918618" y="1974320"/>
                <a:ext cx="272707" cy="272641"/>
              </a:xfrm>
              <a:custGeom>
                <a:avLst/>
                <a:gdLst/>
                <a:ahLst/>
                <a:cxnLst/>
                <a:rect l="l" t="t" r="r" b="b"/>
                <a:pathLst>
                  <a:path w="262218" h="262155" extrusionOk="0">
                    <a:moveTo>
                      <a:pt x="16872" y="67422"/>
                    </a:moveTo>
                    <a:cubicBezTo>
                      <a:pt x="-18700" y="131078"/>
                      <a:pt x="3767" y="209711"/>
                      <a:pt x="67422" y="245283"/>
                    </a:cubicBezTo>
                    <a:cubicBezTo>
                      <a:pt x="131078" y="280855"/>
                      <a:pt x="209711" y="258389"/>
                      <a:pt x="245283" y="194733"/>
                    </a:cubicBezTo>
                    <a:cubicBezTo>
                      <a:pt x="280856" y="131078"/>
                      <a:pt x="258389" y="52444"/>
                      <a:pt x="196606" y="16872"/>
                    </a:cubicBezTo>
                    <a:cubicBezTo>
                      <a:pt x="131078" y="-18700"/>
                      <a:pt x="52444" y="3767"/>
                      <a:pt x="16872" y="6742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8" name="Google Shape;3258;p12"/>
              <p:cNvSpPr/>
              <p:nvPr/>
            </p:nvSpPr>
            <p:spPr>
              <a:xfrm>
                <a:off x="5041452" y="1947053"/>
                <a:ext cx="167618" cy="325167"/>
              </a:xfrm>
              <a:custGeom>
                <a:avLst/>
                <a:gdLst/>
                <a:ahLst/>
                <a:cxnLst/>
                <a:rect l="l" t="t" r="r" b="b"/>
                <a:pathLst>
                  <a:path w="161171" h="312661" extrusionOk="0">
                    <a:moveTo>
                      <a:pt x="22467" y="312661"/>
                    </a:moveTo>
                    <a:lnTo>
                      <a:pt x="0" y="0"/>
                    </a:lnTo>
                    <a:cubicBezTo>
                      <a:pt x="0" y="0"/>
                      <a:pt x="159139" y="11233"/>
                      <a:pt x="161011" y="138544"/>
                    </a:cubicBezTo>
                    <a:cubicBezTo>
                      <a:pt x="166628" y="267728"/>
                      <a:pt x="22467" y="312661"/>
                      <a:pt x="22467" y="3126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9" name="Google Shape;3259;p12"/>
              <p:cNvSpPr/>
              <p:nvPr/>
            </p:nvSpPr>
            <p:spPr>
              <a:xfrm>
                <a:off x="5109682" y="2251159"/>
                <a:ext cx="21418" cy="7788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7488" extrusionOk="0">
                    <a:moveTo>
                      <a:pt x="0" y="7489"/>
                    </a:moveTo>
                    <a:lnTo>
                      <a:pt x="20594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12"/>
              <p:cNvSpPr/>
              <p:nvPr/>
            </p:nvSpPr>
            <p:spPr>
              <a:xfrm>
                <a:off x="4943983" y="1958748"/>
                <a:ext cx="6036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31827" extrusionOk="0">
                    <a:moveTo>
                      <a:pt x="0" y="31828"/>
                    </a:moveTo>
                    <a:cubicBezTo>
                      <a:pt x="0" y="31828"/>
                      <a:pt x="20594" y="3744"/>
                      <a:pt x="58039" y="0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1" name="Google Shape;3261;p12"/>
              <p:cNvSpPr/>
              <p:nvPr/>
            </p:nvSpPr>
            <p:spPr>
              <a:xfrm>
                <a:off x="5169887" y="1849268"/>
                <a:ext cx="370403" cy="370491"/>
              </a:xfrm>
              <a:custGeom>
                <a:avLst/>
                <a:gdLst/>
                <a:ahLst/>
                <a:cxnLst/>
                <a:rect l="l" t="t" r="r" b="b"/>
                <a:pathLst>
                  <a:path w="356157" h="356241" extrusionOk="0">
                    <a:moveTo>
                      <a:pt x="215523" y="4046"/>
                    </a:moveTo>
                    <a:cubicBezTo>
                      <a:pt x="311007" y="24641"/>
                      <a:pt x="372790" y="118252"/>
                      <a:pt x="352195" y="215607"/>
                    </a:cubicBezTo>
                    <a:cubicBezTo>
                      <a:pt x="331601" y="311091"/>
                      <a:pt x="237990" y="372874"/>
                      <a:pt x="140634" y="352280"/>
                    </a:cubicBezTo>
                    <a:cubicBezTo>
                      <a:pt x="45151" y="331685"/>
                      <a:pt x="-16632" y="238074"/>
                      <a:pt x="3962" y="140719"/>
                    </a:cubicBezTo>
                    <a:cubicBezTo>
                      <a:pt x="24557" y="43363"/>
                      <a:pt x="120040" y="-16548"/>
                      <a:pt x="215523" y="4046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2" name="Google Shape;3262;p12"/>
              <p:cNvSpPr/>
              <p:nvPr/>
            </p:nvSpPr>
            <p:spPr>
              <a:xfrm>
                <a:off x="5218434" y="1897269"/>
                <a:ext cx="272108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61642" h="262250" extrusionOk="0">
                    <a:moveTo>
                      <a:pt x="103371" y="259372"/>
                    </a:moveTo>
                    <a:cubicBezTo>
                      <a:pt x="174515" y="274350"/>
                      <a:pt x="243787" y="229417"/>
                      <a:pt x="258765" y="158272"/>
                    </a:cubicBezTo>
                    <a:cubicBezTo>
                      <a:pt x="273743" y="87128"/>
                      <a:pt x="228809" y="17856"/>
                      <a:pt x="157665" y="2878"/>
                    </a:cubicBezTo>
                    <a:cubicBezTo>
                      <a:pt x="86521" y="-12100"/>
                      <a:pt x="17248" y="32833"/>
                      <a:pt x="2271" y="103978"/>
                    </a:cubicBezTo>
                    <a:cubicBezTo>
                      <a:pt x="-10835" y="175122"/>
                      <a:pt x="34098" y="244395"/>
                      <a:pt x="103371" y="25937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3" name="Google Shape;3263;p12"/>
              <p:cNvSpPr/>
              <p:nvPr/>
            </p:nvSpPr>
            <p:spPr>
              <a:xfrm>
                <a:off x="5197595" y="1879817"/>
                <a:ext cx="309400" cy="213189"/>
              </a:xfrm>
              <a:custGeom>
                <a:avLst/>
                <a:gdLst/>
                <a:ahLst/>
                <a:cxnLst/>
                <a:rect l="l" t="t" r="r" b="b"/>
                <a:pathLst>
                  <a:path w="297500" h="204989" extrusionOk="0">
                    <a:moveTo>
                      <a:pt x="297501" y="90784"/>
                    </a:moveTo>
                    <a:lnTo>
                      <a:pt x="5434" y="204989"/>
                    </a:lnTo>
                    <a:cubicBezTo>
                      <a:pt x="5434" y="204989"/>
                      <a:pt x="-32010" y="51467"/>
                      <a:pt x="89684" y="8406"/>
                    </a:cubicBezTo>
                    <a:cubicBezTo>
                      <a:pt x="209506" y="-32783"/>
                      <a:pt x="297501" y="90784"/>
                      <a:pt x="297501" y="9078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4" name="Google Shape;3264;p12"/>
              <p:cNvSpPr/>
              <p:nvPr/>
            </p:nvSpPr>
            <p:spPr>
              <a:xfrm>
                <a:off x="5464473" y="1919759"/>
                <a:ext cx="15576" cy="15576"/>
              </a:xfrm>
              <a:custGeom>
                <a:avLst/>
                <a:gdLst/>
                <a:ahLst/>
                <a:cxnLst/>
                <a:rect l="l" t="t" r="r" b="b"/>
                <a:pathLst>
                  <a:path w="14977" h="14977" extrusionOk="0">
                    <a:moveTo>
                      <a:pt x="14978" y="14978"/>
                    </a:moveTo>
                    <a:lnTo>
                      <a:pt x="0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5" name="Google Shape;3265;p12"/>
              <p:cNvSpPr/>
              <p:nvPr/>
            </p:nvSpPr>
            <p:spPr>
              <a:xfrm>
                <a:off x="5226647" y="2124447"/>
                <a:ext cx="48677" cy="48677"/>
              </a:xfrm>
              <a:custGeom>
                <a:avLst/>
                <a:gdLst/>
                <a:ahLst/>
                <a:cxnLst/>
                <a:rect l="l" t="t" r="r" b="b"/>
                <a:pathLst>
                  <a:path w="46805" h="46805" extrusionOk="0">
                    <a:moveTo>
                      <a:pt x="46806" y="46806"/>
                    </a:moveTo>
                    <a:cubicBezTo>
                      <a:pt x="46806" y="46806"/>
                      <a:pt x="14978" y="35572"/>
                      <a:pt x="0" y="0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6" name="Google Shape;3266;p12"/>
              <p:cNvSpPr/>
              <p:nvPr/>
            </p:nvSpPr>
            <p:spPr>
              <a:xfrm>
                <a:off x="5073607" y="2088372"/>
                <a:ext cx="369973" cy="369973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55743" extrusionOk="0">
                    <a:moveTo>
                      <a:pt x="8436" y="124514"/>
                    </a:moveTo>
                    <a:cubicBezTo>
                      <a:pt x="38391" y="30902"/>
                      <a:pt x="137619" y="-21520"/>
                      <a:pt x="231230" y="8436"/>
                    </a:cubicBezTo>
                    <a:cubicBezTo>
                      <a:pt x="324841" y="38391"/>
                      <a:pt x="377264" y="137619"/>
                      <a:pt x="347308" y="231230"/>
                    </a:cubicBezTo>
                    <a:cubicBezTo>
                      <a:pt x="317352" y="324841"/>
                      <a:pt x="218125" y="377264"/>
                      <a:pt x="124514" y="347308"/>
                    </a:cubicBezTo>
                    <a:cubicBezTo>
                      <a:pt x="30902" y="319225"/>
                      <a:pt x="-21520" y="218125"/>
                      <a:pt x="8436" y="124514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7" name="Google Shape;3267;p12"/>
              <p:cNvSpPr/>
              <p:nvPr/>
            </p:nvSpPr>
            <p:spPr>
              <a:xfrm>
                <a:off x="5122567" y="2137332"/>
                <a:ext cx="272166" cy="272344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61869" extrusionOk="0">
                    <a:moveTo>
                      <a:pt x="255352" y="171102"/>
                    </a:moveTo>
                    <a:cubicBezTo>
                      <a:pt x="277819" y="101830"/>
                      <a:pt x="238502" y="28813"/>
                      <a:pt x="171102" y="6347"/>
                    </a:cubicBezTo>
                    <a:cubicBezTo>
                      <a:pt x="101830" y="-16120"/>
                      <a:pt x="28813" y="23197"/>
                      <a:pt x="6347" y="90597"/>
                    </a:cubicBezTo>
                    <a:cubicBezTo>
                      <a:pt x="-16120" y="157997"/>
                      <a:pt x="23197" y="232885"/>
                      <a:pt x="90597" y="255352"/>
                    </a:cubicBezTo>
                    <a:cubicBezTo>
                      <a:pt x="159869" y="277819"/>
                      <a:pt x="234758" y="240374"/>
                      <a:pt x="255352" y="17110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8" name="Google Shape;3268;p12"/>
              <p:cNvSpPr/>
              <p:nvPr/>
            </p:nvSpPr>
            <p:spPr>
              <a:xfrm>
                <a:off x="5105047" y="2118599"/>
                <a:ext cx="199340" cy="315110"/>
              </a:xfrm>
              <a:custGeom>
                <a:avLst/>
                <a:gdLst/>
                <a:ahLst/>
                <a:cxnLst/>
                <a:rect l="l" t="t" r="r" b="b"/>
                <a:pathLst>
                  <a:path w="191673" h="302990" extrusionOk="0">
                    <a:moveTo>
                      <a:pt x="105551" y="0"/>
                    </a:moveTo>
                    <a:lnTo>
                      <a:pt x="191673" y="301428"/>
                    </a:lnTo>
                    <a:cubicBezTo>
                      <a:pt x="191673" y="301428"/>
                      <a:pt x="34407" y="323894"/>
                      <a:pt x="4451" y="198455"/>
                    </a:cubicBezTo>
                    <a:cubicBezTo>
                      <a:pt x="-25505" y="73017"/>
                      <a:pt x="105551" y="0"/>
                      <a:pt x="105551" y="0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9" name="Google Shape;3269;p12"/>
              <p:cNvSpPr/>
              <p:nvPr/>
            </p:nvSpPr>
            <p:spPr>
              <a:xfrm>
                <a:off x="5154518" y="2140043"/>
                <a:ext cx="19471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3105" extrusionOk="0">
                    <a:moveTo>
                      <a:pt x="18722" y="0"/>
                    </a:moveTo>
                    <a:lnTo>
                      <a:pt x="0" y="13106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0" name="Google Shape;3270;p12"/>
              <p:cNvSpPr/>
              <p:nvPr/>
            </p:nvSpPr>
            <p:spPr>
              <a:xfrm>
                <a:off x="5337762" y="2368123"/>
                <a:ext cx="52571" cy="44783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43061" extrusionOk="0">
                    <a:moveTo>
                      <a:pt x="50550" y="0"/>
                    </a:moveTo>
                    <a:cubicBezTo>
                      <a:pt x="50550" y="0"/>
                      <a:pt x="35572" y="29956"/>
                      <a:pt x="0" y="43061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1" name="Google Shape;3271;p12"/>
              <p:cNvSpPr/>
              <p:nvPr/>
            </p:nvSpPr>
            <p:spPr>
              <a:xfrm>
                <a:off x="5493717" y="1892473"/>
                <a:ext cx="369943" cy="369943"/>
              </a:xfrm>
              <a:custGeom>
                <a:avLst/>
                <a:gdLst/>
                <a:ahLst/>
                <a:cxnLst/>
                <a:rect l="l" t="t" r="r" b="b"/>
                <a:pathLst>
                  <a:path w="355714" h="355714" extrusionOk="0">
                    <a:moveTo>
                      <a:pt x="312657" y="293935"/>
                    </a:moveTo>
                    <a:cubicBezTo>
                      <a:pt x="249002" y="368824"/>
                      <a:pt x="136669" y="376313"/>
                      <a:pt x="61780" y="312657"/>
                    </a:cubicBezTo>
                    <a:cubicBezTo>
                      <a:pt x="-13109" y="249002"/>
                      <a:pt x="-20598" y="136669"/>
                      <a:pt x="43058" y="61780"/>
                    </a:cubicBezTo>
                    <a:cubicBezTo>
                      <a:pt x="106713" y="-13109"/>
                      <a:pt x="219046" y="-20598"/>
                      <a:pt x="293935" y="43058"/>
                    </a:cubicBezTo>
                    <a:cubicBezTo>
                      <a:pt x="368824" y="106713"/>
                      <a:pt x="376313" y="219046"/>
                      <a:pt x="312657" y="29393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2" name="Google Shape;3272;p12"/>
              <p:cNvSpPr/>
              <p:nvPr/>
            </p:nvSpPr>
            <p:spPr>
              <a:xfrm>
                <a:off x="5544546" y="1941353"/>
                <a:ext cx="272297" cy="272297"/>
              </a:xfrm>
              <a:custGeom>
                <a:avLst/>
                <a:gdLst/>
                <a:ahLst/>
                <a:cxnLst/>
                <a:rect l="l" t="t" r="r" b="b"/>
                <a:pathLst>
                  <a:path w="261824" h="261824" extrusionOk="0">
                    <a:moveTo>
                      <a:pt x="31684" y="44790"/>
                    </a:moveTo>
                    <a:cubicBezTo>
                      <a:pt x="-15121" y="99084"/>
                      <a:pt x="-9505" y="181462"/>
                      <a:pt x="44790" y="230140"/>
                    </a:cubicBezTo>
                    <a:cubicBezTo>
                      <a:pt x="99084" y="276946"/>
                      <a:pt x="181462" y="271329"/>
                      <a:pt x="230140" y="217034"/>
                    </a:cubicBezTo>
                    <a:cubicBezTo>
                      <a:pt x="276945" y="162740"/>
                      <a:pt x="271329" y="80362"/>
                      <a:pt x="217034" y="31684"/>
                    </a:cubicBezTo>
                    <a:cubicBezTo>
                      <a:pt x="160868" y="-15121"/>
                      <a:pt x="78490" y="-9505"/>
                      <a:pt x="31684" y="4479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3" name="Google Shape;3273;p12"/>
              <p:cNvSpPr/>
              <p:nvPr/>
            </p:nvSpPr>
            <p:spPr>
              <a:xfrm>
                <a:off x="5659412" y="1915861"/>
                <a:ext cx="179522" cy="323220"/>
              </a:xfrm>
              <a:custGeom>
                <a:avLst/>
                <a:gdLst/>
                <a:ahLst/>
                <a:cxnLst/>
                <a:rect l="l" t="t" r="r" b="b"/>
                <a:pathLst>
                  <a:path w="172617" h="310788" extrusionOk="0">
                    <a:moveTo>
                      <a:pt x="0" y="310789"/>
                    </a:moveTo>
                    <a:lnTo>
                      <a:pt x="39317" y="0"/>
                    </a:lnTo>
                    <a:cubicBezTo>
                      <a:pt x="39317" y="0"/>
                      <a:pt x="192839" y="41189"/>
                      <a:pt x="170372" y="168500"/>
                    </a:cubicBezTo>
                    <a:cubicBezTo>
                      <a:pt x="149778" y="293939"/>
                      <a:pt x="0" y="310789"/>
                      <a:pt x="0" y="310789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4" name="Google Shape;3274;p12"/>
              <p:cNvSpPr/>
              <p:nvPr/>
            </p:nvSpPr>
            <p:spPr>
              <a:xfrm>
                <a:off x="5706197" y="2229715"/>
                <a:ext cx="21418" cy="3894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3744" extrusionOk="0">
                    <a:moveTo>
                      <a:pt x="0" y="3744"/>
                    </a:moveTo>
                    <a:lnTo>
                      <a:pt x="20594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5" name="Google Shape;3275;p12"/>
              <p:cNvSpPr/>
              <p:nvPr/>
            </p:nvSpPr>
            <p:spPr>
              <a:xfrm>
                <a:off x="5595082" y="1919323"/>
                <a:ext cx="66201" cy="19909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19143" extrusionOk="0">
                    <a:moveTo>
                      <a:pt x="0" y="19143"/>
                    </a:moveTo>
                    <a:cubicBezTo>
                      <a:pt x="0" y="19143"/>
                      <a:pt x="24339" y="-3323"/>
                      <a:pt x="63656" y="421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Google Shape;3276;p12"/>
              <p:cNvSpPr/>
              <p:nvPr/>
            </p:nvSpPr>
            <p:spPr>
              <a:xfrm>
                <a:off x="4978095" y="1993190"/>
                <a:ext cx="315437" cy="332303"/>
              </a:xfrm>
              <a:custGeom>
                <a:avLst/>
                <a:gdLst/>
                <a:ahLst/>
                <a:cxnLst/>
                <a:rect l="l" t="t" r="r" b="b"/>
                <a:pathLst>
                  <a:path w="303305" h="319522" extrusionOk="0">
                    <a:moveTo>
                      <a:pt x="135739" y="315156"/>
                    </a:moveTo>
                    <a:cubicBezTo>
                      <a:pt x="53361" y="296433"/>
                      <a:pt x="-8422" y="210311"/>
                      <a:pt x="939" y="124189"/>
                    </a:cubicBezTo>
                    <a:cubicBezTo>
                      <a:pt x="10300" y="38067"/>
                      <a:pt x="83317" y="-16228"/>
                      <a:pt x="167566" y="4367"/>
                    </a:cubicBezTo>
                    <a:cubicBezTo>
                      <a:pt x="249944" y="23089"/>
                      <a:pt x="311728" y="109211"/>
                      <a:pt x="302366" y="195333"/>
                    </a:cubicBezTo>
                    <a:cubicBezTo>
                      <a:pt x="293005" y="281456"/>
                      <a:pt x="218116" y="335750"/>
                      <a:pt x="135739" y="315156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7" name="Google Shape;3277;p12"/>
              <p:cNvSpPr/>
              <p:nvPr/>
            </p:nvSpPr>
            <p:spPr>
              <a:xfrm>
                <a:off x="5003437" y="1969797"/>
                <a:ext cx="315437" cy="331606"/>
              </a:xfrm>
              <a:custGeom>
                <a:avLst/>
                <a:gdLst/>
                <a:ahLst/>
                <a:cxnLst/>
                <a:rect l="l" t="t" r="r" b="b"/>
                <a:pathLst>
                  <a:path w="303305" h="318852" extrusionOk="0">
                    <a:moveTo>
                      <a:pt x="135739" y="315156"/>
                    </a:moveTo>
                    <a:cubicBezTo>
                      <a:pt x="53361" y="296433"/>
                      <a:pt x="-8422" y="210311"/>
                      <a:pt x="939" y="124189"/>
                    </a:cubicBezTo>
                    <a:cubicBezTo>
                      <a:pt x="10300" y="38067"/>
                      <a:pt x="83316" y="-16228"/>
                      <a:pt x="167566" y="4367"/>
                    </a:cubicBezTo>
                    <a:cubicBezTo>
                      <a:pt x="249944" y="23089"/>
                      <a:pt x="311727" y="109211"/>
                      <a:pt x="302366" y="195333"/>
                    </a:cubicBezTo>
                    <a:cubicBezTo>
                      <a:pt x="293005" y="279583"/>
                      <a:pt x="218116" y="333878"/>
                      <a:pt x="135739" y="315156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8" name="Google Shape;3278;p12"/>
              <p:cNvSpPr/>
              <p:nvPr/>
            </p:nvSpPr>
            <p:spPr>
              <a:xfrm>
                <a:off x="5044840" y="2012069"/>
                <a:ext cx="231118" cy="243965"/>
              </a:xfrm>
              <a:custGeom>
                <a:avLst/>
                <a:gdLst/>
                <a:ahLst/>
                <a:cxnLst/>
                <a:rect l="l" t="t" r="r" b="b"/>
                <a:pathLst>
                  <a:path w="222229" h="234582" extrusionOk="0">
                    <a:moveTo>
                      <a:pt x="122186" y="3086"/>
                    </a:moveTo>
                    <a:cubicBezTo>
                      <a:pt x="60403" y="-11892"/>
                      <a:pt x="6109" y="29297"/>
                      <a:pt x="492" y="91080"/>
                    </a:cubicBezTo>
                    <a:cubicBezTo>
                      <a:pt x="-5125" y="154736"/>
                      <a:pt x="37936" y="216519"/>
                      <a:pt x="99720" y="231497"/>
                    </a:cubicBezTo>
                    <a:cubicBezTo>
                      <a:pt x="161503" y="246475"/>
                      <a:pt x="215797" y="205286"/>
                      <a:pt x="221414" y="143502"/>
                    </a:cubicBezTo>
                    <a:cubicBezTo>
                      <a:pt x="228903" y="81719"/>
                      <a:pt x="183970" y="18063"/>
                      <a:pt x="122186" y="308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9" name="Google Shape;3279;p12"/>
              <p:cNvSpPr/>
              <p:nvPr/>
            </p:nvSpPr>
            <p:spPr>
              <a:xfrm>
                <a:off x="5037554" y="2083511"/>
                <a:ext cx="257837" cy="189028"/>
              </a:xfrm>
              <a:custGeom>
                <a:avLst/>
                <a:gdLst/>
                <a:ahLst/>
                <a:cxnLst/>
                <a:rect l="l" t="t" r="r" b="b"/>
                <a:pathLst>
                  <a:path w="247920" h="181758" extrusionOk="0">
                    <a:moveTo>
                      <a:pt x="0" y="99228"/>
                    </a:moveTo>
                    <a:lnTo>
                      <a:pt x="237772" y="0"/>
                    </a:lnTo>
                    <a:cubicBezTo>
                      <a:pt x="237772" y="0"/>
                      <a:pt x="282705" y="138544"/>
                      <a:pt x="183478" y="174117"/>
                    </a:cubicBezTo>
                    <a:cubicBezTo>
                      <a:pt x="84250" y="211561"/>
                      <a:pt x="0" y="99228"/>
                      <a:pt x="0" y="99228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0" name="Google Shape;3280;p12"/>
              <p:cNvSpPr/>
              <p:nvPr/>
            </p:nvSpPr>
            <p:spPr>
              <a:xfrm>
                <a:off x="5062897" y="2221918"/>
                <a:ext cx="13629" cy="15576"/>
              </a:xfrm>
              <a:custGeom>
                <a:avLst/>
                <a:gdLst/>
                <a:ahLst/>
                <a:cxnLst/>
                <a:rect l="l" t="t" r="r" b="b"/>
                <a:pathLst>
                  <a:path w="13105" h="14977" extrusionOk="0">
                    <a:moveTo>
                      <a:pt x="0" y="0"/>
                    </a:moveTo>
                    <a:lnTo>
                      <a:pt x="13106" y="14978"/>
                    </a:ln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1" name="Google Shape;3281;p12"/>
              <p:cNvSpPr/>
              <p:nvPr/>
            </p:nvSpPr>
            <p:spPr>
              <a:xfrm>
                <a:off x="5214950" y="2011383"/>
                <a:ext cx="46730" cy="44783"/>
              </a:xfrm>
              <a:custGeom>
                <a:avLst/>
                <a:gdLst/>
                <a:ahLst/>
                <a:cxnLst/>
                <a:rect l="l" t="t" r="r" b="b"/>
                <a:pathLst>
                  <a:path w="44933" h="43061" extrusionOk="0">
                    <a:moveTo>
                      <a:pt x="0" y="0"/>
                    </a:moveTo>
                    <a:cubicBezTo>
                      <a:pt x="0" y="0"/>
                      <a:pt x="28083" y="11233"/>
                      <a:pt x="44933" y="43061"/>
                    </a:cubicBez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2" name="Google Shape;3282;p12"/>
              <p:cNvSpPr/>
              <p:nvPr/>
            </p:nvSpPr>
            <p:spPr>
              <a:xfrm>
                <a:off x="6135488" y="1889108"/>
                <a:ext cx="329520" cy="316304"/>
              </a:xfrm>
              <a:custGeom>
                <a:avLst/>
                <a:gdLst/>
                <a:ahLst/>
                <a:cxnLst/>
                <a:rect l="l" t="t" r="r" b="b"/>
                <a:pathLst>
                  <a:path w="316846" h="304138" extrusionOk="0">
                    <a:moveTo>
                      <a:pt x="198050" y="302783"/>
                    </a:moveTo>
                    <a:cubicBezTo>
                      <a:pt x="113800" y="314016"/>
                      <a:pt x="27677" y="254105"/>
                      <a:pt x="5211" y="171727"/>
                    </a:cubicBezTo>
                    <a:cubicBezTo>
                      <a:pt x="-17256" y="87477"/>
                      <a:pt x="35166" y="12589"/>
                      <a:pt x="119416" y="1355"/>
                    </a:cubicBezTo>
                    <a:cubicBezTo>
                      <a:pt x="203666" y="-9878"/>
                      <a:pt x="289788" y="50033"/>
                      <a:pt x="312255" y="132411"/>
                    </a:cubicBezTo>
                    <a:cubicBezTo>
                      <a:pt x="332849" y="216661"/>
                      <a:pt x="282299" y="291550"/>
                      <a:pt x="198050" y="302783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3" name="Google Shape;3283;p12"/>
              <p:cNvSpPr/>
              <p:nvPr/>
            </p:nvSpPr>
            <p:spPr>
              <a:xfrm>
                <a:off x="6149135" y="1857918"/>
                <a:ext cx="330287" cy="316304"/>
              </a:xfrm>
              <a:custGeom>
                <a:avLst/>
                <a:gdLst/>
                <a:ahLst/>
                <a:cxnLst/>
                <a:rect l="l" t="t" r="r" b="b"/>
                <a:pathLst>
                  <a:path w="317584" h="304138" extrusionOk="0">
                    <a:moveTo>
                      <a:pt x="198049" y="302783"/>
                    </a:moveTo>
                    <a:cubicBezTo>
                      <a:pt x="113799" y="314016"/>
                      <a:pt x="27677" y="254105"/>
                      <a:pt x="5211" y="171727"/>
                    </a:cubicBezTo>
                    <a:cubicBezTo>
                      <a:pt x="-17256" y="87477"/>
                      <a:pt x="35166" y="12589"/>
                      <a:pt x="119416" y="1355"/>
                    </a:cubicBezTo>
                    <a:cubicBezTo>
                      <a:pt x="203666" y="-9878"/>
                      <a:pt x="289788" y="50033"/>
                      <a:pt x="312255" y="132411"/>
                    </a:cubicBezTo>
                    <a:cubicBezTo>
                      <a:pt x="334722" y="216661"/>
                      <a:pt x="284172" y="291550"/>
                      <a:pt x="198049" y="302783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4" name="Google Shape;3284;p12"/>
              <p:cNvSpPr/>
              <p:nvPr/>
            </p:nvSpPr>
            <p:spPr>
              <a:xfrm>
                <a:off x="6194014" y="1899387"/>
                <a:ext cx="242456" cy="233464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24485" extrusionOk="0">
                    <a:moveTo>
                      <a:pt x="87546" y="846"/>
                    </a:moveTo>
                    <a:cubicBezTo>
                      <a:pt x="25763" y="8334"/>
                      <a:pt x="-11681" y="64501"/>
                      <a:pt x="3296" y="126284"/>
                    </a:cubicBezTo>
                    <a:cubicBezTo>
                      <a:pt x="20146" y="188068"/>
                      <a:pt x="83802" y="231129"/>
                      <a:pt x="145585" y="223640"/>
                    </a:cubicBezTo>
                    <a:cubicBezTo>
                      <a:pt x="207369" y="216151"/>
                      <a:pt x="244813" y="159984"/>
                      <a:pt x="229835" y="98201"/>
                    </a:cubicBezTo>
                    <a:cubicBezTo>
                      <a:pt x="212985" y="36418"/>
                      <a:pt x="149330" y="-6643"/>
                      <a:pt x="87546" y="84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5" name="Google Shape;3285;p12"/>
              <p:cNvSpPr/>
              <p:nvPr/>
            </p:nvSpPr>
            <p:spPr>
              <a:xfrm>
                <a:off x="6216941" y="1923660"/>
                <a:ext cx="239939" cy="220071"/>
              </a:xfrm>
              <a:custGeom>
                <a:avLst/>
                <a:gdLst/>
                <a:ahLst/>
                <a:cxnLst/>
                <a:rect l="l" t="t" r="r" b="b"/>
                <a:pathLst>
                  <a:path w="230711" h="211607" extrusionOk="0">
                    <a:moveTo>
                      <a:pt x="0" y="175989"/>
                    </a:moveTo>
                    <a:lnTo>
                      <a:pt x="187222" y="0"/>
                    </a:lnTo>
                    <a:cubicBezTo>
                      <a:pt x="187222" y="0"/>
                      <a:pt x="277089" y="114206"/>
                      <a:pt x="198455" y="183478"/>
                    </a:cubicBezTo>
                    <a:cubicBezTo>
                      <a:pt x="117950" y="250878"/>
                      <a:pt x="0" y="175989"/>
                      <a:pt x="0" y="175989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6" name="Google Shape;3286;p12"/>
              <p:cNvSpPr/>
              <p:nvPr/>
            </p:nvSpPr>
            <p:spPr>
              <a:xfrm>
                <a:off x="6253980" y="2130296"/>
                <a:ext cx="19471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9361" extrusionOk="0">
                    <a:moveTo>
                      <a:pt x="0" y="0"/>
                    </a:moveTo>
                    <a:lnTo>
                      <a:pt x="18722" y="9361"/>
                    </a:ln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7" name="Google Shape;3287;p12"/>
              <p:cNvSpPr/>
              <p:nvPr/>
            </p:nvSpPr>
            <p:spPr>
              <a:xfrm>
                <a:off x="6322209" y="1878824"/>
                <a:ext cx="58413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24338" extrusionOk="0">
                    <a:moveTo>
                      <a:pt x="0" y="0"/>
                    </a:moveTo>
                    <a:cubicBezTo>
                      <a:pt x="0" y="0"/>
                      <a:pt x="29956" y="0"/>
                      <a:pt x="56167" y="24339"/>
                    </a:cubicBez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8" name="Google Shape;3288;p12"/>
              <p:cNvSpPr/>
              <p:nvPr/>
            </p:nvSpPr>
            <p:spPr>
              <a:xfrm>
                <a:off x="6361195" y="2120548"/>
                <a:ext cx="369951" cy="369951"/>
              </a:xfrm>
              <a:custGeom>
                <a:avLst/>
                <a:gdLst/>
                <a:ahLst/>
                <a:cxnLst/>
                <a:rect l="l" t="t" r="r" b="b"/>
                <a:pathLst>
                  <a:path w="355722" h="355722" extrusionOk="0">
                    <a:moveTo>
                      <a:pt x="177861" y="355722"/>
                    </a:moveTo>
                    <a:cubicBezTo>
                      <a:pt x="80506" y="355722"/>
                      <a:pt x="0" y="275217"/>
                      <a:pt x="0" y="177861"/>
                    </a:cubicBezTo>
                    <a:cubicBezTo>
                      <a:pt x="0" y="80506"/>
                      <a:pt x="80506" y="0"/>
                      <a:pt x="177861" y="0"/>
                    </a:cubicBezTo>
                    <a:cubicBezTo>
                      <a:pt x="275217" y="0"/>
                      <a:pt x="355722" y="80506"/>
                      <a:pt x="355722" y="177861"/>
                    </a:cubicBezTo>
                    <a:cubicBezTo>
                      <a:pt x="355722" y="277089"/>
                      <a:pt x="275217" y="355722"/>
                      <a:pt x="177861" y="35572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9" name="Google Shape;3289;p12"/>
              <p:cNvSpPr/>
              <p:nvPr/>
            </p:nvSpPr>
            <p:spPr>
              <a:xfrm>
                <a:off x="6409930" y="2171233"/>
                <a:ext cx="272595" cy="272595"/>
              </a:xfrm>
              <a:custGeom>
                <a:avLst/>
                <a:gdLst/>
                <a:ahLst/>
                <a:cxnLst/>
                <a:rect l="l" t="t" r="r" b="b"/>
                <a:pathLst>
                  <a:path w="262111" h="262111" extrusionOk="0">
                    <a:moveTo>
                      <a:pt x="131056" y="0"/>
                    </a:moveTo>
                    <a:cubicBezTo>
                      <a:pt x="58039" y="0"/>
                      <a:pt x="0" y="58039"/>
                      <a:pt x="0" y="131056"/>
                    </a:cubicBezTo>
                    <a:cubicBezTo>
                      <a:pt x="0" y="204072"/>
                      <a:pt x="58039" y="262111"/>
                      <a:pt x="131056" y="262111"/>
                    </a:cubicBezTo>
                    <a:cubicBezTo>
                      <a:pt x="204072" y="262111"/>
                      <a:pt x="262111" y="204072"/>
                      <a:pt x="262111" y="131056"/>
                    </a:cubicBezTo>
                    <a:cubicBezTo>
                      <a:pt x="262111" y="58039"/>
                      <a:pt x="202200" y="0"/>
                      <a:pt x="131056" y="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0" name="Google Shape;3290;p12"/>
              <p:cNvSpPr/>
              <p:nvPr/>
            </p:nvSpPr>
            <p:spPr>
              <a:xfrm>
                <a:off x="6409930" y="2216069"/>
                <a:ext cx="294096" cy="240765"/>
              </a:xfrm>
              <a:custGeom>
                <a:avLst/>
                <a:gdLst/>
                <a:ahLst/>
                <a:cxnLst/>
                <a:rect l="l" t="t" r="r" b="b"/>
                <a:pathLst>
                  <a:path w="282785" h="231505" extrusionOk="0">
                    <a:moveTo>
                      <a:pt x="0" y="172244"/>
                    </a:moveTo>
                    <a:lnTo>
                      <a:pt x="262111" y="0"/>
                    </a:lnTo>
                    <a:cubicBezTo>
                      <a:pt x="262111" y="0"/>
                      <a:pt x="329511" y="144161"/>
                      <a:pt x="220922" y="209689"/>
                    </a:cubicBezTo>
                    <a:cubicBezTo>
                      <a:pt x="110461" y="275217"/>
                      <a:pt x="0" y="172244"/>
                      <a:pt x="0" y="17224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1" name="Google Shape;3291;p12"/>
              <p:cNvSpPr/>
              <p:nvPr/>
            </p:nvSpPr>
            <p:spPr>
              <a:xfrm>
                <a:off x="6443071" y="2428553"/>
                <a:ext cx="19471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3105" extrusionOk="0">
                    <a:moveTo>
                      <a:pt x="0" y="0"/>
                    </a:moveTo>
                    <a:lnTo>
                      <a:pt x="18722" y="13105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2" name="Google Shape;3292;p12"/>
              <p:cNvSpPr/>
              <p:nvPr/>
            </p:nvSpPr>
            <p:spPr>
              <a:xfrm>
                <a:off x="6595124" y="2153689"/>
                <a:ext cx="5841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35572" extrusionOk="0">
                    <a:moveTo>
                      <a:pt x="0" y="0"/>
                    </a:moveTo>
                    <a:cubicBezTo>
                      <a:pt x="0" y="0"/>
                      <a:pt x="33700" y="3744"/>
                      <a:pt x="56167" y="35572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3" name="Google Shape;3293;p12"/>
              <p:cNvSpPr/>
              <p:nvPr/>
            </p:nvSpPr>
            <p:spPr>
              <a:xfrm>
                <a:off x="5698964" y="2094632"/>
                <a:ext cx="369951" cy="369951"/>
              </a:xfrm>
              <a:custGeom>
                <a:avLst/>
                <a:gdLst/>
                <a:ahLst/>
                <a:cxnLst/>
                <a:rect l="l" t="t" r="r" b="b"/>
                <a:pathLst>
                  <a:path w="355722" h="355722" extrusionOk="0">
                    <a:moveTo>
                      <a:pt x="177861" y="355722"/>
                    </a:moveTo>
                    <a:cubicBezTo>
                      <a:pt x="80505" y="355722"/>
                      <a:pt x="0" y="275217"/>
                      <a:pt x="0" y="177861"/>
                    </a:cubicBezTo>
                    <a:cubicBezTo>
                      <a:pt x="0" y="80505"/>
                      <a:pt x="80505" y="0"/>
                      <a:pt x="177861" y="0"/>
                    </a:cubicBezTo>
                    <a:cubicBezTo>
                      <a:pt x="275217" y="0"/>
                      <a:pt x="355722" y="80505"/>
                      <a:pt x="355722" y="177861"/>
                    </a:cubicBezTo>
                    <a:cubicBezTo>
                      <a:pt x="355722" y="277089"/>
                      <a:pt x="275217" y="355722"/>
                      <a:pt x="177861" y="35572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4" name="Google Shape;3294;p12"/>
              <p:cNvSpPr/>
              <p:nvPr/>
            </p:nvSpPr>
            <p:spPr>
              <a:xfrm>
                <a:off x="5747699" y="2145315"/>
                <a:ext cx="272595" cy="272595"/>
              </a:xfrm>
              <a:custGeom>
                <a:avLst/>
                <a:gdLst/>
                <a:ahLst/>
                <a:cxnLst/>
                <a:rect l="l" t="t" r="r" b="b"/>
                <a:pathLst>
                  <a:path w="262111" h="262111" extrusionOk="0">
                    <a:moveTo>
                      <a:pt x="131056" y="0"/>
                    </a:moveTo>
                    <a:cubicBezTo>
                      <a:pt x="58039" y="0"/>
                      <a:pt x="0" y="58039"/>
                      <a:pt x="0" y="131056"/>
                    </a:cubicBezTo>
                    <a:cubicBezTo>
                      <a:pt x="0" y="204072"/>
                      <a:pt x="58039" y="262111"/>
                      <a:pt x="131056" y="262111"/>
                    </a:cubicBezTo>
                    <a:cubicBezTo>
                      <a:pt x="204072" y="262111"/>
                      <a:pt x="262111" y="204072"/>
                      <a:pt x="262111" y="131056"/>
                    </a:cubicBezTo>
                    <a:cubicBezTo>
                      <a:pt x="262111" y="58039"/>
                      <a:pt x="202200" y="0"/>
                      <a:pt x="131056" y="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5" name="Google Shape;3295;p12"/>
              <p:cNvSpPr/>
              <p:nvPr/>
            </p:nvSpPr>
            <p:spPr>
              <a:xfrm>
                <a:off x="5747699" y="2192101"/>
                <a:ext cx="294096" cy="239955"/>
              </a:xfrm>
              <a:custGeom>
                <a:avLst/>
                <a:gdLst/>
                <a:ahLst/>
                <a:cxnLst/>
                <a:rect l="l" t="t" r="r" b="b"/>
                <a:pathLst>
                  <a:path w="282785" h="230726" extrusionOk="0">
                    <a:moveTo>
                      <a:pt x="0" y="172244"/>
                    </a:moveTo>
                    <a:lnTo>
                      <a:pt x="262111" y="0"/>
                    </a:lnTo>
                    <a:cubicBezTo>
                      <a:pt x="262111" y="0"/>
                      <a:pt x="329511" y="144161"/>
                      <a:pt x="220922" y="209689"/>
                    </a:cubicBezTo>
                    <a:cubicBezTo>
                      <a:pt x="110461" y="273344"/>
                      <a:pt x="0" y="172244"/>
                      <a:pt x="0" y="17224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6" name="Google Shape;3296;p12"/>
              <p:cNvSpPr/>
              <p:nvPr/>
            </p:nvSpPr>
            <p:spPr>
              <a:xfrm>
                <a:off x="5782789" y="2402637"/>
                <a:ext cx="17523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6849" h="13105" extrusionOk="0">
                    <a:moveTo>
                      <a:pt x="0" y="0"/>
                    </a:moveTo>
                    <a:lnTo>
                      <a:pt x="16850" y="13106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7" name="Google Shape;3297;p12"/>
              <p:cNvSpPr/>
              <p:nvPr/>
            </p:nvSpPr>
            <p:spPr>
              <a:xfrm>
                <a:off x="5932892" y="2127771"/>
                <a:ext cx="5841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35572" extrusionOk="0">
                    <a:moveTo>
                      <a:pt x="0" y="0"/>
                    </a:moveTo>
                    <a:cubicBezTo>
                      <a:pt x="0" y="0"/>
                      <a:pt x="33700" y="3744"/>
                      <a:pt x="56167" y="35572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8" name="Google Shape;3298;p12"/>
              <p:cNvSpPr/>
              <p:nvPr/>
            </p:nvSpPr>
            <p:spPr>
              <a:xfrm>
                <a:off x="4720801" y="2080609"/>
                <a:ext cx="367955" cy="367090"/>
              </a:xfrm>
              <a:custGeom>
                <a:avLst/>
                <a:gdLst/>
                <a:ahLst/>
                <a:cxnLst/>
                <a:rect l="l" t="t" r="r" b="b"/>
                <a:pathLst>
                  <a:path w="353803" h="352971" extrusionOk="0">
                    <a:moveTo>
                      <a:pt x="88907" y="330424"/>
                    </a:moveTo>
                    <a:cubicBezTo>
                      <a:pt x="4657" y="281746"/>
                      <a:pt x="-25298" y="173157"/>
                      <a:pt x="23380" y="88907"/>
                    </a:cubicBezTo>
                    <a:cubicBezTo>
                      <a:pt x="72057" y="4657"/>
                      <a:pt x="180646" y="-25298"/>
                      <a:pt x="264896" y="23380"/>
                    </a:cubicBezTo>
                    <a:cubicBezTo>
                      <a:pt x="349146" y="72057"/>
                      <a:pt x="379102" y="180646"/>
                      <a:pt x="330424" y="264896"/>
                    </a:cubicBezTo>
                    <a:cubicBezTo>
                      <a:pt x="283618" y="349146"/>
                      <a:pt x="175030" y="377230"/>
                      <a:pt x="88907" y="330424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9" name="Google Shape;3299;p12"/>
              <p:cNvSpPr/>
              <p:nvPr/>
            </p:nvSpPr>
            <p:spPr>
              <a:xfrm>
                <a:off x="4770398" y="2128257"/>
                <a:ext cx="270824" cy="270824"/>
              </a:xfrm>
              <a:custGeom>
                <a:avLst/>
                <a:gdLst/>
                <a:ahLst/>
                <a:cxnLst/>
                <a:rect l="l" t="t" r="r" b="b"/>
                <a:pathLst>
                  <a:path w="260408" h="260408" extrusionOk="0">
                    <a:moveTo>
                      <a:pt x="194796" y="16935"/>
                    </a:moveTo>
                    <a:cubicBezTo>
                      <a:pt x="133013" y="-18637"/>
                      <a:pt x="52507" y="3829"/>
                      <a:pt x="16935" y="65613"/>
                    </a:cubicBezTo>
                    <a:cubicBezTo>
                      <a:pt x="-18637" y="127396"/>
                      <a:pt x="3829" y="207902"/>
                      <a:pt x="65613" y="243474"/>
                    </a:cubicBezTo>
                    <a:cubicBezTo>
                      <a:pt x="127396" y="279046"/>
                      <a:pt x="207902" y="256579"/>
                      <a:pt x="243474" y="194796"/>
                    </a:cubicBezTo>
                    <a:cubicBezTo>
                      <a:pt x="279046" y="131140"/>
                      <a:pt x="256579" y="52507"/>
                      <a:pt x="194796" y="16935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0" name="Google Shape;3300;p12"/>
              <p:cNvSpPr/>
              <p:nvPr/>
            </p:nvSpPr>
            <p:spPr>
              <a:xfrm>
                <a:off x="4743195" y="2251157"/>
                <a:ext cx="325167" cy="167525"/>
              </a:xfrm>
              <a:custGeom>
                <a:avLst/>
                <a:gdLst/>
                <a:ahLst/>
                <a:cxnLst/>
                <a:rect l="l" t="t" r="r" b="b"/>
                <a:pathLst>
                  <a:path w="312661" h="161082" extrusionOk="0">
                    <a:moveTo>
                      <a:pt x="0" y="20594"/>
                    </a:moveTo>
                    <a:lnTo>
                      <a:pt x="312661" y="0"/>
                    </a:lnTo>
                    <a:cubicBezTo>
                      <a:pt x="312661" y="0"/>
                      <a:pt x="301428" y="157267"/>
                      <a:pt x="172244" y="161011"/>
                    </a:cubicBezTo>
                    <a:cubicBezTo>
                      <a:pt x="44933" y="164755"/>
                      <a:pt x="0" y="20594"/>
                      <a:pt x="0" y="2059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1" name="Google Shape;3301;p12"/>
              <p:cNvSpPr/>
              <p:nvPr/>
            </p:nvSpPr>
            <p:spPr>
              <a:xfrm>
                <a:off x="4756842" y="2319387"/>
                <a:ext cx="9735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18722" extrusionOk="0">
                    <a:moveTo>
                      <a:pt x="0" y="0"/>
                    </a:moveTo>
                    <a:lnTo>
                      <a:pt x="9361" y="18722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2" name="Google Shape;3302;p12"/>
              <p:cNvSpPr/>
              <p:nvPr/>
            </p:nvSpPr>
            <p:spPr>
              <a:xfrm>
                <a:off x="5023909" y="2153688"/>
                <a:ext cx="33100" cy="60360"/>
              </a:xfrm>
              <a:custGeom>
                <a:avLst/>
                <a:gdLst/>
                <a:ahLst/>
                <a:cxnLst/>
                <a:rect l="l" t="t" r="r" b="b"/>
                <a:pathLst>
                  <a:path w="31827" h="58038" extrusionOk="0">
                    <a:moveTo>
                      <a:pt x="0" y="0"/>
                    </a:moveTo>
                    <a:cubicBezTo>
                      <a:pt x="0" y="0"/>
                      <a:pt x="26211" y="20594"/>
                      <a:pt x="31828" y="58039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3" name="Google Shape;3303;p12"/>
              <p:cNvSpPr/>
              <p:nvPr/>
            </p:nvSpPr>
            <p:spPr>
              <a:xfrm>
                <a:off x="5755488" y="1740343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4" name="Google Shape;3304;p12"/>
              <p:cNvSpPr/>
              <p:nvPr/>
            </p:nvSpPr>
            <p:spPr>
              <a:xfrm>
                <a:off x="5771084" y="1703304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5" name="Google Shape;3305;p12"/>
              <p:cNvSpPr/>
              <p:nvPr/>
            </p:nvSpPr>
            <p:spPr>
              <a:xfrm>
                <a:off x="5817917" y="1747297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6" name="Google Shape;3306;p12"/>
              <p:cNvSpPr/>
              <p:nvPr/>
            </p:nvSpPr>
            <p:spPr>
              <a:xfrm>
                <a:off x="5851995" y="1768642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7" name="Google Shape;3307;p12"/>
              <p:cNvSpPr/>
              <p:nvPr/>
            </p:nvSpPr>
            <p:spPr>
              <a:xfrm>
                <a:off x="5894881" y="2008417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8" name="Google Shape;3308;p12"/>
              <p:cNvSpPr/>
              <p:nvPr/>
            </p:nvSpPr>
            <p:spPr>
              <a:xfrm>
                <a:off x="5955313" y="1725722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9" name="Google Shape;3309;p12"/>
              <p:cNvSpPr/>
              <p:nvPr/>
            </p:nvSpPr>
            <p:spPr>
              <a:xfrm>
                <a:off x="6018860" y="2137276"/>
                <a:ext cx="369973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0" name="Google Shape;3310;p12"/>
              <p:cNvSpPr/>
              <p:nvPr/>
            </p:nvSpPr>
            <p:spPr>
              <a:xfrm>
                <a:off x="6005039" y="2100237"/>
                <a:ext cx="370148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p12"/>
              <p:cNvSpPr/>
              <p:nvPr/>
            </p:nvSpPr>
            <p:spPr>
              <a:xfrm>
                <a:off x="6052226" y="2146275"/>
                <a:ext cx="272166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2" name="Google Shape;3312;p12"/>
              <p:cNvSpPr/>
              <p:nvPr/>
            </p:nvSpPr>
            <p:spPr>
              <a:xfrm>
                <a:off x="6029382" y="2168135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3" name="Google Shape;3313;p12"/>
              <p:cNvSpPr/>
              <p:nvPr/>
            </p:nvSpPr>
            <p:spPr>
              <a:xfrm>
                <a:off x="6228432" y="240791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4" name="Google Shape;3314;p12"/>
              <p:cNvSpPr/>
              <p:nvPr/>
            </p:nvSpPr>
            <p:spPr>
              <a:xfrm>
                <a:off x="6123164" y="2123265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5" name="Google Shape;3315;p12"/>
              <p:cNvSpPr/>
              <p:nvPr/>
            </p:nvSpPr>
            <p:spPr>
              <a:xfrm>
                <a:off x="5352936" y="2119508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6" name="Google Shape;3316;p12"/>
              <p:cNvSpPr/>
              <p:nvPr/>
            </p:nvSpPr>
            <p:spPr>
              <a:xfrm>
                <a:off x="5368532" y="2082470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7" name="Google Shape;3317;p12"/>
              <p:cNvSpPr/>
              <p:nvPr/>
            </p:nvSpPr>
            <p:spPr>
              <a:xfrm>
                <a:off x="5415365" y="2126462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8" name="Google Shape;3318;p12"/>
              <p:cNvSpPr/>
              <p:nvPr/>
            </p:nvSpPr>
            <p:spPr>
              <a:xfrm>
                <a:off x="5449443" y="2147807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9" name="Google Shape;3319;p12"/>
              <p:cNvSpPr/>
              <p:nvPr/>
            </p:nvSpPr>
            <p:spPr>
              <a:xfrm>
                <a:off x="5492329" y="238758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0" name="Google Shape;3320;p12"/>
              <p:cNvSpPr/>
              <p:nvPr/>
            </p:nvSpPr>
            <p:spPr>
              <a:xfrm>
                <a:off x="5552761" y="2104886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1" name="Google Shape;3321;p12"/>
              <p:cNvSpPr/>
              <p:nvPr/>
            </p:nvSpPr>
            <p:spPr>
              <a:xfrm>
                <a:off x="5352936" y="1728650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2" name="Google Shape;3322;p12"/>
              <p:cNvSpPr/>
              <p:nvPr/>
            </p:nvSpPr>
            <p:spPr>
              <a:xfrm>
                <a:off x="5368532" y="1691611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3" name="Google Shape;3323;p12"/>
              <p:cNvSpPr/>
              <p:nvPr/>
            </p:nvSpPr>
            <p:spPr>
              <a:xfrm>
                <a:off x="5415365" y="1735604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4" name="Google Shape;3324;p12"/>
              <p:cNvSpPr/>
              <p:nvPr/>
            </p:nvSpPr>
            <p:spPr>
              <a:xfrm>
                <a:off x="5449443" y="1756949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5" name="Google Shape;3325;p12"/>
              <p:cNvSpPr/>
              <p:nvPr/>
            </p:nvSpPr>
            <p:spPr>
              <a:xfrm>
                <a:off x="5492329" y="1996724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6" name="Google Shape;3326;p12"/>
              <p:cNvSpPr/>
              <p:nvPr/>
            </p:nvSpPr>
            <p:spPr>
              <a:xfrm>
                <a:off x="5552761" y="1714029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7" name="Google Shape;3327;p12"/>
              <p:cNvSpPr/>
              <p:nvPr/>
            </p:nvSpPr>
            <p:spPr>
              <a:xfrm>
                <a:off x="6268209" y="1990286"/>
                <a:ext cx="369973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8" name="Google Shape;3328;p12"/>
              <p:cNvSpPr/>
              <p:nvPr/>
            </p:nvSpPr>
            <p:spPr>
              <a:xfrm>
                <a:off x="6254389" y="1953247"/>
                <a:ext cx="370148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9" name="Google Shape;3329;p12"/>
              <p:cNvSpPr/>
              <p:nvPr/>
            </p:nvSpPr>
            <p:spPr>
              <a:xfrm>
                <a:off x="6301576" y="1999285"/>
                <a:ext cx="272166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0" name="Google Shape;3330;p12"/>
              <p:cNvSpPr/>
              <p:nvPr/>
            </p:nvSpPr>
            <p:spPr>
              <a:xfrm>
                <a:off x="6278732" y="2021146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12"/>
              <p:cNvSpPr/>
              <p:nvPr/>
            </p:nvSpPr>
            <p:spPr>
              <a:xfrm>
                <a:off x="6477782" y="226092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2" name="Google Shape;3332;p12"/>
              <p:cNvSpPr/>
              <p:nvPr/>
            </p:nvSpPr>
            <p:spPr>
              <a:xfrm>
                <a:off x="6372514" y="1976275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3" name="Google Shape;3333;p12"/>
              <p:cNvSpPr/>
              <p:nvPr/>
            </p:nvSpPr>
            <p:spPr>
              <a:xfrm rot="9239257">
                <a:off x="5122063" y="1780484"/>
                <a:ext cx="371102" cy="350886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4" name="Google Shape;3334;p12"/>
              <p:cNvSpPr/>
              <p:nvPr/>
            </p:nvSpPr>
            <p:spPr>
              <a:xfrm rot="9239257">
                <a:off x="5150578" y="1807730"/>
                <a:ext cx="371278" cy="350886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5" name="Google Shape;3335;p12"/>
              <p:cNvSpPr/>
              <p:nvPr/>
            </p:nvSpPr>
            <p:spPr>
              <a:xfrm rot="9239257">
                <a:off x="5201070" y="1851258"/>
                <a:ext cx="272997" cy="260593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6" name="Google Shape;3336;p12"/>
              <p:cNvSpPr/>
              <p:nvPr/>
            </p:nvSpPr>
            <p:spPr>
              <a:xfrm rot="9239257">
                <a:off x="5223013" y="1829800"/>
                <a:ext cx="263874" cy="24983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7" name="Google Shape;3337;p12"/>
              <p:cNvSpPr/>
              <p:nvPr/>
            </p:nvSpPr>
            <p:spPr>
              <a:xfrm rot="9239257">
                <a:off x="5221648" y="1876544"/>
                <a:ext cx="21483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8" name="Google Shape;3338;p12"/>
              <p:cNvSpPr/>
              <p:nvPr/>
            </p:nvSpPr>
            <p:spPr>
              <a:xfrm rot="9239257">
                <a:off x="5395567" y="2082891"/>
                <a:ext cx="66403" cy="23471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9" name="Google Shape;3339;p12"/>
              <p:cNvSpPr/>
              <p:nvPr/>
            </p:nvSpPr>
            <p:spPr>
              <a:xfrm>
                <a:off x="5311458" y="1734146"/>
                <a:ext cx="167572" cy="167573"/>
              </a:xfrm>
              <a:custGeom>
                <a:avLst/>
                <a:gdLst/>
                <a:ahLst/>
                <a:cxnLst/>
                <a:rect l="l" t="t" r="r" b="b"/>
                <a:pathLst>
                  <a:path w="151649" h="151650" extrusionOk="0">
                    <a:moveTo>
                      <a:pt x="76761" y="0"/>
                    </a:moveTo>
                    <a:lnTo>
                      <a:pt x="97356" y="56167"/>
                    </a:lnTo>
                    <a:lnTo>
                      <a:pt x="151650" y="76761"/>
                    </a:lnTo>
                    <a:lnTo>
                      <a:pt x="97356" y="97356"/>
                    </a:lnTo>
                    <a:lnTo>
                      <a:pt x="76761" y="151650"/>
                    </a:lnTo>
                    <a:lnTo>
                      <a:pt x="56167" y="97356"/>
                    </a:lnTo>
                    <a:lnTo>
                      <a:pt x="0" y="76761"/>
                    </a:lnTo>
                    <a:lnTo>
                      <a:pt x="56167" y="56167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0" name="Google Shape;3340;p12"/>
              <p:cNvSpPr/>
              <p:nvPr/>
            </p:nvSpPr>
            <p:spPr>
              <a:xfrm>
                <a:off x="6116005" y="1827217"/>
                <a:ext cx="124128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2333" h="112333" extrusionOk="0">
                    <a:moveTo>
                      <a:pt x="56167" y="0"/>
                    </a:moveTo>
                    <a:lnTo>
                      <a:pt x="71144" y="41189"/>
                    </a:lnTo>
                    <a:lnTo>
                      <a:pt x="112333" y="56167"/>
                    </a:lnTo>
                    <a:lnTo>
                      <a:pt x="71144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41189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1" name="Google Shape;3341;p12"/>
              <p:cNvSpPr/>
              <p:nvPr/>
            </p:nvSpPr>
            <p:spPr>
              <a:xfrm>
                <a:off x="4775782" y="2031973"/>
                <a:ext cx="126197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4205" h="112333" extrusionOk="0">
                    <a:moveTo>
                      <a:pt x="56167" y="0"/>
                    </a:moveTo>
                    <a:lnTo>
                      <a:pt x="73017" y="39317"/>
                    </a:lnTo>
                    <a:lnTo>
                      <a:pt x="114205" y="56167"/>
                    </a:lnTo>
                    <a:lnTo>
                      <a:pt x="73017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39317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2" name="Google Shape;3342;p12"/>
              <p:cNvSpPr/>
              <p:nvPr/>
            </p:nvSpPr>
            <p:spPr>
              <a:xfrm>
                <a:off x="6432446" y="2067133"/>
                <a:ext cx="124128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2333" h="112333" extrusionOk="0">
                    <a:moveTo>
                      <a:pt x="56167" y="0"/>
                    </a:moveTo>
                    <a:lnTo>
                      <a:pt x="71144" y="41189"/>
                    </a:lnTo>
                    <a:lnTo>
                      <a:pt x="112333" y="56167"/>
                    </a:lnTo>
                    <a:lnTo>
                      <a:pt x="71144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41189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43" name="Google Shape;3343;p12"/>
            <p:cNvSpPr/>
            <p:nvPr/>
          </p:nvSpPr>
          <p:spPr>
            <a:xfrm>
              <a:off x="4489670" y="2959787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4" name="Google Shape;3344;p12"/>
            <p:cNvSpPr/>
            <p:nvPr/>
          </p:nvSpPr>
          <p:spPr>
            <a:xfrm>
              <a:off x="4821422" y="2321623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5" name="Google Shape;3345;p12"/>
            <p:cNvSpPr/>
            <p:nvPr/>
          </p:nvSpPr>
          <p:spPr>
            <a:xfrm>
              <a:off x="4958306" y="2789348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46" name="Google Shape;3346;p12"/>
            <p:cNvGrpSpPr/>
            <p:nvPr/>
          </p:nvGrpSpPr>
          <p:grpSpPr>
            <a:xfrm>
              <a:off x="4760666" y="2337853"/>
              <a:ext cx="1997795" cy="817949"/>
              <a:chOff x="5534024" y="3386071"/>
              <a:chExt cx="1098233" cy="449645"/>
            </a:xfrm>
          </p:grpSpPr>
          <p:grpSp>
            <p:nvGrpSpPr>
              <p:cNvPr id="3347" name="Google Shape;3347;p12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348" name="Google Shape;3348;p12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9" name="Google Shape;3349;p12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0" name="Google Shape;3350;p12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1" name="Google Shape;3351;p12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52" name="Google Shape;3352;p12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353" name="Google Shape;3353;p12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4" name="Google Shape;3354;p12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5" name="Google Shape;3355;p12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6" name="Google Shape;3356;p12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7" name="Google Shape;3357;p12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8" name="Google Shape;3358;p12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9" name="Google Shape;3359;p12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0" name="Google Shape;3360;p12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1" name="Google Shape;3361;p12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2" name="Google Shape;3362;p12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3" name="Google Shape;3363;p12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4" name="Google Shape;3364;p12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5" name="Google Shape;3365;p12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66" name="Google Shape;3366;p12"/>
            <p:cNvSpPr/>
            <p:nvPr/>
          </p:nvSpPr>
          <p:spPr>
            <a:xfrm>
              <a:off x="4681073" y="2296155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67" name="Google Shape;3367;p12"/>
            <p:cNvGrpSpPr/>
            <p:nvPr/>
          </p:nvGrpSpPr>
          <p:grpSpPr>
            <a:xfrm>
              <a:off x="4766721" y="2343909"/>
              <a:ext cx="1997795" cy="817949"/>
              <a:chOff x="5534024" y="3386071"/>
              <a:chExt cx="1098233" cy="449645"/>
            </a:xfrm>
          </p:grpSpPr>
          <p:grpSp>
            <p:nvGrpSpPr>
              <p:cNvPr id="3368" name="Google Shape;3368;p12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369" name="Google Shape;3369;p12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0" name="Google Shape;3370;p12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1" name="Google Shape;3371;p12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2" name="Google Shape;3372;p12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73" name="Google Shape;3373;p12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374" name="Google Shape;3374;p12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5" name="Google Shape;3375;p12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6" name="Google Shape;3376;p12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7" name="Google Shape;3377;p12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8" name="Google Shape;3378;p12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9" name="Google Shape;3379;p12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0" name="Google Shape;3380;p12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1" name="Google Shape;3381;p12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2" name="Google Shape;3382;p12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3" name="Google Shape;3383;p12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4" name="Google Shape;3384;p12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5" name="Google Shape;3385;p12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6" name="Google Shape;3386;p12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387" name="Google Shape;3387;p12"/>
          <p:cNvGrpSpPr/>
          <p:nvPr/>
        </p:nvGrpSpPr>
        <p:grpSpPr>
          <a:xfrm>
            <a:off x="6148164" y="5200034"/>
            <a:ext cx="794628" cy="692159"/>
            <a:chOff x="6980505" y="2818400"/>
            <a:chExt cx="411320" cy="358279"/>
          </a:xfrm>
        </p:grpSpPr>
        <p:sp>
          <p:nvSpPr>
            <p:cNvPr id="3388" name="Google Shape;3388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9" name="Google Shape;3389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0" name="Google Shape;3390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1" name="Google Shape;3391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2" name="Google Shape;3392;p1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3" name="Google Shape;3393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4" name="Google Shape;3394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5" name="Google Shape;3395;p12"/>
          <p:cNvGrpSpPr/>
          <p:nvPr/>
        </p:nvGrpSpPr>
        <p:grpSpPr>
          <a:xfrm>
            <a:off x="6130594" y="4979168"/>
            <a:ext cx="794628" cy="692159"/>
            <a:chOff x="6980505" y="2818400"/>
            <a:chExt cx="411320" cy="358279"/>
          </a:xfrm>
        </p:grpSpPr>
        <p:sp>
          <p:nvSpPr>
            <p:cNvPr id="3396" name="Google Shape;3396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7" name="Google Shape;3397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8" name="Google Shape;3398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9" name="Google Shape;3399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0" name="Google Shape;3400;p1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1" name="Google Shape;3401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2" name="Google Shape;3402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3" name="Google Shape;3403;p12"/>
          <p:cNvGrpSpPr/>
          <p:nvPr/>
        </p:nvGrpSpPr>
        <p:grpSpPr>
          <a:xfrm>
            <a:off x="7124489" y="5476115"/>
            <a:ext cx="794628" cy="692159"/>
            <a:chOff x="6980505" y="2818400"/>
            <a:chExt cx="411320" cy="358279"/>
          </a:xfrm>
        </p:grpSpPr>
        <p:sp>
          <p:nvSpPr>
            <p:cNvPr id="3404" name="Google Shape;3404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5" name="Google Shape;3405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6" name="Google Shape;3406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7" name="Google Shape;3407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8" name="Google Shape;3408;p1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9" name="Google Shape;3409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0" name="Google Shape;3410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1" name="Google Shape;3411;p12"/>
          <p:cNvGrpSpPr/>
          <p:nvPr/>
        </p:nvGrpSpPr>
        <p:grpSpPr>
          <a:xfrm>
            <a:off x="7106919" y="5255249"/>
            <a:ext cx="794628" cy="692159"/>
            <a:chOff x="6980505" y="2818400"/>
            <a:chExt cx="411320" cy="358279"/>
          </a:xfrm>
        </p:grpSpPr>
        <p:sp>
          <p:nvSpPr>
            <p:cNvPr id="3412" name="Google Shape;3412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3" name="Google Shape;3413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4" name="Google Shape;3414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5" name="Google Shape;3415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6" name="Google Shape;3416;p12"/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7" name="Google Shape;3417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8" name="Google Shape;3418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9" name="Google Shape;3419;p12"/>
          <p:cNvSpPr/>
          <p:nvPr/>
        </p:nvSpPr>
        <p:spPr>
          <a:xfrm>
            <a:off x="7271922" y="5251299"/>
            <a:ext cx="237331" cy="237332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0" name="Google Shape;3420;p12"/>
          <p:cNvSpPr/>
          <p:nvPr/>
        </p:nvSpPr>
        <p:spPr>
          <a:xfrm>
            <a:off x="6644463" y="5632794"/>
            <a:ext cx="237331" cy="237332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21" name="Google Shape;3421;p12"/>
          <p:cNvGrpSpPr/>
          <p:nvPr/>
        </p:nvGrpSpPr>
        <p:grpSpPr>
          <a:xfrm flipH="1">
            <a:off x="8151864" y="4076916"/>
            <a:ext cx="1087362" cy="1462197"/>
            <a:chOff x="3808245" y="4904805"/>
            <a:chExt cx="695022" cy="934610"/>
          </a:xfrm>
        </p:grpSpPr>
        <p:grpSp>
          <p:nvGrpSpPr>
            <p:cNvPr id="3422" name="Google Shape;3422;p12"/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3423" name="Google Shape;3423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4" name="Google Shape;3424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5" name="Google Shape;3425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6" name="Google Shape;3426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7" name="Google Shape;3427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8" name="Google Shape;3428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9" name="Google Shape;3429;p12"/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3430" name="Google Shape;3430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1" name="Google Shape;3431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2" name="Google Shape;3432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3" name="Google Shape;3433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4" name="Google Shape;3434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5" name="Google Shape;3435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6" name="Google Shape;3436;p12"/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3437" name="Google Shape;3437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8" name="Google Shape;3438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9" name="Google Shape;3439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0" name="Google Shape;3440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1" name="Google Shape;3441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2" name="Google Shape;3442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3" name="Google Shape;3443;p12"/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3444" name="Google Shape;3444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5" name="Google Shape;3445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6" name="Google Shape;3446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7" name="Google Shape;3447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8" name="Google Shape;3448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9" name="Google Shape;3449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0" name="Google Shape;3450;p12"/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3451" name="Google Shape;3451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2" name="Google Shape;3452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3" name="Google Shape;3453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5" name="Google Shape;3455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6" name="Google Shape;3456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7" name="Google Shape;3457;p12"/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3458" name="Google Shape;3458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9" name="Google Shape;3459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0" name="Google Shape;3460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1" name="Google Shape;3461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2" name="Google Shape;3462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3" name="Google Shape;3463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4" name="Google Shape;3464;p12"/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3465" name="Google Shape;3465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6" name="Google Shape;3466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7" name="Google Shape;3467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8" name="Google Shape;3468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9" name="Google Shape;3469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0" name="Google Shape;3470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1" name="Google Shape;3471;p12"/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3472" name="Google Shape;3472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3" name="Google Shape;3473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4" name="Google Shape;3474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5" name="Google Shape;3475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6" name="Google Shape;3476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7" name="Google Shape;3477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8" name="Google Shape;3478;p12"/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3479" name="Google Shape;3479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0" name="Google Shape;3480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1" name="Google Shape;3481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2" name="Google Shape;3482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3" name="Google Shape;3483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4" name="Google Shape;3484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5" name="Google Shape;3485;p12"/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3486" name="Google Shape;3486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7" name="Google Shape;3487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2" name="Google Shape;3492;p12"/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3493" name="Google Shape;3493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Google Shape;3494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8" name="Google Shape;3498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99" name="Google Shape;3499;p12"/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0" name="Google Shape;3500;p12"/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1" name="Google Shape;3501;p12"/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2" name="Google Shape;3502;p12"/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3" name="Google Shape;3503;p12"/>
          <p:cNvGrpSpPr/>
          <p:nvPr/>
        </p:nvGrpSpPr>
        <p:grpSpPr>
          <a:xfrm>
            <a:off x="7277886" y="3952653"/>
            <a:ext cx="488424" cy="382990"/>
            <a:chOff x="5545605" y="2504907"/>
            <a:chExt cx="312192" cy="244800"/>
          </a:xfrm>
        </p:grpSpPr>
        <p:sp>
          <p:nvSpPr>
            <p:cNvPr id="3504" name="Google Shape;3504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5" name="Google Shape;3505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6" name="Google Shape;3506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7" name="Google Shape;3507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8" name="Google Shape;3508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9" name="Google Shape;3509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0" name="Google Shape;3510;p12"/>
          <p:cNvGrpSpPr/>
          <p:nvPr/>
        </p:nvGrpSpPr>
        <p:grpSpPr>
          <a:xfrm>
            <a:off x="7260318" y="3837202"/>
            <a:ext cx="488424" cy="382990"/>
            <a:chOff x="5545605" y="2504907"/>
            <a:chExt cx="312192" cy="244800"/>
          </a:xfrm>
        </p:grpSpPr>
        <p:sp>
          <p:nvSpPr>
            <p:cNvPr id="3511" name="Google Shape;3511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2" name="Google Shape;3512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3" name="Google Shape;3513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4" name="Google Shape;3514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5" name="Google Shape;3515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6" name="Google Shape;3516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7" name="Google Shape;3517;p12"/>
          <p:cNvGrpSpPr/>
          <p:nvPr/>
        </p:nvGrpSpPr>
        <p:grpSpPr>
          <a:xfrm>
            <a:off x="7265338" y="3691632"/>
            <a:ext cx="488424" cy="382990"/>
            <a:chOff x="5545605" y="2504907"/>
            <a:chExt cx="312192" cy="244800"/>
          </a:xfrm>
        </p:grpSpPr>
        <p:sp>
          <p:nvSpPr>
            <p:cNvPr id="3518" name="Google Shape;3518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9" name="Google Shape;3519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0" name="Google Shape;3520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1" name="Google Shape;3521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2" name="Google Shape;3522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3" name="Google Shape;3523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4" name="Google Shape;3524;p12"/>
          <p:cNvGrpSpPr/>
          <p:nvPr/>
        </p:nvGrpSpPr>
        <p:grpSpPr>
          <a:xfrm>
            <a:off x="7270357" y="3576179"/>
            <a:ext cx="488424" cy="382990"/>
            <a:chOff x="5545605" y="2504907"/>
            <a:chExt cx="312192" cy="244800"/>
          </a:xfrm>
        </p:grpSpPr>
        <p:sp>
          <p:nvSpPr>
            <p:cNvPr id="3525" name="Google Shape;3525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6" name="Google Shape;3526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7" name="Google Shape;3527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8" name="Google Shape;3528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9" name="Google Shape;3529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0" name="Google Shape;3530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1" name="Google Shape;3531;p12"/>
          <p:cNvGrpSpPr/>
          <p:nvPr/>
        </p:nvGrpSpPr>
        <p:grpSpPr>
          <a:xfrm>
            <a:off x="6718193" y="4228734"/>
            <a:ext cx="488424" cy="382990"/>
            <a:chOff x="5545605" y="2504907"/>
            <a:chExt cx="312192" cy="244800"/>
          </a:xfrm>
        </p:grpSpPr>
        <p:sp>
          <p:nvSpPr>
            <p:cNvPr id="3532" name="Google Shape;3532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3" name="Google Shape;3533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4" name="Google Shape;3534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5" name="Google Shape;3535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6" name="Google Shape;3536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7" name="Google Shape;3537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8" name="Google Shape;3538;p12"/>
          <p:cNvGrpSpPr/>
          <p:nvPr/>
        </p:nvGrpSpPr>
        <p:grpSpPr>
          <a:xfrm>
            <a:off x="6700625" y="4113283"/>
            <a:ext cx="488424" cy="382990"/>
            <a:chOff x="5545605" y="2504907"/>
            <a:chExt cx="312192" cy="244800"/>
          </a:xfrm>
        </p:grpSpPr>
        <p:sp>
          <p:nvSpPr>
            <p:cNvPr id="3539" name="Google Shape;3539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0" name="Google Shape;3540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1" name="Google Shape;3541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2" name="Google Shape;3542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3" name="Google Shape;3543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4" name="Google Shape;3544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5" name="Google Shape;3545;p12"/>
          <p:cNvGrpSpPr/>
          <p:nvPr/>
        </p:nvGrpSpPr>
        <p:grpSpPr>
          <a:xfrm>
            <a:off x="6705646" y="3967713"/>
            <a:ext cx="488424" cy="382990"/>
            <a:chOff x="5545605" y="2504907"/>
            <a:chExt cx="312192" cy="244800"/>
          </a:xfrm>
        </p:grpSpPr>
        <p:sp>
          <p:nvSpPr>
            <p:cNvPr id="3546" name="Google Shape;3546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7" name="Google Shape;3547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8" name="Google Shape;3548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9" name="Google Shape;3549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0" name="Google Shape;3550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1" name="Google Shape;3551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2" name="Google Shape;3552;p12"/>
          <p:cNvGrpSpPr/>
          <p:nvPr/>
        </p:nvGrpSpPr>
        <p:grpSpPr>
          <a:xfrm>
            <a:off x="6710665" y="3852260"/>
            <a:ext cx="488424" cy="382990"/>
            <a:chOff x="5545605" y="2504907"/>
            <a:chExt cx="312192" cy="244800"/>
          </a:xfrm>
        </p:grpSpPr>
        <p:sp>
          <p:nvSpPr>
            <p:cNvPr id="3553" name="Google Shape;3553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4" name="Google Shape;3554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6" name="Google Shape;3556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7" name="Google Shape;3557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8" name="Google Shape;3558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9" name="Google Shape;3559;p12"/>
          <p:cNvGrpSpPr/>
          <p:nvPr/>
        </p:nvGrpSpPr>
        <p:grpSpPr>
          <a:xfrm>
            <a:off x="7250278" y="4655406"/>
            <a:ext cx="488424" cy="382990"/>
            <a:chOff x="5545605" y="2504907"/>
            <a:chExt cx="312192" cy="244800"/>
          </a:xfrm>
        </p:grpSpPr>
        <p:sp>
          <p:nvSpPr>
            <p:cNvPr id="3560" name="Google Shape;3560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1" name="Google Shape;3561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2" name="Google Shape;3562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3" name="Google Shape;3563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4" name="Google Shape;3564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6" name="Google Shape;3566;p12"/>
          <p:cNvGrpSpPr/>
          <p:nvPr/>
        </p:nvGrpSpPr>
        <p:grpSpPr>
          <a:xfrm>
            <a:off x="7232710" y="4539955"/>
            <a:ext cx="488424" cy="382990"/>
            <a:chOff x="5545605" y="2504907"/>
            <a:chExt cx="312192" cy="244800"/>
          </a:xfrm>
        </p:grpSpPr>
        <p:sp>
          <p:nvSpPr>
            <p:cNvPr id="3567" name="Google Shape;3567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8" name="Google Shape;3568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9" name="Google Shape;3569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0" name="Google Shape;3570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1" name="Google Shape;3571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2" name="Google Shape;3572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3" name="Google Shape;3573;p12"/>
          <p:cNvGrpSpPr/>
          <p:nvPr/>
        </p:nvGrpSpPr>
        <p:grpSpPr>
          <a:xfrm>
            <a:off x="7237731" y="4394385"/>
            <a:ext cx="488424" cy="382990"/>
            <a:chOff x="5545605" y="2504907"/>
            <a:chExt cx="312192" cy="244800"/>
          </a:xfrm>
        </p:grpSpPr>
        <p:sp>
          <p:nvSpPr>
            <p:cNvPr id="3574" name="Google Shape;3574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6" name="Google Shape;3576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7" name="Google Shape;3577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8" name="Google Shape;3578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9" name="Google Shape;3579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0" name="Google Shape;3580;p12"/>
          <p:cNvSpPr/>
          <p:nvPr/>
        </p:nvSpPr>
        <p:spPr>
          <a:xfrm>
            <a:off x="7291153" y="4378081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1" name="Google Shape;3581;p12"/>
          <p:cNvSpPr/>
          <p:nvPr/>
        </p:nvSpPr>
        <p:spPr>
          <a:xfrm>
            <a:off x="7612411" y="3712975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2" name="Google Shape;3582;p12"/>
          <p:cNvSpPr/>
          <p:nvPr/>
        </p:nvSpPr>
        <p:spPr>
          <a:xfrm>
            <a:off x="6736062" y="3955844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3" name="Google Shape;3583;p12"/>
          <p:cNvSpPr/>
          <p:nvPr/>
        </p:nvSpPr>
        <p:spPr>
          <a:xfrm>
            <a:off x="7551075" y="4845864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4" name="Google Shape;3584;p12" descr="Old Key"/>
          <p:cNvSpPr/>
          <p:nvPr/>
        </p:nvSpPr>
        <p:spPr>
          <a:xfrm>
            <a:off x="494084" y="5210297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5" name="Google Shape;3585;p12"/>
          <p:cNvGrpSpPr/>
          <p:nvPr/>
        </p:nvGrpSpPr>
        <p:grpSpPr>
          <a:xfrm>
            <a:off x="6116639" y="4756096"/>
            <a:ext cx="794628" cy="692159"/>
            <a:chOff x="6980505" y="2818400"/>
            <a:chExt cx="411320" cy="358279"/>
          </a:xfrm>
        </p:grpSpPr>
        <p:sp>
          <p:nvSpPr>
            <p:cNvPr id="3586" name="Google Shape;3586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7" name="Google Shape;3587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8" name="Google Shape;3588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9" name="Google Shape;3589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0" name="Google Shape;3590;p1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1" name="Google Shape;3591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2" name="Google Shape;3592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3" name="Google Shape;3593;p12"/>
          <p:cNvGrpSpPr/>
          <p:nvPr/>
        </p:nvGrpSpPr>
        <p:grpSpPr>
          <a:xfrm>
            <a:off x="6099069" y="4535230"/>
            <a:ext cx="794628" cy="692159"/>
            <a:chOff x="6980505" y="2818400"/>
            <a:chExt cx="411320" cy="358279"/>
          </a:xfrm>
        </p:grpSpPr>
        <p:sp>
          <p:nvSpPr>
            <p:cNvPr id="3594" name="Google Shape;3594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5" name="Google Shape;3595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6" name="Google Shape;3596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7" name="Google Shape;3597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8" name="Google Shape;3598;p1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9" name="Google Shape;3599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0" name="Google Shape;3600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1" name="Google Shape;3601;p12"/>
          <p:cNvGrpSpPr/>
          <p:nvPr/>
        </p:nvGrpSpPr>
        <p:grpSpPr>
          <a:xfrm>
            <a:off x="8550114" y="5738590"/>
            <a:ext cx="794628" cy="692159"/>
            <a:chOff x="6980505" y="2818400"/>
            <a:chExt cx="411320" cy="358279"/>
          </a:xfrm>
        </p:grpSpPr>
        <p:sp>
          <p:nvSpPr>
            <p:cNvPr id="3602" name="Google Shape;3602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3" name="Google Shape;3603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4" name="Google Shape;3604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5" name="Google Shape;3605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6" name="Google Shape;3606;p1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7" name="Google Shape;3607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8" name="Google Shape;3608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9" name="Google Shape;3609;p12"/>
          <p:cNvGrpSpPr/>
          <p:nvPr/>
        </p:nvGrpSpPr>
        <p:grpSpPr>
          <a:xfrm>
            <a:off x="8532544" y="5517724"/>
            <a:ext cx="794628" cy="692159"/>
            <a:chOff x="6980505" y="2818400"/>
            <a:chExt cx="411320" cy="358279"/>
          </a:xfrm>
        </p:grpSpPr>
        <p:sp>
          <p:nvSpPr>
            <p:cNvPr id="3610" name="Google Shape;3610;p1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1" name="Google Shape;3611;p1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2" name="Google Shape;3612;p1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3" name="Google Shape;3613;p1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4" name="Google Shape;3614;p12"/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5" name="Google Shape;3615;p1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6" name="Google Shape;3616;p1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7" name="Google Shape;3617;p12"/>
          <p:cNvSpPr/>
          <p:nvPr/>
        </p:nvSpPr>
        <p:spPr>
          <a:xfrm>
            <a:off x="8697547" y="5513774"/>
            <a:ext cx="237331" cy="237332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8" name="Google Shape;3618;p12"/>
          <p:cNvSpPr/>
          <p:nvPr/>
        </p:nvSpPr>
        <p:spPr>
          <a:xfrm>
            <a:off x="6116638" y="4983507"/>
            <a:ext cx="237331" cy="237332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19" name="Google Shape;3619;p12"/>
          <p:cNvGrpSpPr/>
          <p:nvPr/>
        </p:nvGrpSpPr>
        <p:grpSpPr>
          <a:xfrm flipH="1">
            <a:off x="9624364" y="4815004"/>
            <a:ext cx="1087362" cy="1462197"/>
            <a:chOff x="3808245" y="4904805"/>
            <a:chExt cx="695022" cy="934610"/>
          </a:xfrm>
        </p:grpSpPr>
        <p:grpSp>
          <p:nvGrpSpPr>
            <p:cNvPr id="3620" name="Google Shape;3620;p12"/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3621" name="Google Shape;3621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2" name="Google Shape;3622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3" name="Google Shape;3623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4" name="Google Shape;3624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5" name="Google Shape;3625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6" name="Google Shape;3626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7" name="Google Shape;3627;p12"/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3628" name="Google Shape;3628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9" name="Google Shape;3629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0" name="Google Shape;3630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1" name="Google Shape;3631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2" name="Google Shape;3632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3" name="Google Shape;3633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4" name="Google Shape;3634;p12"/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3635" name="Google Shape;3635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6" name="Google Shape;3636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7" name="Google Shape;3637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8" name="Google Shape;3638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9" name="Google Shape;3639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0" name="Google Shape;3640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1" name="Google Shape;3641;p12"/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3642" name="Google Shape;3642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3" name="Google Shape;3643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4" name="Google Shape;3644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5" name="Google Shape;3645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6" name="Google Shape;3646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7" name="Google Shape;3647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8" name="Google Shape;3648;p12"/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3649" name="Google Shape;3649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0" name="Google Shape;3650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1" name="Google Shape;3651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2" name="Google Shape;3652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3" name="Google Shape;3653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4" name="Google Shape;3654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5" name="Google Shape;3655;p12"/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3656" name="Google Shape;3656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7" name="Google Shape;3657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8" name="Google Shape;3658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9" name="Google Shape;3659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0" name="Google Shape;3660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1" name="Google Shape;3661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2" name="Google Shape;3662;p12"/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3663" name="Google Shape;3663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4" name="Google Shape;3664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5" name="Google Shape;3665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6" name="Google Shape;3666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7" name="Google Shape;3667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8" name="Google Shape;3668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9" name="Google Shape;3669;p12"/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3670" name="Google Shape;3670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1" name="Google Shape;3671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2" name="Google Shape;3672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3" name="Google Shape;3673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4" name="Google Shape;3674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5" name="Google Shape;3675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6" name="Google Shape;3676;p12"/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3677" name="Google Shape;3677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8" name="Google Shape;3678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9" name="Google Shape;3679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0" name="Google Shape;3680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1" name="Google Shape;3681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2" name="Google Shape;3682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3" name="Google Shape;3683;p12"/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3684" name="Google Shape;3684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5" name="Google Shape;3685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6" name="Google Shape;3686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7" name="Google Shape;3687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8" name="Google Shape;3688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9" name="Google Shape;3689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0" name="Google Shape;3690;p12"/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3691" name="Google Shape;3691;p1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2" name="Google Shape;3692;p1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3" name="Google Shape;3693;p1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4" name="Google Shape;3694;p1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5" name="Google Shape;3695;p1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6" name="Google Shape;3696;p1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7" name="Google Shape;3697;p12"/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8" name="Google Shape;3698;p12"/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9" name="Google Shape;3699;p12"/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0" name="Google Shape;3700;p12"/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1" name="Google Shape;3701;p12"/>
          <p:cNvGrpSpPr/>
          <p:nvPr/>
        </p:nvGrpSpPr>
        <p:grpSpPr>
          <a:xfrm>
            <a:off x="8118843" y="3978239"/>
            <a:ext cx="488424" cy="382990"/>
            <a:chOff x="5545605" y="2504907"/>
            <a:chExt cx="312192" cy="244800"/>
          </a:xfrm>
        </p:grpSpPr>
        <p:sp>
          <p:nvSpPr>
            <p:cNvPr id="3702" name="Google Shape;3702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3" name="Google Shape;3703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4" name="Google Shape;3704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5" name="Google Shape;3705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6" name="Google Shape;3706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7" name="Google Shape;3707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8" name="Google Shape;3708;p12"/>
          <p:cNvGrpSpPr/>
          <p:nvPr/>
        </p:nvGrpSpPr>
        <p:grpSpPr>
          <a:xfrm>
            <a:off x="8123863" y="3832669"/>
            <a:ext cx="488424" cy="382990"/>
            <a:chOff x="5545605" y="2504907"/>
            <a:chExt cx="312192" cy="244800"/>
          </a:xfrm>
        </p:grpSpPr>
        <p:sp>
          <p:nvSpPr>
            <p:cNvPr id="3709" name="Google Shape;3709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0" name="Google Shape;3710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1" name="Google Shape;3711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2" name="Google Shape;3712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3" name="Google Shape;3713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4" name="Google Shape;3714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5" name="Google Shape;3715;p12"/>
          <p:cNvGrpSpPr/>
          <p:nvPr/>
        </p:nvGrpSpPr>
        <p:grpSpPr>
          <a:xfrm>
            <a:off x="8128882" y="3717216"/>
            <a:ext cx="488424" cy="382990"/>
            <a:chOff x="5545605" y="2504907"/>
            <a:chExt cx="312192" cy="244800"/>
          </a:xfrm>
        </p:grpSpPr>
        <p:sp>
          <p:nvSpPr>
            <p:cNvPr id="3716" name="Google Shape;3716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7" name="Google Shape;3717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8" name="Google Shape;3718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9" name="Google Shape;3719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0" name="Google Shape;3720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1" name="Google Shape;3721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2" name="Google Shape;3722;p12"/>
          <p:cNvGrpSpPr/>
          <p:nvPr/>
        </p:nvGrpSpPr>
        <p:grpSpPr>
          <a:xfrm>
            <a:off x="7241481" y="3425746"/>
            <a:ext cx="488424" cy="382990"/>
            <a:chOff x="5545605" y="2504907"/>
            <a:chExt cx="312192" cy="244800"/>
          </a:xfrm>
        </p:grpSpPr>
        <p:sp>
          <p:nvSpPr>
            <p:cNvPr id="3723" name="Google Shape;3723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4" name="Google Shape;3724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5" name="Google Shape;3725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6" name="Google Shape;3726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7" name="Google Shape;3727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8" name="Google Shape;3728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9" name="Google Shape;3729;p12"/>
          <p:cNvGrpSpPr/>
          <p:nvPr/>
        </p:nvGrpSpPr>
        <p:grpSpPr>
          <a:xfrm>
            <a:off x="7223913" y="3310295"/>
            <a:ext cx="488424" cy="382990"/>
            <a:chOff x="5545605" y="2504907"/>
            <a:chExt cx="312192" cy="244800"/>
          </a:xfrm>
        </p:grpSpPr>
        <p:sp>
          <p:nvSpPr>
            <p:cNvPr id="3730" name="Google Shape;3730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1" name="Google Shape;3731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2" name="Google Shape;3732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3" name="Google Shape;3733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4" name="Google Shape;3734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5" name="Google Shape;3735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6" name="Google Shape;3736;p12"/>
          <p:cNvGrpSpPr/>
          <p:nvPr/>
        </p:nvGrpSpPr>
        <p:grpSpPr>
          <a:xfrm>
            <a:off x="7228934" y="3164725"/>
            <a:ext cx="488424" cy="382990"/>
            <a:chOff x="5545605" y="2504907"/>
            <a:chExt cx="312192" cy="244800"/>
          </a:xfrm>
        </p:grpSpPr>
        <p:sp>
          <p:nvSpPr>
            <p:cNvPr id="3737" name="Google Shape;3737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8" name="Google Shape;3738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9" name="Google Shape;3739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0" name="Google Shape;3740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1" name="Google Shape;3741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2" name="Google Shape;3742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3" name="Google Shape;3743;p12"/>
          <p:cNvGrpSpPr/>
          <p:nvPr/>
        </p:nvGrpSpPr>
        <p:grpSpPr>
          <a:xfrm>
            <a:off x="7233953" y="3049272"/>
            <a:ext cx="488424" cy="382990"/>
            <a:chOff x="5545605" y="2504907"/>
            <a:chExt cx="312192" cy="244800"/>
          </a:xfrm>
        </p:grpSpPr>
        <p:sp>
          <p:nvSpPr>
            <p:cNvPr id="3744" name="Google Shape;3744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5" name="Google Shape;3745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6" name="Google Shape;3746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7" name="Google Shape;3747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8" name="Google Shape;3748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9" name="Google Shape;3749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0" name="Google Shape;3750;p12"/>
          <p:cNvGrpSpPr/>
          <p:nvPr/>
        </p:nvGrpSpPr>
        <p:grpSpPr>
          <a:xfrm>
            <a:off x="8131453" y="3564406"/>
            <a:ext cx="488424" cy="382990"/>
            <a:chOff x="5545605" y="2504907"/>
            <a:chExt cx="312192" cy="244800"/>
          </a:xfrm>
        </p:grpSpPr>
        <p:sp>
          <p:nvSpPr>
            <p:cNvPr id="3751" name="Google Shape;3751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2" name="Google Shape;3752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3" name="Google Shape;3753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4" name="Google Shape;3754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5" name="Google Shape;3755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6" name="Google Shape;3756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7" name="Google Shape;3757;p12"/>
          <p:cNvGrpSpPr/>
          <p:nvPr/>
        </p:nvGrpSpPr>
        <p:grpSpPr>
          <a:xfrm>
            <a:off x="8113885" y="3448955"/>
            <a:ext cx="488424" cy="382990"/>
            <a:chOff x="5545605" y="2504907"/>
            <a:chExt cx="312192" cy="244800"/>
          </a:xfrm>
        </p:grpSpPr>
        <p:sp>
          <p:nvSpPr>
            <p:cNvPr id="3758" name="Google Shape;3758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9" name="Google Shape;3759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0" name="Google Shape;3760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1" name="Google Shape;3761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2" name="Google Shape;3762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3" name="Google Shape;3763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4" name="Google Shape;3764;p12"/>
          <p:cNvGrpSpPr/>
          <p:nvPr/>
        </p:nvGrpSpPr>
        <p:grpSpPr>
          <a:xfrm>
            <a:off x="8118906" y="3303385"/>
            <a:ext cx="488424" cy="382990"/>
            <a:chOff x="5545605" y="2504907"/>
            <a:chExt cx="312192" cy="244800"/>
          </a:xfrm>
        </p:grpSpPr>
        <p:sp>
          <p:nvSpPr>
            <p:cNvPr id="3765" name="Google Shape;3765;p1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6" name="Google Shape;3766;p1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7" name="Google Shape;3767;p1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8" name="Google Shape;3768;p1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9" name="Google Shape;3769;p1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0" name="Google Shape;3770;p1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1" name="Google Shape;3771;p12"/>
          <p:cNvSpPr/>
          <p:nvPr/>
        </p:nvSpPr>
        <p:spPr>
          <a:xfrm>
            <a:off x="8172328" y="3287081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2" name="Google Shape;3772;p12"/>
          <p:cNvSpPr/>
          <p:nvPr/>
        </p:nvSpPr>
        <p:spPr>
          <a:xfrm>
            <a:off x="8470936" y="3854013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3" name="Google Shape;3773;p12"/>
          <p:cNvSpPr/>
          <p:nvPr/>
        </p:nvSpPr>
        <p:spPr>
          <a:xfrm>
            <a:off x="7259350" y="3152857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4" name="Google Shape;3774;p12"/>
          <p:cNvSpPr/>
          <p:nvPr/>
        </p:nvSpPr>
        <p:spPr>
          <a:xfrm>
            <a:off x="8158450" y="3854014"/>
            <a:ext cx="175801" cy="1758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065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est Title and Text">
  <p:cSld name="Chest Title and Text"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3777" name="Google Shape;3777;p13"/>
          <p:cNvSpPr/>
          <p:nvPr/>
        </p:nvSpPr>
        <p:spPr>
          <a:xfrm>
            <a:off x="2164761" y="4673737"/>
            <a:ext cx="7619364" cy="1831415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8" name="Google Shape;3778;p13"/>
          <p:cNvSpPr/>
          <p:nvPr/>
        </p:nvSpPr>
        <p:spPr>
          <a:xfrm>
            <a:off x="1153930" y="3947684"/>
            <a:ext cx="9938893" cy="1456514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9" name="Google Shape;3779;p13"/>
          <p:cNvSpPr/>
          <p:nvPr/>
        </p:nvSpPr>
        <p:spPr>
          <a:xfrm>
            <a:off x="1113869" y="3935548"/>
            <a:ext cx="9938893" cy="1456514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rgbClr val="000000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80" name="Google Shape;3780;p13"/>
          <p:cNvGrpSpPr/>
          <p:nvPr/>
        </p:nvGrpSpPr>
        <p:grpSpPr>
          <a:xfrm>
            <a:off x="1326569" y="441128"/>
            <a:ext cx="9400035" cy="3277752"/>
            <a:chOff x="9219899" y="3149713"/>
            <a:chExt cx="1994448" cy="492288"/>
          </a:xfrm>
        </p:grpSpPr>
        <p:sp>
          <p:nvSpPr>
            <p:cNvPr id="3781" name="Google Shape;3781;p13"/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2" name="Google Shape;3782;p13"/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3" name="Google Shape;3783;p13"/>
          <p:cNvSpPr/>
          <p:nvPr/>
        </p:nvSpPr>
        <p:spPr>
          <a:xfrm>
            <a:off x="2787936" y="321156"/>
            <a:ext cx="6547695" cy="338509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4" name="Google Shape;3784;p13"/>
          <p:cNvSpPr/>
          <p:nvPr/>
        </p:nvSpPr>
        <p:spPr>
          <a:xfrm>
            <a:off x="1234855" y="259091"/>
            <a:ext cx="9616864" cy="3859855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5" name="Google Shape;3785;p13"/>
          <p:cNvSpPr/>
          <p:nvPr/>
        </p:nvSpPr>
        <p:spPr>
          <a:xfrm>
            <a:off x="1287000" y="465725"/>
            <a:ext cx="9472808" cy="3598123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6" name="Google Shape;3786;p13"/>
          <p:cNvSpPr/>
          <p:nvPr/>
        </p:nvSpPr>
        <p:spPr>
          <a:xfrm>
            <a:off x="1590352" y="-1993795"/>
            <a:ext cx="8978904" cy="2477363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7" name="Google Shape;3787;p13"/>
          <p:cNvSpPr/>
          <p:nvPr/>
        </p:nvSpPr>
        <p:spPr>
          <a:xfrm>
            <a:off x="1989905" y="-921155"/>
            <a:ext cx="8088952" cy="150969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8" name="Google Shape;3788;p13"/>
          <p:cNvSpPr/>
          <p:nvPr/>
        </p:nvSpPr>
        <p:spPr>
          <a:xfrm>
            <a:off x="2648182" y="3922701"/>
            <a:ext cx="7054575" cy="1052405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" name="Google Shape;3789;p13" descr="A picture containing cake, sitting, table, wh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3134211" y="-1104625"/>
            <a:ext cx="5923576" cy="87751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790" name="Google Shape;3790;p13"/>
          <p:cNvSpPr/>
          <p:nvPr/>
        </p:nvSpPr>
        <p:spPr>
          <a:xfrm>
            <a:off x="1725206" y="5409132"/>
            <a:ext cx="8513551" cy="3586799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1" name="Google Shape;3791;p13"/>
          <p:cNvSpPr/>
          <p:nvPr/>
        </p:nvSpPr>
        <p:spPr>
          <a:xfrm>
            <a:off x="2370355" y="7613563"/>
            <a:ext cx="7549445" cy="147059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92" name="Google Shape;3792;p13"/>
          <p:cNvGrpSpPr/>
          <p:nvPr/>
        </p:nvGrpSpPr>
        <p:grpSpPr>
          <a:xfrm>
            <a:off x="1438858" y="5485622"/>
            <a:ext cx="9415807" cy="3855077"/>
            <a:chOff x="5534024" y="3386071"/>
            <a:chExt cx="1098233" cy="449645"/>
          </a:xfrm>
        </p:grpSpPr>
        <p:grpSp>
          <p:nvGrpSpPr>
            <p:cNvPr id="3793" name="Google Shape;3793;p13"/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3794" name="Google Shape;3794;p13"/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5" name="Google Shape;3795;p13"/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6" name="Google Shape;3796;p13"/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7" name="Google Shape;3797;p13"/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8" name="Google Shape;3798;p13"/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3799" name="Google Shape;3799;p13"/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0" name="Google Shape;3800;p13"/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1" name="Google Shape;3801;p13"/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2" name="Google Shape;3802;p13"/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3" name="Google Shape;3803;p13"/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4" name="Google Shape;3804;p13"/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5" name="Google Shape;3805;p13"/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6" name="Google Shape;3806;p13"/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7" name="Google Shape;3807;p13"/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8" name="Google Shape;3808;p13"/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9" name="Google Shape;3809;p13"/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0" name="Google Shape;3810;p13"/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1" name="Google Shape;3811;p13"/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12" name="Google Shape;3812;p13"/>
          <p:cNvSpPr/>
          <p:nvPr/>
        </p:nvSpPr>
        <p:spPr>
          <a:xfrm>
            <a:off x="1063726" y="5289099"/>
            <a:ext cx="10114567" cy="4305030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13" name="Google Shape;3813;p13"/>
          <p:cNvGrpSpPr/>
          <p:nvPr/>
        </p:nvGrpSpPr>
        <p:grpSpPr>
          <a:xfrm>
            <a:off x="1467396" y="5514164"/>
            <a:ext cx="9415807" cy="3855077"/>
            <a:chOff x="5534024" y="3386071"/>
            <a:chExt cx="1098233" cy="449645"/>
          </a:xfrm>
        </p:grpSpPr>
        <p:grpSp>
          <p:nvGrpSpPr>
            <p:cNvPr id="3814" name="Google Shape;3814;p13"/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3815" name="Google Shape;3815;p13"/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6" name="Google Shape;3816;p13"/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7" name="Google Shape;3817;p13"/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8" name="Google Shape;3818;p13"/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9" name="Google Shape;3819;p13"/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3820" name="Google Shape;3820;p13"/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1" name="Google Shape;3821;p13"/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2" name="Google Shape;3822;p13"/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3" name="Google Shape;3823;p13"/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4" name="Google Shape;3824;p13"/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5" name="Google Shape;3825;p13"/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6" name="Google Shape;3826;p13"/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7" name="Google Shape;3827;p13"/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8" name="Google Shape;3828;p13"/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9" name="Google Shape;3829;p13"/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0" name="Google Shape;3830;p13"/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1" name="Google Shape;3831;p13"/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2" name="Google Shape;3832;p13"/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33" name="Google Shape;3833;p13"/>
          <p:cNvSpPr/>
          <p:nvPr/>
        </p:nvSpPr>
        <p:spPr>
          <a:xfrm>
            <a:off x="5110047" y="-155012"/>
            <a:ext cx="1928205" cy="1356285"/>
          </a:xfrm>
          <a:custGeom>
            <a:avLst/>
            <a:gdLst/>
            <a:ahLst/>
            <a:cxnLst/>
            <a:rect l="l" t="t" r="r" b="b"/>
            <a:pathLst>
              <a:path w="224789" h="158115" extrusionOk="0">
                <a:moveTo>
                  <a:pt x="185738" y="0"/>
                </a:moveTo>
                <a:lnTo>
                  <a:pt x="39053" y="0"/>
                </a:lnTo>
                <a:cubicBezTo>
                  <a:pt x="18098" y="0"/>
                  <a:pt x="0" y="17145"/>
                  <a:pt x="0" y="39052"/>
                </a:cubicBezTo>
                <a:lnTo>
                  <a:pt x="0" y="119063"/>
                </a:lnTo>
                <a:cubicBezTo>
                  <a:pt x="0" y="140018"/>
                  <a:pt x="17145" y="158115"/>
                  <a:pt x="39053" y="158115"/>
                </a:cubicBezTo>
                <a:lnTo>
                  <a:pt x="185738" y="158115"/>
                </a:lnTo>
                <a:cubicBezTo>
                  <a:pt x="206693" y="158115"/>
                  <a:pt x="224790" y="140970"/>
                  <a:pt x="224790" y="119063"/>
                </a:cubicBezTo>
                <a:lnTo>
                  <a:pt x="224790" y="39052"/>
                </a:lnTo>
                <a:cubicBezTo>
                  <a:pt x="223838" y="17145"/>
                  <a:pt x="206693" y="0"/>
                  <a:pt x="185738" y="0"/>
                </a:cubicBezTo>
                <a:close/>
              </a:path>
            </a:pathLst>
          </a:custGeom>
          <a:solidFill>
            <a:srgbClr val="000000">
              <a:alpha val="1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4" name="Google Shape;3834;p13"/>
          <p:cNvSpPr/>
          <p:nvPr/>
        </p:nvSpPr>
        <p:spPr>
          <a:xfrm>
            <a:off x="1011256" y="-1956642"/>
            <a:ext cx="10054296" cy="2685717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5" name="Google Shape;3835;p13"/>
          <p:cNvSpPr/>
          <p:nvPr/>
        </p:nvSpPr>
        <p:spPr>
          <a:xfrm>
            <a:off x="5110047" y="-261179"/>
            <a:ext cx="1928205" cy="1356277"/>
          </a:xfrm>
          <a:custGeom>
            <a:avLst/>
            <a:gdLst/>
            <a:ahLst/>
            <a:cxnLst/>
            <a:rect l="l" t="t" r="r" b="b"/>
            <a:pathLst>
              <a:path w="224789" h="158114" extrusionOk="0">
                <a:moveTo>
                  <a:pt x="185738" y="0"/>
                </a:moveTo>
                <a:lnTo>
                  <a:pt x="39053" y="0"/>
                </a:lnTo>
                <a:cubicBezTo>
                  <a:pt x="18098" y="0"/>
                  <a:pt x="0" y="17145"/>
                  <a:pt x="0" y="39052"/>
                </a:cubicBezTo>
                <a:lnTo>
                  <a:pt x="0" y="119063"/>
                </a:lnTo>
                <a:cubicBezTo>
                  <a:pt x="0" y="140017"/>
                  <a:pt x="17145" y="158115"/>
                  <a:pt x="39053" y="158115"/>
                </a:cubicBezTo>
                <a:lnTo>
                  <a:pt x="185738" y="158115"/>
                </a:lnTo>
                <a:cubicBezTo>
                  <a:pt x="206693" y="158115"/>
                  <a:pt x="224790" y="140970"/>
                  <a:pt x="224790" y="119063"/>
                </a:cubicBezTo>
                <a:lnTo>
                  <a:pt x="224790" y="39052"/>
                </a:lnTo>
                <a:cubicBezTo>
                  <a:pt x="223838" y="17145"/>
                  <a:pt x="206693" y="0"/>
                  <a:pt x="1857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36" name="Google Shape;3836;p13"/>
          <p:cNvGrpSpPr/>
          <p:nvPr/>
        </p:nvGrpSpPr>
        <p:grpSpPr>
          <a:xfrm>
            <a:off x="5869311" y="-16917"/>
            <a:ext cx="408318" cy="784448"/>
            <a:chOff x="6047422" y="3347028"/>
            <a:chExt cx="47625" cy="91496"/>
          </a:xfrm>
        </p:grpSpPr>
        <p:sp>
          <p:nvSpPr>
            <p:cNvPr id="3837" name="Google Shape;3837;p13"/>
            <p:cNvSpPr/>
            <p:nvPr/>
          </p:nvSpPr>
          <p:spPr>
            <a:xfrm>
              <a:off x="6047422" y="3347028"/>
              <a:ext cx="47625" cy="47680"/>
            </a:xfrm>
            <a:custGeom>
              <a:avLst/>
              <a:gdLst/>
              <a:ahLst/>
              <a:cxnLst/>
              <a:rect l="l" t="t" r="r" b="b"/>
              <a:pathLst>
                <a:path w="47625" h="47680" extrusionOk="0">
                  <a:moveTo>
                    <a:pt x="47625" y="23868"/>
                  </a:moveTo>
                  <a:cubicBezTo>
                    <a:pt x="47625" y="37203"/>
                    <a:pt x="37148" y="47681"/>
                    <a:pt x="23813" y="47681"/>
                  </a:cubicBezTo>
                  <a:cubicBezTo>
                    <a:pt x="10477" y="47681"/>
                    <a:pt x="0" y="37203"/>
                    <a:pt x="0" y="23868"/>
                  </a:cubicBezTo>
                  <a:cubicBezTo>
                    <a:pt x="0" y="10533"/>
                    <a:pt x="10477" y="56"/>
                    <a:pt x="23813" y="56"/>
                  </a:cubicBezTo>
                  <a:cubicBezTo>
                    <a:pt x="37148" y="-897"/>
                    <a:pt x="47625" y="10533"/>
                    <a:pt x="47625" y="23868"/>
                  </a:cubicBezTo>
                  <a:close/>
                </a:path>
              </a:pathLst>
            </a:custGeom>
            <a:solidFill>
              <a:srgbClr val="2B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8" name="Google Shape;3838;p13"/>
            <p:cNvSpPr/>
            <p:nvPr/>
          </p:nvSpPr>
          <p:spPr>
            <a:xfrm>
              <a:off x="6049326" y="3370897"/>
              <a:ext cx="45720" cy="67627"/>
            </a:xfrm>
            <a:custGeom>
              <a:avLst/>
              <a:gdLst/>
              <a:ahLst/>
              <a:cxnLst/>
              <a:rect l="l" t="t" r="r" b="b"/>
              <a:pathLst>
                <a:path w="45720" h="67627" extrusionOk="0">
                  <a:moveTo>
                    <a:pt x="21908" y="0"/>
                  </a:moveTo>
                  <a:lnTo>
                    <a:pt x="0" y="67627"/>
                  </a:lnTo>
                  <a:lnTo>
                    <a:pt x="45720" y="67627"/>
                  </a:lnTo>
                  <a:close/>
                </a:path>
              </a:pathLst>
            </a:custGeom>
            <a:solidFill>
              <a:srgbClr val="2B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9" name="Google Shape;3839;p13"/>
          <p:cNvSpPr txBox="1">
            <a:spLocks noGrp="1"/>
          </p:cNvSpPr>
          <p:nvPr>
            <p:ph type="title"/>
          </p:nvPr>
        </p:nvSpPr>
        <p:spPr>
          <a:xfrm>
            <a:off x="2275900" y="974375"/>
            <a:ext cx="7508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0" name="Google Shape;3840;p13"/>
          <p:cNvSpPr txBox="1">
            <a:spLocks noGrp="1"/>
          </p:cNvSpPr>
          <p:nvPr>
            <p:ph type="body" idx="1"/>
          </p:nvPr>
        </p:nvSpPr>
        <p:spPr>
          <a:xfrm>
            <a:off x="2275900" y="1827175"/>
            <a:ext cx="7426800" cy="3277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419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marL="914400" lvl="1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841" name="Google Shape;3841;p13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842" name="Google Shape;3842;p13">
            <a:hlinkClick r:id="rId3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685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3845" name="Google Shape;3845;p14" descr="A picture containing cake, sitting, table, wh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2644338" y="-1670213"/>
            <a:ext cx="6903325" cy="102265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846" name="Google Shape;3846;p14"/>
          <p:cNvSpPr txBox="1">
            <a:spLocks noGrp="1"/>
          </p:cNvSpPr>
          <p:nvPr>
            <p:ph type="title"/>
          </p:nvPr>
        </p:nvSpPr>
        <p:spPr>
          <a:xfrm>
            <a:off x="1682100" y="425625"/>
            <a:ext cx="8768100" cy="7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body" idx="1"/>
          </p:nvPr>
        </p:nvSpPr>
        <p:spPr>
          <a:xfrm>
            <a:off x="1682100" y="1323669"/>
            <a:ext cx="8768100" cy="4805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419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marL="914400" lvl="1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848" name="Google Shape;3848;p14" descr="Old Key"/>
          <p:cNvSpPr/>
          <p:nvPr/>
        </p:nvSpPr>
        <p:spPr>
          <a:xfrm>
            <a:off x="11161597" y="244859"/>
            <a:ext cx="775335" cy="782068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gradFill>
            <a:gsLst>
              <a:gs pos="0">
                <a:srgbClr val="FFC002"/>
              </a:gs>
              <a:gs pos="50000">
                <a:srgbClr val="BF9000"/>
              </a:gs>
              <a:gs pos="100000">
                <a:srgbClr val="823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849" name="Google Shape;3849;p14">
            <a:hlinkClick r:id="rId3" action="ppaction://hlinksldjump"/>
          </p:cNvPr>
          <p:cNvSpPr/>
          <p:nvPr/>
        </p:nvSpPr>
        <p:spPr>
          <a:xfrm>
            <a:off x="11116588" y="52200"/>
            <a:ext cx="10917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92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SlidesMania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1" name="Google Shape;3851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52" name="Google Shape;3852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3853" name="Google Shape;3853;p1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4" name="Google Shape;3854;p1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55" name="Google Shape;3855;p1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6" name="Google Shape;3856;p1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7" name="Google Shape;3857;p1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8" name="Google Shape;3858;p1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9" name="Google Shape;3859;p1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0" name="Google Shape;3860;p1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31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r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r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r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r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 rot="-600180">
            <a:off x="568158" y="-418309"/>
            <a:ext cx="4533848" cy="7708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Google Shape;138;p6"/>
          <p:cNvGrpSpPr/>
          <p:nvPr/>
        </p:nvGrpSpPr>
        <p:grpSpPr>
          <a:xfrm rot="-600180">
            <a:off x="691347" y="-1473"/>
            <a:ext cx="546671" cy="7534510"/>
            <a:chOff x="709705" y="-338614"/>
            <a:chExt cx="546670" cy="7534500"/>
          </a:xfrm>
        </p:grpSpPr>
        <p:sp>
          <p:nvSpPr>
            <p:cNvPr id="139" name="Google Shape;139;p6"/>
            <p:cNvSpPr/>
            <p:nvPr/>
          </p:nvSpPr>
          <p:spPr>
            <a:xfrm rot="-5400000">
              <a:off x="774761" y="671427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 rot="-5400000">
              <a:off x="774761" y="620584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 rot="-5400000">
              <a:off x="774761" y="569742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 rot="-5400000">
              <a:off x="774761" y="518899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 rot="-5400000">
              <a:off x="774761" y="468057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 rot="-5400000">
              <a:off x="774761" y="417215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 rot="-5400000">
              <a:off x="774761" y="3663726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 rot="-5400000">
              <a:off x="774761" y="315530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 rot="-5400000">
              <a:off x="774761" y="264687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 rot="-5400000">
              <a:off x="774761" y="213845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 rot="-5400000">
              <a:off x="774761" y="163002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 rot="-5400000">
              <a:off x="774761" y="112160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 rot="-5400000">
              <a:off x="774761" y="61318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rot="-5400000">
              <a:off x="774761" y="104755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 rot="-5400000">
              <a:off x="774761" y="-403669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6"/>
          <p:cNvGrpSpPr/>
          <p:nvPr/>
        </p:nvGrpSpPr>
        <p:grpSpPr>
          <a:xfrm rot="-600180">
            <a:off x="4431899" y="-661235"/>
            <a:ext cx="546671" cy="7534510"/>
            <a:chOff x="4531436" y="-338614"/>
            <a:chExt cx="546670" cy="7534500"/>
          </a:xfrm>
        </p:grpSpPr>
        <p:sp>
          <p:nvSpPr>
            <p:cNvPr id="155" name="Google Shape;155;p6"/>
            <p:cNvSpPr/>
            <p:nvPr/>
          </p:nvSpPr>
          <p:spPr>
            <a:xfrm rot="-5400000">
              <a:off x="4596492" y="671427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rot="-5400000">
              <a:off x="4596492" y="620584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 rot="-5400000">
              <a:off x="4596492" y="569742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rot="-5400000">
              <a:off x="4596492" y="518899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rot="-5400000">
              <a:off x="4596492" y="468057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 rot="-5400000">
              <a:off x="4596492" y="417215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 rot="-5400000">
              <a:off x="4596492" y="3663726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 rot="-5400000">
              <a:off x="4596492" y="3155301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rot="-5400000">
              <a:off x="4596492" y="2646877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-5400000">
              <a:off x="4596492" y="2138453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rot="-5400000">
              <a:off x="4596492" y="1630028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rot="-5400000">
              <a:off x="4596492" y="1121604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-5400000">
              <a:off x="4596492" y="613180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-5400000">
              <a:off x="4596492" y="104755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rot="-5400000">
              <a:off x="4596492" y="-403669"/>
              <a:ext cx="416560" cy="5466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490775" y="5994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1"/>
          </p:nvPr>
        </p:nvSpPr>
        <p:spPr>
          <a:xfrm>
            <a:off x="1562572" y="27689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2"/>
          </p:nvPr>
        </p:nvSpPr>
        <p:spPr>
          <a:xfrm>
            <a:off x="4763728" y="27689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3"/>
          </p:nvPr>
        </p:nvSpPr>
        <p:spPr>
          <a:xfrm>
            <a:off x="1562572" y="488622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4"/>
          </p:nvPr>
        </p:nvSpPr>
        <p:spPr>
          <a:xfrm>
            <a:off x="4763728" y="488622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 idx="5"/>
          </p:nvPr>
        </p:nvSpPr>
        <p:spPr>
          <a:xfrm>
            <a:off x="2487518" y="2073200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7"/>
          <p:cNvSpPr txBox="1">
            <a:spLocks noGrp="1"/>
          </p:cNvSpPr>
          <p:nvPr>
            <p:ph type="title" idx="6"/>
          </p:nvPr>
        </p:nvSpPr>
        <p:spPr>
          <a:xfrm>
            <a:off x="5688565" y="2073200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7"/>
          <p:cNvSpPr txBox="1">
            <a:spLocks noGrp="1"/>
          </p:cNvSpPr>
          <p:nvPr>
            <p:ph type="title" idx="7"/>
          </p:nvPr>
        </p:nvSpPr>
        <p:spPr>
          <a:xfrm>
            <a:off x="2487518" y="4190451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title" idx="8"/>
          </p:nvPr>
        </p:nvSpPr>
        <p:spPr>
          <a:xfrm>
            <a:off x="5688565" y="4190451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9"/>
          </p:nvPr>
        </p:nvSpPr>
        <p:spPr>
          <a:xfrm>
            <a:off x="7964884" y="27689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3"/>
          </p:nvPr>
        </p:nvSpPr>
        <p:spPr>
          <a:xfrm>
            <a:off x="7964884" y="488622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title" idx="14"/>
          </p:nvPr>
        </p:nvSpPr>
        <p:spPr>
          <a:xfrm>
            <a:off x="8889728" y="2073200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title" idx="15"/>
          </p:nvPr>
        </p:nvSpPr>
        <p:spPr>
          <a:xfrm>
            <a:off x="8889728" y="4190451"/>
            <a:ext cx="17397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4" name="Google Shape;184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9"/>
          <p:cNvGrpSpPr/>
          <p:nvPr/>
        </p:nvGrpSpPr>
        <p:grpSpPr>
          <a:xfrm rot="5400000">
            <a:off x="5833795" y="-5545500"/>
            <a:ext cx="524431" cy="11916736"/>
            <a:chOff x="2942607" y="-495615"/>
            <a:chExt cx="352843" cy="8017719"/>
          </a:xfrm>
        </p:grpSpPr>
        <p:sp>
          <p:nvSpPr>
            <p:cNvPr id="190" name="Google Shape;190;p9"/>
            <p:cNvSpPr/>
            <p:nvPr/>
          </p:nvSpPr>
          <p:spPr>
            <a:xfrm rot="-5420269">
              <a:off x="2991810" y="381369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-5420269">
              <a:off x="2991810" y="350311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-5420269">
              <a:off x="2991810" y="319254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 rot="-5420269">
              <a:off x="2991810" y="288197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 rot="-5420269">
              <a:off x="2991810" y="257140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-5420269">
              <a:off x="2991810" y="226083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-5420269">
              <a:off x="2991810" y="195025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 rot="-5420269">
              <a:off x="2991810" y="163968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 rot="-5420269">
              <a:off x="2991810" y="132911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-5420269">
              <a:off x="2991810" y="101854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-5420269">
              <a:off x="2991810" y="70797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 rot="-5420269">
              <a:off x="2991810" y="39739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 rot="-5420269">
              <a:off x="2991810" y="8682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 rot="-5420269">
              <a:off x="2991810" y="-22374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 rot="-5420269">
              <a:off x="2991810" y="-53431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5" name="Google Shape;205;p9"/>
            <p:cNvGrpSpPr/>
            <p:nvPr/>
          </p:nvGrpSpPr>
          <p:grpSpPr>
            <a:xfrm rot="-19715">
              <a:off x="2952230" y="4163895"/>
              <a:ext cx="333595" cy="3357281"/>
              <a:chOff x="4531436" y="-338754"/>
              <a:chExt cx="546600" cy="5500943"/>
            </a:xfrm>
          </p:grpSpPr>
          <p:sp>
            <p:nvSpPr>
              <p:cNvPr id="206" name="Google Shape;206;p9"/>
              <p:cNvSpPr/>
              <p:nvPr/>
            </p:nvSpPr>
            <p:spPr>
              <a:xfrm rot="-5400000">
                <a:off x="4596386" y="468053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 rot="-5400000">
                <a:off x="4596386" y="417211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9"/>
              <p:cNvSpPr/>
              <p:nvPr/>
            </p:nvSpPr>
            <p:spPr>
              <a:xfrm rot="-5400000">
                <a:off x="4596386" y="366369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 rot="-5400000">
                <a:off x="4596386" y="3155266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9"/>
              <p:cNvSpPr/>
              <p:nvPr/>
            </p:nvSpPr>
            <p:spPr>
              <a:xfrm rot="-5400000">
                <a:off x="4596386" y="2646842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9"/>
              <p:cNvSpPr/>
              <p:nvPr/>
            </p:nvSpPr>
            <p:spPr>
              <a:xfrm rot="-5400000">
                <a:off x="4596386" y="2138418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9"/>
              <p:cNvSpPr/>
              <p:nvPr/>
            </p:nvSpPr>
            <p:spPr>
              <a:xfrm rot="-5400000">
                <a:off x="4596386" y="1629993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 rot="-5400000">
                <a:off x="4596386" y="112156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9"/>
              <p:cNvSpPr/>
              <p:nvPr/>
            </p:nvSpPr>
            <p:spPr>
              <a:xfrm rot="-5400000">
                <a:off x="4596386" y="61314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9"/>
              <p:cNvSpPr/>
              <p:nvPr/>
            </p:nvSpPr>
            <p:spPr>
              <a:xfrm rot="-5400000">
                <a:off x="4596386" y="10472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9"/>
              <p:cNvSpPr/>
              <p:nvPr/>
            </p:nvSpPr>
            <p:spPr>
              <a:xfrm rot="-5400000">
                <a:off x="4596386" y="-403704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7" name="Google Shape;217;p9"/>
          <p:cNvGrpSpPr/>
          <p:nvPr/>
        </p:nvGrpSpPr>
        <p:grpSpPr>
          <a:xfrm rot="5400000">
            <a:off x="5833783" y="491925"/>
            <a:ext cx="524431" cy="11916736"/>
            <a:chOff x="2942607" y="-495615"/>
            <a:chExt cx="352843" cy="8017719"/>
          </a:xfrm>
        </p:grpSpPr>
        <p:sp>
          <p:nvSpPr>
            <p:cNvPr id="218" name="Google Shape;218;p9"/>
            <p:cNvSpPr/>
            <p:nvPr/>
          </p:nvSpPr>
          <p:spPr>
            <a:xfrm rot="-5420269">
              <a:off x="2991810" y="381369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 rot="-5420269">
              <a:off x="2991810" y="350311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 rot="-5420269">
              <a:off x="2991810" y="319254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 rot="-5420269">
              <a:off x="2991810" y="288197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 rot="-5420269">
              <a:off x="2991810" y="257140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 rot="-5420269">
              <a:off x="2991810" y="226083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 rot="-5420269">
              <a:off x="2991810" y="195025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 rot="-5420269">
              <a:off x="2991810" y="163968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 rot="-5420269">
              <a:off x="2991810" y="132911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 rot="-5420269">
              <a:off x="2991810" y="1018543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 rot="-5420269">
              <a:off x="2991810" y="707971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 rot="-5420269">
              <a:off x="2991810" y="397399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 rot="-5420269">
              <a:off x="2991810" y="8682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 rot="-5420269">
              <a:off x="2991810" y="-223745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 rot="-5420269">
              <a:off x="2991810" y="-534317"/>
              <a:ext cx="254404" cy="33360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19715">
              <a:off x="2952230" y="4163895"/>
              <a:ext cx="333595" cy="3357281"/>
              <a:chOff x="4531436" y="-338754"/>
              <a:chExt cx="546600" cy="5500943"/>
            </a:xfrm>
          </p:grpSpPr>
          <p:sp>
            <p:nvSpPr>
              <p:cNvPr id="234" name="Google Shape;234;p9"/>
              <p:cNvSpPr/>
              <p:nvPr/>
            </p:nvSpPr>
            <p:spPr>
              <a:xfrm rot="-5400000">
                <a:off x="4596386" y="468053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 rot="-5400000">
                <a:off x="4596386" y="417211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 rot="-5400000">
                <a:off x="4596386" y="366369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 rot="-5400000">
                <a:off x="4596386" y="3155266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 rot="-5400000">
                <a:off x="4596386" y="2646842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 rot="-5400000">
                <a:off x="4596386" y="2138418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 rot="-5400000">
                <a:off x="4596386" y="1629993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 rot="-5400000">
                <a:off x="4596386" y="1121569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 rot="-5400000">
                <a:off x="4596386" y="613145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 rot="-5400000">
                <a:off x="4596386" y="104720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 rot="-5400000">
                <a:off x="4596386" y="-403704"/>
                <a:ext cx="416700" cy="5466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" name="Google Shape;245;p9"/>
          <p:cNvSpPr txBox="1">
            <a:spLocks noGrp="1"/>
          </p:cNvSpPr>
          <p:nvPr>
            <p:ph type="title"/>
          </p:nvPr>
        </p:nvSpPr>
        <p:spPr>
          <a:xfrm>
            <a:off x="429200" y="1347075"/>
            <a:ext cx="11318700" cy="66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6" name="Google Shape;246;p9"/>
          <p:cNvSpPr txBox="1">
            <a:spLocks noGrp="1"/>
          </p:cNvSpPr>
          <p:nvPr>
            <p:ph type="body" idx="1"/>
          </p:nvPr>
        </p:nvSpPr>
        <p:spPr>
          <a:xfrm>
            <a:off x="429200" y="2269761"/>
            <a:ext cx="5321400" cy="345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9"/>
          <p:cNvSpPr txBox="1">
            <a:spLocks noGrp="1"/>
          </p:cNvSpPr>
          <p:nvPr>
            <p:ph type="body" idx="2"/>
          </p:nvPr>
        </p:nvSpPr>
        <p:spPr>
          <a:xfrm>
            <a:off x="6426300" y="2256736"/>
            <a:ext cx="5321700" cy="345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/>
          <p:nvPr/>
        </p:nvSpPr>
        <p:spPr>
          <a:xfrm>
            <a:off x="1680600" y="-16925"/>
            <a:ext cx="10528700" cy="6881600"/>
          </a:xfrm>
          <a:custGeom>
            <a:avLst/>
            <a:gdLst/>
            <a:ahLst/>
            <a:cxnLst/>
            <a:rect l="l" t="t" r="r" b="b"/>
            <a:pathLst>
              <a:path w="421148" h="275264" extrusionOk="0">
                <a:moveTo>
                  <a:pt x="32684" y="145445"/>
                </a:moveTo>
                <a:lnTo>
                  <a:pt x="0" y="701"/>
                </a:lnTo>
                <a:lnTo>
                  <a:pt x="421148" y="0"/>
                </a:lnTo>
                <a:lnTo>
                  <a:pt x="421148" y="274984"/>
                </a:lnTo>
                <a:lnTo>
                  <a:pt x="133781" y="275264"/>
                </a:lnTo>
                <a:lnTo>
                  <a:pt x="41875" y="16669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Google Shape;263;p11"/>
          <p:cNvSpPr txBox="1">
            <a:spLocks noGrp="1"/>
          </p:cNvSpPr>
          <p:nvPr>
            <p:ph type="title"/>
          </p:nvPr>
        </p:nvSpPr>
        <p:spPr>
          <a:xfrm>
            <a:off x="2501100" y="1644925"/>
            <a:ext cx="87276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1100" y="5005075"/>
            <a:ext cx="87276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634650" y="4994531"/>
            <a:ext cx="2063741" cy="1779962"/>
          </a:xfrm>
          <a:custGeom>
            <a:avLst/>
            <a:gdLst/>
            <a:ahLst/>
            <a:cxnLst/>
            <a:rect l="l" t="t" r="r" b="b"/>
            <a:pathLst>
              <a:path w="2866307" h="2472170" extrusionOk="0">
                <a:moveTo>
                  <a:pt x="1354310" y="2199670"/>
                </a:moveTo>
                <a:cubicBezTo>
                  <a:pt x="1370715" y="2187030"/>
                  <a:pt x="1375018" y="2170535"/>
                  <a:pt x="1375018" y="2149916"/>
                </a:cubicBezTo>
                <a:cubicBezTo>
                  <a:pt x="1374480" y="1531889"/>
                  <a:pt x="1374328" y="913862"/>
                  <a:pt x="1374570" y="295835"/>
                </a:cubicBezTo>
                <a:cubicBezTo>
                  <a:pt x="1374570" y="286871"/>
                  <a:pt x="1373674" y="277458"/>
                  <a:pt x="1373225" y="267776"/>
                </a:cubicBezTo>
                <a:cubicBezTo>
                  <a:pt x="1361302" y="269390"/>
                  <a:pt x="1360495" y="278982"/>
                  <a:pt x="1356820" y="285705"/>
                </a:cubicBezTo>
                <a:cubicBezTo>
                  <a:pt x="983646" y="948493"/>
                  <a:pt x="610535" y="1611289"/>
                  <a:pt x="237486" y="2274077"/>
                </a:cubicBezTo>
                <a:cubicBezTo>
                  <a:pt x="234528" y="2279277"/>
                  <a:pt x="232287" y="2284745"/>
                  <a:pt x="229777" y="2290034"/>
                </a:cubicBezTo>
                <a:cubicBezTo>
                  <a:pt x="213102" y="2306260"/>
                  <a:pt x="216150" y="2325176"/>
                  <a:pt x="219378" y="2345795"/>
                </a:cubicBezTo>
                <a:cubicBezTo>
                  <a:pt x="228047" y="2406226"/>
                  <a:pt x="186092" y="2462237"/>
                  <a:pt x="125670" y="2470906"/>
                </a:cubicBezTo>
                <a:cubicBezTo>
                  <a:pt x="116257" y="2472260"/>
                  <a:pt x="106718" y="2472394"/>
                  <a:pt x="97278" y="2471300"/>
                </a:cubicBezTo>
                <a:cubicBezTo>
                  <a:pt x="14803" y="2461709"/>
                  <a:pt x="-22131" y="2386405"/>
                  <a:pt x="13010" y="2299627"/>
                </a:cubicBezTo>
                <a:cubicBezTo>
                  <a:pt x="30940" y="2278918"/>
                  <a:pt x="50393" y="2259464"/>
                  <a:pt x="78721" y="2253458"/>
                </a:cubicBezTo>
                <a:cubicBezTo>
                  <a:pt x="96651" y="2249603"/>
                  <a:pt x="101133" y="2233288"/>
                  <a:pt x="108395" y="2220378"/>
                </a:cubicBezTo>
                <a:cubicBezTo>
                  <a:pt x="368192" y="1759117"/>
                  <a:pt x="627900" y="1297821"/>
                  <a:pt x="887517" y="836497"/>
                </a:cubicBezTo>
                <a:cubicBezTo>
                  <a:pt x="999218" y="637929"/>
                  <a:pt x="1110111" y="438822"/>
                  <a:pt x="1223604" y="241240"/>
                </a:cubicBezTo>
                <a:cubicBezTo>
                  <a:pt x="1240996" y="211029"/>
                  <a:pt x="1240279" y="190142"/>
                  <a:pt x="1222170" y="161903"/>
                </a:cubicBezTo>
                <a:cubicBezTo>
                  <a:pt x="1189180" y="110356"/>
                  <a:pt x="1160224" y="56119"/>
                  <a:pt x="1127861" y="0"/>
                </a:cubicBezTo>
                <a:lnTo>
                  <a:pt x="1736206" y="0"/>
                </a:lnTo>
                <a:cubicBezTo>
                  <a:pt x="1702140" y="58988"/>
                  <a:pt x="1671660" y="114838"/>
                  <a:pt x="1638043" y="168716"/>
                </a:cubicBezTo>
                <a:cubicBezTo>
                  <a:pt x="1623071" y="192741"/>
                  <a:pt x="1623430" y="210850"/>
                  <a:pt x="1637505" y="235772"/>
                </a:cubicBezTo>
                <a:cubicBezTo>
                  <a:pt x="2009118" y="894203"/>
                  <a:pt x="2380051" y="1552983"/>
                  <a:pt x="2750294" y="2212131"/>
                </a:cubicBezTo>
                <a:cubicBezTo>
                  <a:pt x="2762844" y="2234543"/>
                  <a:pt x="2775484" y="2253458"/>
                  <a:pt x="2802648" y="2260271"/>
                </a:cubicBezTo>
                <a:cubicBezTo>
                  <a:pt x="2822729" y="2265381"/>
                  <a:pt x="2835100" y="2283401"/>
                  <a:pt x="2849354" y="2297564"/>
                </a:cubicBezTo>
                <a:cubicBezTo>
                  <a:pt x="2850698" y="2300792"/>
                  <a:pt x="2852133" y="2304019"/>
                  <a:pt x="2853567" y="2307246"/>
                </a:cubicBezTo>
                <a:cubicBezTo>
                  <a:pt x="2876517" y="2359690"/>
                  <a:pt x="2867552" y="2409713"/>
                  <a:pt x="2829004" y="2444048"/>
                </a:cubicBezTo>
                <a:cubicBezTo>
                  <a:pt x="2794113" y="2474850"/>
                  <a:pt x="2743839" y="2480947"/>
                  <a:pt x="2702601" y="2459378"/>
                </a:cubicBezTo>
                <a:cubicBezTo>
                  <a:pt x="2657061" y="2435352"/>
                  <a:pt x="2636353" y="2389722"/>
                  <a:pt x="2647110" y="2332796"/>
                </a:cubicBezTo>
                <a:cubicBezTo>
                  <a:pt x="2650866" y="2320102"/>
                  <a:pt x="2647433" y="2306368"/>
                  <a:pt x="2638146" y="2296937"/>
                </a:cubicBezTo>
                <a:cubicBezTo>
                  <a:pt x="2550112" y="2139517"/>
                  <a:pt x="2462527" y="1981828"/>
                  <a:pt x="2374045" y="1824587"/>
                </a:cubicBezTo>
                <a:cubicBezTo>
                  <a:pt x="2088250" y="1316826"/>
                  <a:pt x="1802159" y="808948"/>
                  <a:pt x="1515764" y="300945"/>
                </a:cubicBezTo>
                <a:lnTo>
                  <a:pt x="1494607" y="263383"/>
                </a:lnTo>
                <a:cubicBezTo>
                  <a:pt x="1483670" y="275754"/>
                  <a:pt x="1488063" y="286781"/>
                  <a:pt x="1488063" y="296553"/>
                </a:cubicBezTo>
                <a:cubicBezTo>
                  <a:pt x="1488063" y="912428"/>
                  <a:pt x="1487884" y="1528330"/>
                  <a:pt x="1487525" y="2144268"/>
                </a:cubicBezTo>
                <a:cubicBezTo>
                  <a:pt x="1487525" y="2165425"/>
                  <a:pt x="1488691" y="2184520"/>
                  <a:pt x="1507965" y="2197519"/>
                </a:cubicBezTo>
                <a:cubicBezTo>
                  <a:pt x="1534859" y="2264844"/>
                  <a:pt x="1510654" y="2322038"/>
                  <a:pt x="1450680" y="2334051"/>
                </a:cubicBezTo>
                <a:cubicBezTo>
                  <a:pt x="1418855" y="2342021"/>
                  <a:pt x="1385292" y="2330958"/>
                  <a:pt x="1364440" y="2305633"/>
                </a:cubicBezTo>
                <a:cubicBezTo>
                  <a:pt x="1336470" y="2273181"/>
                  <a:pt x="1338263" y="2237322"/>
                  <a:pt x="1354310" y="219967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11"/>
          <p:cNvGrpSpPr/>
          <p:nvPr/>
        </p:nvGrpSpPr>
        <p:grpSpPr>
          <a:xfrm rot="-1462836">
            <a:off x="159379" y="2938786"/>
            <a:ext cx="2476344" cy="2267010"/>
            <a:chOff x="3246851" y="286060"/>
            <a:chExt cx="3802920" cy="3481447"/>
          </a:xfrm>
        </p:grpSpPr>
        <p:sp>
          <p:nvSpPr>
            <p:cNvPr id="267" name="Google Shape;267;p11"/>
            <p:cNvSpPr/>
            <p:nvPr/>
          </p:nvSpPr>
          <p:spPr>
            <a:xfrm>
              <a:off x="3246851" y="286060"/>
              <a:ext cx="3802920" cy="3481447"/>
            </a:xfrm>
            <a:custGeom>
              <a:avLst/>
              <a:gdLst/>
              <a:ahLst/>
              <a:cxnLst/>
              <a:rect l="l" t="t" r="r" b="b"/>
              <a:pathLst>
                <a:path w="3802920" h="3481447" extrusionOk="0">
                  <a:moveTo>
                    <a:pt x="1157587" y="3347192"/>
                  </a:moveTo>
                  <a:cubicBezTo>
                    <a:pt x="1137802" y="3347496"/>
                    <a:pt x="1121557" y="3362916"/>
                    <a:pt x="1120231" y="3382656"/>
                  </a:cubicBezTo>
                  <a:cubicBezTo>
                    <a:pt x="1119245" y="3407399"/>
                    <a:pt x="1134933" y="3418336"/>
                    <a:pt x="1157345" y="3422818"/>
                  </a:cubicBezTo>
                  <a:lnTo>
                    <a:pt x="1157345" y="3422639"/>
                  </a:lnTo>
                  <a:cubicBezTo>
                    <a:pt x="1179756" y="3419680"/>
                    <a:pt x="1195893" y="3407668"/>
                    <a:pt x="1196162" y="3384628"/>
                  </a:cubicBezTo>
                  <a:cubicBezTo>
                    <a:pt x="1195848" y="3363642"/>
                    <a:pt x="1178573" y="3346878"/>
                    <a:pt x="1157587" y="3347192"/>
                  </a:cubicBezTo>
                  <a:close/>
                  <a:moveTo>
                    <a:pt x="2428988" y="3346439"/>
                  </a:moveTo>
                  <a:cubicBezTo>
                    <a:pt x="2408083" y="3345219"/>
                    <a:pt x="2390144" y="3361186"/>
                    <a:pt x="2388925" y="3382091"/>
                  </a:cubicBezTo>
                  <a:cubicBezTo>
                    <a:pt x="2387715" y="3402997"/>
                    <a:pt x="2403672" y="3420935"/>
                    <a:pt x="2424587" y="3422155"/>
                  </a:cubicBezTo>
                  <a:cubicBezTo>
                    <a:pt x="2425779" y="3422226"/>
                    <a:pt x="2426980" y="3422235"/>
                    <a:pt x="2428181" y="3422190"/>
                  </a:cubicBezTo>
                  <a:cubicBezTo>
                    <a:pt x="2450773" y="3422459"/>
                    <a:pt x="2463502" y="3407399"/>
                    <a:pt x="2467895" y="3382298"/>
                  </a:cubicBezTo>
                  <a:cubicBezTo>
                    <a:pt x="2463323" y="3362665"/>
                    <a:pt x="2453462" y="3345990"/>
                    <a:pt x="2428988" y="3346439"/>
                  </a:cubicBezTo>
                  <a:close/>
                  <a:moveTo>
                    <a:pt x="2681255" y="3346170"/>
                  </a:moveTo>
                  <a:cubicBezTo>
                    <a:pt x="2657409" y="3346797"/>
                    <a:pt x="2644590" y="3361679"/>
                    <a:pt x="2645396" y="3385077"/>
                  </a:cubicBezTo>
                  <a:cubicBezTo>
                    <a:pt x="2644338" y="3404306"/>
                    <a:pt x="2659076" y="3420747"/>
                    <a:pt x="2678306" y="3421805"/>
                  </a:cubicBezTo>
                  <a:cubicBezTo>
                    <a:pt x="2679893" y="3421895"/>
                    <a:pt x="2681470" y="3421868"/>
                    <a:pt x="2683048" y="3421742"/>
                  </a:cubicBezTo>
                  <a:cubicBezTo>
                    <a:pt x="2705998" y="3420935"/>
                    <a:pt x="2718907" y="3406413"/>
                    <a:pt x="2719893" y="3381401"/>
                  </a:cubicBezTo>
                  <a:lnTo>
                    <a:pt x="2720341" y="3381401"/>
                  </a:lnTo>
                  <a:cubicBezTo>
                    <a:pt x="2717562" y="3359168"/>
                    <a:pt x="2705101" y="3345542"/>
                    <a:pt x="2681255" y="3346170"/>
                  </a:cubicBezTo>
                  <a:close/>
                  <a:moveTo>
                    <a:pt x="2045747" y="3346170"/>
                  </a:moveTo>
                  <a:cubicBezTo>
                    <a:pt x="2021991" y="3347246"/>
                    <a:pt x="2009261" y="3362127"/>
                    <a:pt x="2009888" y="3385525"/>
                  </a:cubicBezTo>
                  <a:cubicBezTo>
                    <a:pt x="2009198" y="3404772"/>
                    <a:pt x="2024232" y="3420935"/>
                    <a:pt x="2043479" y="3421635"/>
                  </a:cubicBezTo>
                  <a:cubicBezTo>
                    <a:pt x="2045344" y="3421697"/>
                    <a:pt x="2047217" y="3421617"/>
                    <a:pt x="2049064" y="3421384"/>
                  </a:cubicBezTo>
                  <a:cubicBezTo>
                    <a:pt x="2071297" y="3420667"/>
                    <a:pt x="2084654" y="3406143"/>
                    <a:pt x="2084654" y="3380505"/>
                  </a:cubicBezTo>
                  <a:lnTo>
                    <a:pt x="2085102" y="3380146"/>
                  </a:lnTo>
                  <a:cubicBezTo>
                    <a:pt x="2082233" y="3358720"/>
                    <a:pt x="2069503" y="3345094"/>
                    <a:pt x="2045747" y="3346170"/>
                  </a:cubicBezTo>
                  <a:close/>
                  <a:moveTo>
                    <a:pt x="2557900" y="3345990"/>
                  </a:moveTo>
                  <a:cubicBezTo>
                    <a:pt x="2533696" y="3344646"/>
                    <a:pt x="2520876" y="3358183"/>
                    <a:pt x="2517111" y="3380505"/>
                  </a:cubicBezTo>
                  <a:cubicBezTo>
                    <a:pt x="2517111" y="3404978"/>
                    <a:pt x="2529931" y="3419949"/>
                    <a:pt x="2552970" y="3421563"/>
                  </a:cubicBezTo>
                  <a:cubicBezTo>
                    <a:pt x="2573840" y="3422925"/>
                    <a:pt x="2591859" y="3407112"/>
                    <a:pt x="2593221" y="3386242"/>
                  </a:cubicBezTo>
                  <a:cubicBezTo>
                    <a:pt x="2594584" y="3365372"/>
                    <a:pt x="2578770" y="3347353"/>
                    <a:pt x="2557900" y="3345990"/>
                  </a:cubicBezTo>
                  <a:close/>
                  <a:moveTo>
                    <a:pt x="1544100" y="3345928"/>
                  </a:moveTo>
                  <a:cubicBezTo>
                    <a:pt x="1542065" y="3345802"/>
                    <a:pt x="1540021" y="3345847"/>
                    <a:pt x="1537986" y="3346080"/>
                  </a:cubicBezTo>
                  <a:cubicBezTo>
                    <a:pt x="1518568" y="3344897"/>
                    <a:pt x="1501858" y="3359680"/>
                    <a:pt x="1500675" y="3379106"/>
                  </a:cubicBezTo>
                  <a:cubicBezTo>
                    <a:pt x="1500558" y="3380971"/>
                    <a:pt x="1500594" y="3382853"/>
                    <a:pt x="1500782" y="3384718"/>
                  </a:cubicBezTo>
                  <a:cubicBezTo>
                    <a:pt x="1501231" y="3407399"/>
                    <a:pt x="1516829" y="3420218"/>
                    <a:pt x="1540227" y="3422639"/>
                  </a:cubicBezTo>
                  <a:cubicBezTo>
                    <a:pt x="1562012" y="3418336"/>
                    <a:pt x="1577520" y="3407219"/>
                    <a:pt x="1576624" y="3382835"/>
                  </a:cubicBezTo>
                  <a:cubicBezTo>
                    <a:pt x="1577834" y="3363660"/>
                    <a:pt x="1563275" y="3347138"/>
                    <a:pt x="1544100" y="3345928"/>
                  </a:cubicBezTo>
                  <a:close/>
                  <a:moveTo>
                    <a:pt x="1412211" y="3345901"/>
                  </a:moveTo>
                  <a:cubicBezTo>
                    <a:pt x="1388275" y="3345632"/>
                    <a:pt x="1374828" y="3360155"/>
                    <a:pt x="1374470" y="3383373"/>
                  </a:cubicBezTo>
                  <a:cubicBezTo>
                    <a:pt x="1372695" y="3402701"/>
                    <a:pt x="1386922" y="3419806"/>
                    <a:pt x="1406241" y="3421590"/>
                  </a:cubicBezTo>
                  <a:cubicBezTo>
                    <a:pt x="1408105" y="3421760"/>
                    <a:pt x="1409988" y="3421778"/>
                    <a:pt x="1411853" y="3421653"/>
                  </a:cubicBezTo>
                  <a:cubicBezTo>
                    <a:pt x="1434354" y="3421921"/>
                    <a:pt x="1448249" y="3407937"/>
                    <a:pt x="1449773" y="3383194"/>
                  </a:cubicBezTo>
                  <a:lnTo>
                    <a:pt x="1449863" y="3383015"/>
                  </a:lnTo>
                  <a:cubicBezTo>
                    <a:pt x="1447980" y="3360513"/>
                    <a:pt x="1436147" y="3346170"/>
                    <a:pt x="1412211" y="3345901"/>
                  </a:cubicBezTo>
                  <a:close/>
                  <a:moveTo>
                    <a:pt x="1284464" y="3345901"/>
                  </a:moveTo>
                  <a:cubicBezTo>
                    <a:pt x="1260528" y="3346618"/>
                    <a:pt x="1248695" y="3361051"/>
                    <a:pt x="1246902" y="3383911"/>
                  </a:cubicBezTo>
                  <a:lnTo>
                    <a:pt x="1246992" y="3383732"/>
                  </a:lnTo>
                  <a:cubicBezTo>
                    <a:pt x="1248964" y="3408116"/>
                    <a:pt x="1263038" y="3421921"/>
                    <a:pt x="1285629" y="3421653"/>
                  </a:cubicBezTo>
                  <a:cubicBezTo>
                    <a:pt x="1306535" y="3420362"/>
                    <a:pt x="1322439" y="3402378"/>
                    <a:pt x="1321148" y="3381473"/>
                  </a:cubicBezTo>
                  <a:cubicBezTo>
                    <a:pt x="1319946" y="3361921"/>
                    <a:pt x="1304043" y="3346501"/>
                    <a:pt x="1284464" y="3345901"/>
                  </a:cubicBezTo>
                  <a:close/>
                  <a:moveTo>
                    <a:pt x="902119" y="3345901"/>
                  </a:moveTo>
                  <a:cubicBezTo>
                    <a:pt x="881187" y="3346457"/>
                    <a:pt x="864656" y="3363875"/>
                    <a:pt x="865212" y="3384808"/>
                  </a:cubicBezTo>
                  <a:cubicBezTo>
                    <a:pt x="865767" y="3405740"/>
                    <a:pt x="883186" y="3422271"/>
                    <a:pt x="904118" y="3421715"/>
                  </a:cubicBezTo>
                  <a:cubicBezTo>
                    <a:pt x="904585" y="3421706"/>
                    <a:pt x="905060" y="3421679"/>
                    <a:pt x="905526" y="3421653"/>
                  </a:cubicBezTo>
                  <a:cubicBezTo>
                    <a:pt x="928207" y="3420577"/>
                    <a:pt x="941474" y="3406054"/>
                    <a:pt x="942102" y="3380505"/>
                  </a:cubicBezTo>
                  <a:cubicBezTo>
                    <a:pt x="938427" y="3359079"/>
                    <a:pt x="926055" y="3344646"/>
                    <a:pt x="902119" y="3345901"/>
                  </a:cubicBezTo>
                  <a:close/>
                  <a:moveTo>
                    <a:pt x="2300569" y="3345497"/>
                  </a:moveTo>
                  <a:cubicBezTo>
                    <a:pt x="2279573" y="3345820"/>
                    <a:pt x="2262819" y="3363095"/>
                    <a:pt x="2263141" y="3384090"/>
                  </a:cubicBezTo>
                  <a:cubicBezTo>
                    <a:pt x="2263141" y="3407399"/>
                    <a:pt x="2278919" y="3419770"/>
                    <a:pt x="2301779" y="3422728"/>
                  </a:cubicBezTo>
                  <a:lnTo>
                    <a:pt x="2301869" y="3422370"/>
                  </a:lnTo>
                  <a:cubicBezTo>
                    <a:pt x="2323922" y="3418246"/>
                    <a:pt x="2339969" y="3406861"/>
                    <a:pt x="2339162" y="3382925"/>
                  </a:cubicBezTo>
                  <a:cubicBezTo>
                    <a:pt x="2338839" y="3361930"/>
                    <a:pt x="2321564" y="3345175"/>
                    <a:pt x="2300569" y="3345497"/>
                  </a:cubicBezTo>
                  <a:close/>
                  <a:moveTo>
                    <a:pt x="2174121" y="3345273"/>
                  </a:moveTo>
                  <a:cubicBezTo>
                    <a:pt x="2149290" y="3347604"/>
                    <a:pt x="2135573" y="3361948"/>
                    <a:pt x="2136021" y="3384539"/>
                  </a:cubicBezTo>
                  <a:cubicBezTo>
                    <a:pt x="2135250" y="3404324"/>
                    <a:pt x="2150670" y="3420998"/>
                    <a:pt x="2170455" y="3421769"/>
                  </a:cubicBezTo>
                  <a:cubicBezTo>
                    <a:pt x="2171979" y="3421823"/>
                    <a:pt x="2173503" y="3421787"/>
                    <a:pt x="2175018" y="3421653"/>
                  </a:cubicBezTo>
                  <a:cubicBezTo>
                    <a:pt x="2194453" y="3422603"/>
                    <a:pt x="2210976" y="3407623"/>
                    <a:pt x="2211926" y="3388187"/>
                  </a:cubicBezTo>
                  <a:cubicBezTo>
                    <a:pt x="2212015" y="3386367"/>
                    <a:pt x="2211962" y="3384548"/>
                    <a:pt x="2211773" y="3382746"/>
                  </a:cubicBezTo>
                  <a:cubicBezTo>
                    <a:pt x="2210967" y="3358900"/>
                    <a:pt x="2196265" y="3347425"/>
                    <a:pt x="2174032" y="3345453"/>
                  </a:cubicBezTo>
                  <a:close/>
                  <a:moveTo>
                    <a:pt x="1916655" y="3345273"/>
                  </a:moveTo>
                  <a:lnTo>
                    <a:pt x="1916706" y="3345292"/>
                  </a:lnTo>
                  <a:lnTo>
                    <a:pt x="1892428" y="3356860"/>
                  </a:lnTo>
                  <a:cubicBezTo>
                    <a:pt x="1886220" y="3363024"/>
                    <a:pt x="1882410" y="3371764"/>
                    <a:pt x="1882500" y="3383911"/>
                  </a:cubicBezTo>
                  <a:cubicBezTo>
                    <a:pt x="1882500" y="3404709"/>
                    <a:pt x="1899353" y="3421563"/>
                    <a:pt x="1920151" y="3421563"/>
                  </a:cubicBezTo>
                  <a:cubicBezTo>
                    <a:pt x="1940950" y="3421563"/>
                    <a:pt x="1957803" y="3404709"/>
                    <a:pt x="1957803" y="3383911"/>
                  </a:cubicBezTo>
                  <a:cubicBezTo>
                    <a:pt x="1957624" y="3372212"/>
                    <a:pt x="1954061" y="3363068"/>
                    <a:pt x="1947180" y="3356591"/>
                  </a:cubicBezTo>
                  <a:lnTo>
                    <a:pt x="1916706" y="3345292"/>
                  </a:lnTo>
                  <a:lnTo>
                    <a:pt x="1916745" y="3345273"/>
                  </a:lnTo>
                  <a:close/>
                  <a:moveTo>
                    <a:pt x="1030942" y="3345184"/>
                  </a:moveTo>
                  <a:cubicBezTo>
                    <a:pt x="1007544" y="3347514"/>
                    <a:pt x="993022" y="3360424"/>
                    <a:pt x="992753" y="3383553"/>
                  </a:cubicBezTo>
                  <a:cubicBezTo>
                    <a:pt x="993774" y="3404620"/>
                    <a:pt x="1011677" y="3420873"/>
                    <a:pt x="1032744" y="3419851"/>
                  </a:cubicBezTo>
                  <a:cubicBezTo>
                    <a:pt x="1052386" y="3418892"/>
                    <a:pt x="1068092" y="3403194"/>
                    <a:pt x="1069042" y="3383553"/>
                  </a:cubicBezTo>
                  <a:cubicBezTo>
                    <a:pt x="1068863" y="3360603"/>
                    <a:pt x="1054430" y="3347694"/>
                    <a:pt x="1030942" y="3345363"/>
                  </a:cubicBezTo>
                  <a:close/>
                  <a:moveTo>
                    <a:pt x="1794287" y="3345094"/>
                  </a:moveTo>
                  <a:cubicBezTo>
                    <a:pt x="1771517" y="3346708"/>
                    <a:pt x="1756456" y="3358093"/>
                    <a:pt x="1755291" y="3381939"/>
                  </a:cubicBezTo>
                  <a:cubicBezTo>
                    <a:pt x="1752951" y="3401258"/>
                    <a:pt x="1766711" y="3418811"/>
                    <a:pt x="1786030" y="3421150"/>
                  </a:cubicBezTo>
                  <a:cubicBezTo>
                    <a:pt x="1787877" y="3421375"/>
                    <a:pt x="1789742" y="3421455"/>
                    <a:pt x="1791598" y="3421384"/>
                  </a:cubicBezTo>
                  <a:cubicBezTo>
                    <a:pt x="1811293" y="3423463"/>
                    <a:pt x="1828945" y="3409192"/>
                    <a:pt x="1831033" y="3389496"/>
                  </a:cubicBezTo>
                  <a:cubicBezTo>
                    <a:pt x="1831186" y="3387999"/>
                    <a:pt x="1831248" y="3386493"/>
                    <a:pt x="1831222" y="3384987"/>
                  </a:cubicBezTo>
                  <a:cubicBezTo>
                    <a:pt x="1832118" y="3362575"/>
                    <a:pt x="1818133" y="3348590"/>
                    <a:pt x="1794197" y="3345453"/>
                  </a:cubicBezTo>
                  <a:close/>
                  <a:moveTo>
                    <a:pt x="1662237" y="3345094"/>
                  </a:moveTo>
                  <a:cubicBezTo>
                    <a:pt x="1642514" y="3349128"/>
                    <a:pt x="1627095" y="3361230"/>
                    <a:pt x="1627902" y="3384718"/>
                  </a:cubicBezTo>
                  <a:cubicBezTo>
                    <a:pt x="1628494" y="3405758"/>
                    <a:pt x="1646038" y="3422334"/>
                    <a:pt x="1667078" y="3421742"/>
                  </a:cubicBezTo>
                  <a:cubicBezTo>
                    <a:pt x="1688118" y="3421150"/>
                    <a:pt x="1704694" y="3403607"/>
                    <a:pt x="1704102" y="3382567"/>
                  </a:cubicBezTo>
                  <a:cubicBezTo>
                    <a:pt x="1703026" y="3359617"/>
                    <a:pt x="1688503" y="3346887"/>
                    <a:pt x="1662147" y="3345273"/>
                  </a:cubicBezTo>
                  <a:close/>
                  <a:moveTo>
                    <a:pt x="2770544" y="3285927"/>
                  </a:moveTo>
                  <a:cubicBezTo>
                    <a:pt x="2801293" y="3285927"/>
                    <a:pt x="2811423" y="3292202"/>
                    <a:pt x="2809719" y="3324565"/>
                  </a:cubicBezTo>
                  <a:cubicBezTo>
                    <a:pt x="2804520" y="3420129"/>
                    <a:pt x="2743201" y="3481447"/>
                    <a:pt x="2647637" y="3481447"/>
                  </a:cubicBezTo>
                  <a:cubicBezTo>
                    <a:pt x="2078495" y="3481447"/>
                    <a:pt x="1509388" y="3481447"/>
                    <a:pt x="940309" y="3481447"/>
                  </a:cubicBezTo>
                  <a:cubicBezTo>
                    <a:pt x="839097" y="3481447"/>
                    <a:pt x="777331" y="3417349"/>
                    <a:pt x="777241" y="3315779"/>
                  </a:cubicBezTo>
                  <a:cubicBezTo>
                    <a:pt x="777241" y="3292471"/>
                    <a:pt x="783337" y="3285927"/>
                    <a:pt x="806735" y="3286106"/>
                  </a:cubicBezTo>
                  <a:cubicBezTo>
                    <a:pt x="932241" y="3287272"/>
                    <a:pt x="1058554" y="3286644"/>
                    <a:pt x="1184508" y="3286644"/>
                  </a:cubicBezTo>
                  <a:lnTo>
                    <a:pt x="1794018" y="3286644"/>
                  </a:lnTo>
                  <a:cubicBezTo>
                    <a:pt x="2119527" y="3286644"/>
                    <a:pt x="2445035" y="3287092"/>
                    <a:pt x="2770544" y="3285927"/>
                  </a:cubicBezTo>
                  <a:close/>
                  <a:moveTo>
                    <a:pt x="785130" y="2939799"/>
                  </a:moveTo>
                  <a:cubicBezTo>
                    <a:pt x="776793" y="2939799"/>
                    <a:pt x="768456" y="2939799"/>
                    <a:pt x="760118" y="2940337"/>
                  </a:cubicBezTo>
                  <a:cubicBezTo>
                    <a:pt x="749029" y="2940086"/>
                    <a:pt x="739840" y="2948871"/>
                    <a:pt x="739589" y="2959961"/>
                  </a:cubicBezTo>
                  <a:cubicBezTo>
                    <a:pt x="739589" y="2960203"/>
                    <a:pt x="739589" y="2960445"/>
                    <a:pt x="739589" y="2960687"/>
                  </a:cubicBezTo>
                  <a:cubicBezTo>
                    <a:pt x="739051" y="2975030"/>
                    <a:pt x="747747" y="2982202"/>
                    <a:pt x="761822" y="2982650"/>
                  </a:cubicBezTo>
                  <a:cubicBezTo>
                    <a:pt x="771324" y="2982650"/>
                    <a:pt x="780827" y="2982650"/>
                    <a:pt x="790329" y="2982650"/>
                  </a:cubicBezTo>
                  <a:lnTo>
                    <a:pt x="1792225" y="2982471"/>
                  </a:lnTo>
                  <a:lnTo>
                    <a:pt x="2797617" y="2982471"/>
                  </a:lnTo>
                  <a:cubicBezTo>
                    <a:pt x="2807120" y="2982471"/>
                    <a:pt x="2816622" y="2982471"/>
                    <a:pt x="2826125" y="2982471"/>
                  </a:cubicBezTo>
                  <a:cubicBezTo>
                    <a:pt x="2837707" y="2982390"/>
                    <a:pt x="2847040" y="2972941"/>
                    <a:pt x="2846959" y="2961359"/>
                  </a:cubicBezTo>
                  <a:cubicBezTo>
                    <a:pt x="2846887" y="2950575"/>
                    <a:pt x="2838657" y="2941601"/>
                    <a:pt x="2827918" y="2940606"/>
                  </a:cubicBezTo>
                  <a:cubicBezTo>
                    <a:pt x="2818442" y="2939709"/>
                    <a:pt x="2808922" y="2939440"/>
                    <a:pt x="2799410" y="2939799"/>
                  </a:cubicBezTo>
                  <a:close/>
                  <a:moveTo>
                    <a:pt x="360749" y="2696594"/>
                  </a:moveTo>
                  <a:cubicBezTo>
                    <a:pt x="426811" y="2696738"/>
                    <a:pt x="426811" y="2706740"/>
                    <a:pt x="426811" y="2792240"/>
                  </a:cubicBezTo>
                  <a:cubicBezTo>
                    <a:pt x="426811" y="2828099"/>
                    <a:pt x="426005" y="2863420"/>
                    <a:pt x="426811" y="2898920"/>
                  </a:cubicBezTo>
                  <a:cubicBezTo>
                    <a:pt x="427439" y="2917836"/>
                    <a:pt x="423226" y="2925814"/>
                    <a:pt x="401889" y="2925814"/>
                  </a:cubicBezTo>
                  <a:cubicBezTo>
                    <a:pt x="301126" y="2928772"/>
                    <a:pt x="301126" y="2929490"/>
                    <a:pt x="301126" y="2828906"/>
                  </a:cubicBezTo>
                  <a:lnTo>
                    <a:pt x="301305" y="2811425"/>
                  </a:lnTo>
                  <a:cubicBezTo>
                    <a:pt x="301305" y="2782917"/>
                    <a:pt x="302381" y="2754499"/>
                    <a:pt x="301305" y="2726081"/>
                  </a:cubicBezTo>
                  <a:cubicBezTo>
                    <a:pt x="300319" y="2705641"/>
                    <a:pt x="304802" y="2697304"/>
                    <a:pt x="328200" y="2696945"/>
                  </a:cubicBezTo>
                  <a:cubicBezTo>
                    <a:pt x="340527" y="2696755"/>
                    <a:pt x="351312" y="2696574"/>
                    <a:pt x="360749" y="2696594"/>
                  </a:cubicBezTo>
                  <a:close/>
                  <a:moveTo>
                    <a:pt x="2743291" y="2674981"/>
                  </a:moveTo>
                  <a:cubicBezTo>
                    <a:pt x="2666553" y="2674981"/>
                    <a:pt x="2666553" y="2674981"/>
                    <a:pt x="2666553" y="2751899"/>
                  </a:cubicBezTo>
                  <a:cubicBezTo>
                    <a:pt x="2666553" y="2834016"/>
                    <a:pt x="2666553" y="2834016"/>
                    <a:pt x="2749028" y="2834016"/>
                  </a:cubicBezTo>
                  <a:cubicBezTo>
                    <a:pt x="2825587" y="2833657"/>
                    <a:pt x="2825587" y="2833657"/>
                    <a:pt x="2825587" y="2756919"/>
                  </a:cubicBezTo>
                  <a:cubicBezTo>
                    <a:pt x="2825587" y="2674981"/>
                    <a:pt x="2825587" y="2674981"/>
                    <a:pt x="2743291" y="2674981"/>
                  </a:cubicBezTo>
                  <a:close/>
                  <a:moveTo>
                    <a:pt x="2474977" y="2674981"/>
                  </a:moveTo>
                  <a:cubicBezTo>
                    <a:pt x="2394295" y="2674981"/>
                    <a:pt x="2394295" y="2674981"/>
                    <a:pt x="2394295" y="2755664"/>
                  </a:cubicBezTo>
                  <a:cubicBezTo>
                    <a:pt x="2394295" y="2834374"/>
                    <a:pt x="2394295" y="2834374"/>
                    <a:pt x="2473453" y="2834374"/>
                  </a:cubicBezTo>
                  <a:cubicBezTo>
                    <a:pt x="2552612" y="2834374"/>
                    <a:pt x="2554136" y="2834374"/>
                    <a:pt x="2554136" y="2753692"/>
                  </a:cubicBezTo>
                  <a:cubicBezTo>
                    <a:pt x="2553867" y="2674981"/>
                    <a:pt x="2553867" y="2674981"/>
                    <a:pt x="2474977" y="2674981"/>
                  </a:cubicBezTo>
                  <a:close/>
                  <a:moveTo>
                    <a:pt x="2194651" y="2674892"/>
                  </a:moveTo>
                  <a:cubicBezTo>
                    <a:pt x="2121051" y="2674892"/>
                    <a:pt x="2121051" y="2674892"/>
                    <a:pt x="2121051" y="2748851"/>
                  </a:cubicBezTo>
                  <a:cubicBezTo>
                    <a:pt x="2121051" y="2834195"/>
                    <a:pt x="2121051" y="2834195"/>
                    <a:pt x="2205050" y="2834195"/>
                  </a:cubicBezTo>
                  <a:cubicBezTo>
                    <a:pt x="2281877" y="2834195"/>
                    <a:pt x="2281877" y="2834195"/>
                    <a:pt x="2281877" y="2756291"/>
                  </a:cubicBezTo>
                  <a:cubicBezTo>
                    <a:pt x="2281877" y="2674892"/>
                    <a:pt x="2281877" y="2674892"/>
                    <a:pt x="2201823" y="2674892"/>
                  </a:cubicBezTo>
                  <a:close/>
                  <a:moveTo>
                    <a:pt x="1927772" y="2674892"/>
                  </a:moveTo>
                  <a:cubicBezTo>
                    <a:pt x="1848344" y="2674892"/>
                    <a:pt x="1848344" y="2674892"/>
                    <a:pt x="1848344" y="2752795"/>
                  </a:cubicBezTo>
                  <a:cubicBezTo>
                    <a:pt x="1848344" y="2834195"/>
                    <a:pt x="1848344" y="2834195"/>
                    <a:pt x="1928220" y="2834195"/>
                  </a:cubicBezTo>
                  <a:cubicBezTo>
                    <a:pt x="2009799" y="2834195"/>
                    <a:pt x="2009799" y="2834195"/>
                    <a:pt x="2009799" y="2754140"/>
                  </a:cubicBezTo>
                  <a:cubicBezTo>
                    <a:pt x="2009799" y="2674085"/>
                    <a:pt x="2009799" y="2674892"/>
                    <a:pt x="1927772" y="2674892"/>
                  </a:cubicBezTo>
                  <a:close/>
                  <a:moveTo>
                    <a:pt x="1659010" y="2674623"/>
                  </a:moveTo>
                  <a:cubicBezTo>
                    <a:pt x="1576714" y="2674623"/>
                    <a:pt x="1576714" y="2674623"/>
                    <a:pt x="1576714" y="2757009"/>
                  </a:cubicBezTo>
                  <a:cubicBezTo>
                    <a:pt x="1576714" y="2833657"/>
                    <a:pt x="1576714" y="2833657"/>
                    <a:pt x="1654079" y="2833657"/>
                  </a:cubicBezTo>
                  <a:cubicBezTo>
                    <a:pt x="1736823" y="2833657"/>
                    <a:pt x="1736823" y="2833657"/>
                    <a:pt x="1736823" y="2751092"/>
                  </a:cubicBezTo>
                  <a:cubicBezTo>
                    <a:pt x="1736823" y="2674623"/>
                    <a:pt x="1736823" y="2674623"/>
                    <a:pt x="1659010" y="2674623"/>
                  </a:cubicBezTo>
                  <a:close/>
                  <a:moveTo>
                    <a:pt x="1381104" y="2674623"/>
                  </a:moveTo>
                  <a:cubicBezTo>
                    <a:pt x="1304993" y="2674623"/>
                    <a:pt x="1304993" y="2674623"/>
                    <a:pt x="1304993" y="2751899"/>
                  </a:cubicBezTo>
                  <a:cubicBezTo>
                    <a:pt x="1304993" y="2833657"/>
                    <a:pt x="1304993" y="2833657"/>
                    <a:pt x="1387379" y="2833657"/>
                  </a:cubicBezTo>
                  <a:cubicBezTo>
                    <a:pt x="1463579" y="2833657"/>
                    <a:pt x="1463579" y="2833657"/>
                    <a:pt x="1463579" y="2756291"/>
                  </a:cubicBezTo>
                  <a:cubicBezTo>
                    <a:pt x="1463579" y="2674623"/>
                    <a:pt x="1463579" y="2674623"/>
                    <a:pt x="1381104" y="2674623"/>
                  </a:cubicBezTo>
                  <a:close/>
                  <a:moveTo>
                    <a:pt x="1115480" y="2674623"/>
                  </a:moveTo>
                  <a:cubicBezTo>
                    <a:pt x="1033183" y="2674623"/>
                    <a:pt x="1033183" y="2674623"/>
                    <a:pt x="1033183" y="2756381"/>
                  </a:cubicBezTo>
                  <a:cubicBezTo>
                    <a:pt x="1033542" y="2833657"/>
                    <a:pt x="1033542" y="2833657"/>
                    <a:pt x="1109473" y="2833657"/>
                  </a:cubicBezTo>
                  <a:cubicBezTo>
                    <a:pt x="1191769" y="2833657"/>
                    <a:pt x="1191769" y="2833657"/>
                    <a:pt x="1191769" y="2751719"/>
                  </a:cubicBezTo>
                  <a:cubicBezTo>
                    <a:pt x="1191769" y="2674623"/>
                    <a:pt x="1191769" y="2674623"/>
                    <a:pt x="1115480" y="2674623"/>
                  </a:cubicBezTo>
                  <a:close/>
                  <a:moveTo>
                    <a:pt x="839008" y="2674623"/>
                  </a:moveTo>
                  <a:cubicBezTo>
                    <a:pt x="759939" y="2674623"/>
                    <a:pt x="759939" y="2674623"/>
                    <a:pt x="759939" y="2753423"/>
                  </a:cubicBezTo>
                  <a:cubicBezTo>
                    <a:pt x="759939" y="2833657"/>
                    <a:pt x="759939" y="2833657"/>
                    <a:pt x="841339" y="2833657"/>
                  </a:cubicBezTo>
                  <a:cubicBezTo>
                    <a:pt x="920139" y="2833657"/>
                    <a:pt x="920139" y="2833657"/>
                    <a:pt x="920139" y="2754678"/>
                  </a:cubicBezTo>
                  <a:cubicBezTo>
                    <a:pt x="920139" y="2675699"/>
                    <a:pt x="920139" y="2674623"/>
                    <a:pt x="839008" y="2674623"/>
                  </a:cubicBezTo>
                  <a:close/>
                  <a:moveTo>
                    <a:pt x="108474" y="2640288"/>
                  </a:moveTo>
                  <a:cubicBezTo>
                    <a:pt x="160021" y="2658845"/>
                    <a:pt x="209506" y="2677043"/>
                    <a:pt x="259350" y="2694076"/>
                  </a:cubicBezTo>
                  <a:cubicBezTo>
                    <a:pt x="271632" y="2698290"/>
                    <a:pt x="271004" y="2706985"/>
                    <a:pt x="271004" y="2716578"/>
                  </a:cubicBezTo>
                  <a:cubicBezTo>
                    <a:pt x="271004" y="2779331"/>
                    <a:pt x="271004" y="2842084"/>
                    <a:pt x="271004" y="2905464"/>
                  </a:cubicBezTo>
                  <a:cubicBezTo>
                    <a:pt x="271004" y="2917028"/>
                    <a:pt x="269749" y="2925993"/>
                    <a:pt x="256930" y="2930386"/>
                  </a:cubicBezTo>
                  <a:cubicBezTo>
                    <a:pt x="208072" y="2947688"/>
                    <a:pt x="159304" y="2965259"/>
                    <a:pt x="108474" y="2983278"/>
                  </a:cubicBezTo>
                  <a:close/>
                  <a:moveTo>
                    <a:pt x="764601" y="2526616"/>
                  </a:moveTo>
                  <a:cubicBezTo>
                    <a:pt x="749271" y="2526616"/>
                    <a:pt x="738693" y="2533429"/>
                    <a:pt x="739141" y="2549476"/>
                  </a:cubicBezTo>
                  <a:cubicBezTo>
                    <a:pt x="739141" y="2563640"/>
                    <a:pt x="749450" y="2569826"/>
                    <a:pt x="763346" y="2569646"/>
                  </a:cubicBezTo>
                  <a:cubicBezTo>
                    <a:pt x="772848" y="2569646"/>
                    <a:pt x="782351" y="2569646"/>
                    <a:pt x="791854" y="2569646"/>
                  </a:cubicBezTo>
                  <a:lnTo>
                    <a:pt x="1794108" y="2569377"/>
                  </a:lnTo>
                  <a:lnTo>
                    <a:pt x="2796183" y="2569377"/>
                  </a:lnTo>
                  <a:cubicBezTo>
                    <a:pt x="2806851" y="2569377"/>
                    <a:pt x="2817608" y="2569377"/>
                    <a:pt x="2828277" y="2568660"/>
                  </a:cubicBezTo>
                  <a:cubicBezTo>
                    <a:pt x="2838209" y="2568526"/>
                    <a:pt x="2846313" y="2560655"/>
                    <a:pt x="2846744" y="2550731"/>
                  </a:cubicBezTo>
                  <a:cubicBezTo>
                    <a:pt x="2848644" y="2539955"/>
                    <a:pt x="2841446" y="2529682"/>
                    <a:pt x="2830670" y="2527781"/>
                  </a:cubicBezTo>
                  <a:cubicBezTo>
                    <a:pt x="2830267" y="2527709"/>
                    <a:pt x="2829854" y="2527647"/>
                    <a:pt x="2829442" y="2527602"/>
                  </a:cubicBezTo>
                  <a:cubicBezTo>
                    <a:pt x="2820020" y="2526418"/>
                    <a:pt x="2810509" y="2526087"/>
                    <a:pt x="2801023" y="2526616"/>
                  </a:cubicBezTo>
                  <a:close/>
                  <a:moveTo>
                    <a:pt x="3196905" y="1796979"/>
                  </a:moveTo>
                  <a:cubicBezTo>
                    <a:pt x="3261092" y="1798682"/>
                    <a:pt x="3325280" y="1798324"/>
                    <a:pt x="3389467" y="1796979"/>
                  </a:cubicBezTo>
                  <a:cubicBezTo>
                    <a:pt x="3409369" y="1796979"/>
                    <a:pt x="3416361" y="1802179"/>
                    <a:pt x="3416361" y="1822797"/>
                  </a:cubicBezTo>
                  <a:cubicBezTo>
                    <a:pt x="3415706" y="2093890"/>
                    <a:pt x="3415706" y="2364983"/>
                    <a:pt x="3416361" y="2636075"/>
                  </a:cubicBezTo>
                  <a:cubicBezTo>
                    <a:pt x="3416361" y="2658308"/>
                    <a:pt x="3407396" y="2660908"/>
                    <a:pt x="3388749" y="2660728"/>
                  </a:cubicBezTo>
                  <a:cubicBezTo>
                    <a:pt x="3325996" y="2659922"/>
                    <a:pt x="3262706" y="2659205"/>
                    <a:pt x="3199774" y="2660728"/>
                  </a:cubicBezTo>
                  <a:cubicBezTo>
                    <a:pt x="3175031" y="2661356"/>
                    <a:pt x="3167680" y="2654722"/>
                    <a:pt x="3167949" y="2629352"/>
                  </a:cubicBezTo>
                  <a:cubicBezTo>
                    <a:pt x="3168845" y="2497033"/>
                    <a:pt x="3168218" y="2363817"/>
                    <a:pt x="3168218" y="2230691"/>
                  </a:cubicBezTo>
                  <a:cubicBezTo>
                    <a:pt x="3168218" y="2096221"/>
                    <a:pt x="3168218" y="1961750"/>
                    <a:pt x="3167680" y="1827280"/>
                  </a:cubicBezTo>
                  <a:cubicBezTo>
                    <a:pt x="3167680" y="1804599"/>
                    <a:pt x="3172700" y="1796351"/>
                    <a:pt x="3196905" y="1796979"/>
                  </a:cubicBezTo>
                  <a:close/>
                  <a:moveTo>
                    <a:pt x="616317" y="1763002"/>
                  </a:moveTo>
                  <a:cubicBezTo>
                    <a:pt x="528193" y="1763352"/>
                    <a:pt x="457032" y="1835079"/>
                    <a:pt x="457381" y="1923202"/>
                  </a:cubicBezTo>
                  <a:cubicBezTo>
                    <a:pt x="457381" y="1923327"/>
                    <a:pt x="457381" y="1923444"/>
                    <a:pt x="457381" y="1923560"/>
                  </a:cubicBezTo>
                  <a:cubicBezTo>
                    <a:pt x="458986" y="2011074"/>
                    <a:pt x="530058" y="2081348"/>
                    <a:pt x="617580" y="2081967"/>
                  </a:cubicBezTo>
                  <a:lnTo>
                    <a:pt x="617580" y="2082146"/>
                  </a:lnTo>
                  <a:cubicBezTo>
                    <a:pt x="705712" y="2081796"/>
                    <a:pt x="776865" y="2010070"/>
                    <a:pt x="776525" y="1921947"/>
                  </a:cubicBezTo>
                  <a:cubicBezTo>
                    <a:pt x="776175" y="1833815"/>
                    <a:pt x="704449" y="1762653"/>
                    <a:pt x="616317" y="1763002"/>
                  </a:cubicBezTo>
                  <a:close/>
                  <a:moveTo>
                    <a:pt x="3799513" y="1577433"/>
                  </a:moveTo>
                  <a:cubicBezTo>
                    <a:pt x="3800652" y="1608872"/>
                    <a:pt x="3801782" y="1640338"/>
                    <a:pt x="3802920" y="1671831"/>
                  </a:cubicBezTo>
                  <a:cubicBezTo>
                    <a:pt x="3802472" y="1707063"/>
                    <a:pt x="3802472" y="1742294"/>
                    <a:pt x="3802382" y="1777525"/>
                  </a:cubicBezTo>
                  <a:lnTo>
                    <a:pt x="3802382" y="1875689"/>
                  </a:lnTo>
                  <a:cubicBezTo>
                    <a:pt x="3802382" y="1908858"/>
                    <a:pt x="3802382" y="1942028"/>
                    <a:pt x="3802382" y="1975197"/>
                  </a:cubicBezTo>
                  <a:lnTo>
                    <a:pt x="3802382" y="2097745"/>
                  </a:lnTo>
                  <a:cubicBezTo>
                    <a:pt x="3802382" y="2121591"/>
                    <a:pt x="3802382" y="2145526"/>
                    <a:pt x="3802382" y="2169462"/>
                  </a:cubicBezTo>
                  <a:lnTo>
                    <a:pt x="3802382" y="2254089"/>
                  </a:lnTo>
                  <a:cubicBezTo>
                    <a:pt x="3802382" y="2279307"/>
                    <a:pt x="3802382" y="2304498"/>
                    <a:pt x="3802382" y="2329662"/>
                  </a:cubicBezTo>
                  <a:cubicBezTo>
                    <a:pt x="3802382" y="2372692"/>
                    <a:pt x="3802382" y="2415750"/>
                    <a:pt x="3802382" y="2458843"/>
                  </a:cubicBezTo>
                  <a:cubicBezTo>
                    <a:pt x="3802382" y="2493178"/>
                    <a:pt x="3802382" y="2527602"/>
                    <a:pt x="3802382" y="2562027"/>
                  </a:cubicBezTo>
                  <a:cubicBezTo>
                    <a:pt x="3802382" y="2596451"/>
                    <a:pt x="3802382" y="2630069"/>
                    <a:pt x="3802382" y="2664045"/>
                  </a:cubicBezTo>
                  <a:lnTo>
                    <a:pt x="3802920" y="2775028"/>
                  </a:lnTo>
                  <a:cubicBezTo>
                    <a:pt x="3802920" y="2809811"/>
                    <a:pt x="3801934" y="2844505"/>
                    <a:pt x="3801486" y="2879288"/>
                  </a:cubicBezTo>
                  <a:cubicBezTo>
                    <a:pt x="3779253" y="2872743"/>
                    <a:pt x="3763027" y="2856517"/>
                    <a:pt x="3744560" y="2843967"/>
                  </a:cubicBezTo>
                  <a:cubicBezTo>
                    <a:pt x="3665132" y="2790178"/>
                    <a:pt x="3586691" y="2734597"/>
                    <a:pt x="3506816" y="2681347"/>
                  </a:cubicBezTo>
                  <a:cubicBezTo>
                    <a:pt x="3487138" y="2670473"/>
                    <a:pt x="3475439" y="2649289"/>
                    <a:pt x="3476695" y="2626842"/>
                  </a:cubicBezTo>
                  <a:cubicBezTo>
                    <a:pt x="3477474" y="2362203"/>
                    <a:pt x="3477474" y="2097565"/>
                    <a:pt x="3476695" y="1832927"/>
                  </a:cubicBezTo>
                  <a:cubicBezTo>
                    <a:pt x="3475180" y="1810542"/>
                    <a:pt x="3486645" y="1789269"/>
                    <a:pt x="3506188" y="1778243"/>
                  </a:cubicBezTo>
                  <a:cubicBezTo>
                    <a:pt x="3604800" y="1712262"/>
                    <a:pt x="3701888" y="1644489"/>
                    <a:pt x="3799513" y="1577433"/>
                  </a:cubicBezTo>
                  <a:close/>
                  <a:moveTo>
                    <a:pt x="612291" y="1507688"/>
                  </a:moveTo>
                  <a:cubicBezTo>
                    <a:pt x="587997" y="1507867"/>
                    <a:pt x="573116" y="1523017"/>
                    <a:pt x="571502" y="1547760"/>
                  </a:cubicBezTo>
                  <a:cubicBezTo>
                    <a:pt x="570937" y="1570333"/>
                    <a:pt x="588768" y="1589087"/>
                    <a:pt x="611341" y="1589652"/>
                  </a:cubicBezTo>
                  <a:cubicBezTo>
                    <a:pt x="612309" y="1589679"/>
                    <a:pt x="613286" y="1589670"/>
                    <a:pt x="614264" y="1589625"/>
                  </a:cubicBezTo>
                  <a:cubicBezTo>
                    <a:pt x="639096" y="1587563"/>
                    <a:pt x="651288" y="1571785"/>
                    <a:pt x="653977" y="1548118"/>
                  </a:cubicBezTo>
                  <a:lnTo>
                    <a:pt x="653977" y="1547939"/>
                  </a:lnTo>
                  <a:cubicBezTo>
                    <a:pt x="650481" y="1523197"/>
                    <a:pt x="636586" y="1507508"/>
                    <a:pt x="612291" y="1507688"/>
                  </a:cubicBezTo>
                  <a:close/>
                  <a:moveTo>
                    <a:pt x="262309" y="1506970"/>
                  </a:moveTo>
                  <a:cubicBezTo>
                    <a:pt x="174276" y="1506926"/>
                    <a:pt x="102872" y="1578249"/>
                    <a:pt x="102827" y="1666282"/>
                  </a:cubicBezTo>
                  <a:cubicBezTo>
                    <a:pt x="102782" y="1754307"/>
                    <a:pt x="174105" y="1825711"/>
                    <a:pt x="262130" y="1825755"/>
                  </a:cubicBezTo>
                  <a:cubicBezTo>
                    <a:pt x="262524" y="1825755"/>
                    <a:pt x="262910" y="1825755"/>
                    <a:pt x="263295" y="1825755"/>
                  </a:cubicBezTo>
                  <a:cubicBezTo>
                    <a:pt x="350710" y="1824778"/>
                    <a:pt x="421173" y="1753867"/>
                    <a:pt x="421612" y="1666453"/>
                  </a:cubicBezTo>
                  <a:cubicBezTo>
                    <a:pt x="421657" y="1578419"/>
                    <a:pt x="350334" y="1507024"/>
                    <a:pt x="262309" y="1506970"/>
                  </a:cubicBezTo>
                  <a:close/>
                  <a:moveTo>
                    <a:pt x="972224" y="1503295"/>
                  </a:moveTo>
                  <a:cubicBezTo>
                    <a:pt x="884594" y="1503447"/>
                    <a:pt x="813665" y="1574609"/>
                    <a:pt x="813818" y="1662239"/>
                  </a:cubicBezTo>
                  <a:cubicBezTo>
                    <a:pt x="814598" y="1749609"/>
                    <a:pt x="885392" y="1820161"/>
                    <a:pt x="972762" y="1820645"/>
                  </a:cubicBezTo>
                  <a:cubicBezTo>
                    <a:pt x="1060392" y="1820493"/>
                    <a:pt x="1131321" y="1749331"/>
                    <a:pt x="1131169" y="1661701"/>
                  </a:cubicBezTo>
                  <a:cubicBezTo>
                    <a:pt x="1131016" y="1574071"/>
                    <a:pt x="1059854" y="1503142"/>
                    <a:pt x="972224" y="1503295"/>
                  </a:cubicBezTo>
                  <a:close/>
                  <a:moveTo>
                    <a:pt x="1631074" y="1345258"/>
                  </a:moveTo>
                  <a:cubicBezTo>
                    <a:pt x="1652219" y="1344395"/>
                    <a:pt x="1672771" y="1345202"/>
                    <a:pt x="1691193" y="1351881"/>
                  </a:cubicBezTo>
                  <a:cubicBezTo>
                    <a:pt x="1728038" y="1365238"/>
                    <a:pt x="1741126" y="1414634"/>
                    <a:pt x="1766228" y="1446638"/>
                  </a:cubicBezTo>
                  <a:cubicBezTo>
                    <a:pt x="2079033" y="1851439"/>
                    <a:pt x="2658682" y="1930561"/>
                    <a:pt x="3068531" y="1624408"/>
                  </a:cubicBezTo>
                  <a:cubicBezTo>
                    <a:pt x="3077495" y="1617774"/>
                    <a:pt x="3084667" y="1606747"/>
                    <a:pt x="3101431" y="1607016"/>
                  </a:cubicBezTo>
                  <a:lnTo>
                    <a:pt x="3101431" y="3054368"/>
                  </a:lnTo>
                  <a:cubicBezTo>
                    <a:pt x="3101431" y="3164006"/>
                    <a:pt x="3041099" y="3224697"/>
                    <a:pt x="2931908" y="3224697"/>
                  </a:cubicBezTo>
                  <a:lnTo>
                    <a:pt x="652811" y="3224697"/>
                  </a:lnTo>
                  <a:cubicBezTo>
                    <a:pt x="545683" y="3224697"/>
                    <a:pt x="485171" y="3164186"/>
                    <a:pt x="485081" y="3056878"/>
                  </a:cubicBezTo>
                  <a:cubicBezTo>
                    <a:pt x="485081" y="2787040"/>
                    <a:pt x="485529" y="2517113"/>
                    <a:pt x="484364" y="2247186"/>
                  </a:cubicBezTo>
                  <a:cubicBezTo>
                    <a:pt x="484364" y="2216616"/>
                    <a:pt x="489833" y="2211327"/>
                    <a:pt x="521299" y="2216168"/>
                  </a:cubicBezTo>
                  <a:cubicBezTo>
                    <a:pt x="872267" y="2271570"/>
                    <a:pt x="1223414" y="2013297"/>
                    <a:pt x="1277382" y="1662149"/>
                  </a:cubicBezTo>
                  <a:cubicBezTo>
                    <a:pt x="1293303" y="1566908"/>
                    <a:pt x="1288812" y="1469372"/>
                    <a:pt x="1264204" y="1375996"/>
                  </a:cubicBezTo>
                  <a:cubicBezTo>
                    <a:pt x="1262052" y="1368107"/>
                    <a:pt x="1261604" y="1359769"/>
                    <a:pt x="1259811" y="1348653"/>
                  </a:cubicBezTo>
                  <a:lnTo>
                    <a:pt x="1567390" y="1348653"/>
                  </a:lnTo>
                  <a:cubicBezTo>
                    <a:pt x="1588189" y="1348653"/>
                    <a:pt x="1609928" y="1346121"/>
                    <a:pt x="1631074" y="1345258"/>
                  </a:cubicBezTo>
                  <a:close/>
                  <a:moveTo>
                    <a:pt x="2516215" y="1180754"/>
                  </a:moveTo>
                  <a:cubicBezTo>
                    <a:pt x="2390655" y="1180009"/>
                    <a:pt x="2288269" y="1281194"/>
                    <a:pt x="2287525" y="1406745"/>
                  </a:cubicBezTo>
                  <a:cubicBezTo>
                    <a:pt x="2287525" y="1407256"/>
                    <a:pt x="2287525" y="1407758"/>
                    <a:pt x="2287525" y="1408269"/>
                  </a:cubicBezTo>
                  <a:cubicBezTo>
                    <a:pt x="2287328" y="1533353"/>
                    <a:pt x="2388441" y="1634986"/>
                    <a:pt x="2513526" y="1635434"/>
                  </a:cubicBezTo>
                  <a:cubicBezTo>
                    <a:pt x="2639085" y="1636179"/>
                    <a:pt x="2741471" y="1534994"/>
                    <a:pt x="2742215" y="1409434"/>
                  </a:cubicBezTo>
                  <a:cubicBezTo>
                    <a:pt x="2742950" y="1283883"/>
                    <a:pt x="2641774" y="1181498"/>
                    <a:pt x="2516215" y="1180754"/>
                  </a:cubicBezTo>
                  <a:close/>
                  <a:moveTo>
                    <a:pt x="838471" y="1093886"/>
                  </a:moveTo>
                  <a:cubicBezTo>
                    <a:pt x="750446" y="1093294"/>
                    <a:pt x="678603" y="1164169"/>
                    <a:pt x="678003" y="1252193"/>
                  </a:cubicBezTo>
                  <a:cubicBezTo>
                    <a:pt x="678003" y="1252552"/>
                    <a:pt x="678003" y="1252911"/>
                    <a:pt x="678003" y="1253269"/>
                  </a:cubicBezTo>
                  <a:cubicBezTo>
                    <a:pt x="679051" y="1340442"/>
                    <a:pt x="749155" y="1411021"/>
                    <a:pt x="836319" y="1412662"/>
                  </a:cubicBezTo>
                  <a:cubicBezTo>
                    <a:pt x="924344" y="1413253"/>
                    <a:pt x="996187" y="1342378"/>
                    <a:pt x="996787" y="1254345"/>
                  </a:cubicBezTo>
                  <a:cubicBezTo>
                    <a:pt x="997379" y="1166320"/>
                    <a:pt x="926495" y="1094477"/>
                    <a:pt x="838471" y="1093886"/>
                  </a:cubicBezTo>
                  <a:close/>
                  <a:moveTo>
                    <a:pt x="395704" y="1093285"/>
                  </a:moveTo>
                  <a:cubicBezTo>
                    <a:pt x="307930" y="1094630"/>
                    <a:pt x="237871" y="1166876"/>
                    <a:pt x="239216" y="1254641"/>
                  </a:cubicBezTo>
                  <a:cubicBezTo>
                    <a:pt x="240561" y="1342334"/>
                    <a:pt x="312673" y="1412366"/>
                    <a:pt x="400366" y="1411138"/>
                  </a:cubicBezTo>
                  <a:cubicBezTo>
                    <a:pt x="488049" y="1409667"/>
                    <a:pt x="558064" y="1337636"/>
                    <a:pt x="557069" y="1249952"/>
                  </a:cubicBezTo>
                  <a:lnTo>
                    <a:pt x="557069" y="1249773"/>
                  </a:lnTo>
                  <a:cubicBezTo>
                    <a:pt x="555724" y="1162000"/>
                    <a:pt x="483477" y="1091940"/>
                    <a:pt x="395704" y="1093285"/>
                  </a:cubicBezTo>
                  <a:close/>
                  <a:moveTo>
                    <a:pt x="612650" y="935919"/>
                  </a:moveTo>
                  <a:cubicBezTo>
                    <a:pt x="951041" y="932467"/>
                    <a:pt x="1228158" y="1203981"/>
                    <a:pt x="1231609" y="1542363"/>
                  </a:cubicBezTo>
                  <a:cubicBezTo>
                    <a:pt x="1235070" y="1880754"/>
                    <a:pt x="963555" y="2157871"/>
                    <a:pt x="625165" y="2161331"/>
                  </a:cubicBezTo>
                  <a:cubicBezTo>
                    <a:pt x="620279" y="2161376"/>
                    <a:pt x="615384" y="2161367"/>
                    <a:pt x="610498" y="2161304"/>
                  </a:cubicBezTo>
                  <a:cubicBezTo>
                    <a:pt x="269839" y="2160677"/>
                    <a:pt x="-984" y="1885102"/>
                    <a:pt x="2" y="1540588"/>
                  </a:cubicBezTo>
                  <a:cubicBezTo>
                    <a:pt x="898" y="1208894"/>
                    <a:pt x="277908" y="936008"/>
                    <a:pt x="612650" y="935919"/>
                  </a:cubicBezTo>
                  <a:close/>
                  <a:moveTo>
                    <a:pt x="2008176" y="814993"/>
                  </a:moveTo>
                  <a:cubicBezTo>
                    <a:pt x="1882518" y="814949"/>
                    <a:pt x="1780616" y="916779"/>
                    <a:pt x="1780571" y="1042437"/>
                  </a:cubicBezTo>
                  <a:cubicBezTo>
                    <a:pt x="1780526" y="1167360"/>
                    <a:pt x="1881209" y="1268948"/>
                    <a:pt x="2006123" y="1270033"/>
                  </a:cubicBezTo>
                  <a:cubicBezTo>
                    <a:pt x="2132274" y="1270625"/>
                    <a:pt x="2235028" y="1168848"/>
                    <a:pt x="2235620" y="1042697"/>
                  </a:cubicBezTo>
                  <a:cubicBezTo>
                    <a:pt x="2235620" y="1042662"/>
                    <a:pt x="2235620" y="1042634"/>
                    <a:pt x="2235620" y="1042598"/>
                  </a:cubicBezTo>
                  <a:cubicBezTo>
                    <a:pt x="2235664" y="916940"/>
                    <a:pt x="2133834" y="815038"/>
                    <a:pt x="2008176" y="814993"/>
                  </a:cubicBezTo>
                  <a:close/>
                  <a:moveTo>
                    <a:pt x="2508057" y="814984"/>
                  </a:moveTo>
                  <a:cubicBezTo>
                    <a:pt x="2475327" y="814984"/>
                    <a:pt x="2448800" y="841511"/>
                    <a:pt x="2448800" y="874241"/>
                  </a:cubicBezTo>
                  <a:cubicBezTo>
                    <a:pt x="2448800" y="906971"/>
                    <a:pt x="2475327" y="933498"/>
                    <a:pt x="2508057" y="933498"/>
                  </a:cubicBezTo>
                  <a:cubicBezTo>
                    <a:pt x="2540787" y="933498"/>
                    <a:pt x="2567314" y="906971"/>
                    <a:pt x="2567314" y="874241"/>
                  </a:cubicBezTo>
                  <a:cubicBezTo>
                    <a:pt x="2567314" y="841511"/>
                    <a:pt x="2540787" y="814984"/>
                    <a:pt x="2508057" y="814984"/>
                  </a:cubicBezTo>
                  <a:close/>
                  <a:moveTo>
                    <a:pt x="3025276" y="808808"/>
                  </a:moveTo>
                  <a:cubicBezTo>
                    <a:pt x="2900362" y="807983"/>
                    <a:pt x="2798182" y="908101"/>
                    <a:pt x="2796452" y="1033006"/>
                  </a:cubicBezTo>
                  <a:cubicBezTo>
                    <a:pt x="2794910" y="1158754"/>
                    <a:pt x="2895601" y="1261938"/>
                    <a:pt x="3021349" y="1263480"/>
                  </a:cubicBezTo>
                  <a:cubicBezTo>
                    <a:pt x="3021627" y="1263480"/>
                    <a:pt x="3021905" y="1263489"/>
                    <a:pt x="3022183" y="1263489"/>
                  </a:cubicBezTo>
                  <a:lnTo>
                    <a:pt x="3022273" y="1263489"/>
                  </a:lnTo>
                  <a:cubicBezTo>
                    <a:pt x="3147832" y="1264322"/>
                    <a:pt x="3250281" y="1163210"/>
                    <a:pt x="3251115" y="1037650"/>
                  </a:cubicBezTo>
                  <a:cubicBezTo>
                    <a:pt x="3251948" y="912099"/>
                    <a:pt x="3150836" y="809642"/>
                    <a:pt x="3025276" y="808808"/>
                  </a:cubicBezTo>
                  <a:close/>
                  <a:moveTo>
                    <a:pt x="2829522" y="225019"/>
                  </a:moveTo>
                  <a:cubicBezTo>
                    <a:pt x="2704016" y="224674"/>
                    <a:pt x="2601989" y="326140"/>
                    <a:pt x="2601648" y="451649"/>
                  </a:cubicBezTo>
                  <a:cubicBezTo>
                    <a:pt x="2601648" y="452245"/>
                    <a:pt x="2601648" y="452842"/>
                    <a:pt x="2601648" y="453438"/>
                  </a:cubicBezTo>
                  <a:cubicBezTo>
                    <a:pt x="2602581" y="578126"/>
                    <a:pt x="2703586" y="678891"/>
                    <a:pt x="2828276" y="679528"/>
                  </a:cubicBezTo>
                  <a:cubicBezTo>
                    <a:pt x="2953782" y="679868"/>
                    <a:pt x="3055809" y="578407"/>
                    <a:pt x="3056159" y="452898"/>
                  </a:cubicBezTo>
                  <a:cubicBezTo>
                    <a:pt x="3056500" y="327389"/>
                    <a:pt x="2955037" y="225364"/>
                    <a:pt x="2829522" y="225019"/>
                  </a:cubicBezTo>
                  <a:close/>
                  <a:moveTo>
                    <a:pt x="2203257" y="221521"/>
                  </a:moveTo>
                  <a:cubicBezTo>
                    <a:pt x="2077948" y="220677"/>
                    <a:pt x="1975679" y="321576"/>
                    <a:pt x="1974836" y="446885"/>
                  </a:cubicBezTo>
                  <a:cubicBezTo>
                    <a:pt x="1974827" y="447814"/>
                    <a:pt x="1974827" y="448744"/>
                    <a:pt x="1974836" y="449673"/>
                  </a:cubicBezTo>
                  <a:cubicBezTo>
                    <a:pt x="1974738" y="574689"/>
                    <a:pt x="2075554" y="676354"/>
                    <a:pt x="2200567" y="677287"/>
                  </a:cubicBezTo>
                  <a:cubicBezTo>
                    <a:pt x="2326423" y="678031"/>
                    <a:pt x="2429051" y="576605"/>
                    <a:pt x="2429795" y="450749"/>
                  </a:cubicBezTo>
                  <a:cubicBezTo>
                    <a:pt x="2430539" y="324892"/>
                    <a:pt x="2329112" y="222263"/>
                    <a:pt x="2203257" y="221521"/>
                  </a:cubicBezTo>
                  <a:close/>
                  <a:moveTo>
                    <a:pt x="2519800" y="3"/>
                  </a:moveTo>
                  <a:cubicBezTo>
                    <a:pt x="2994482" y="810"/>
                    <a:pt x="3383998" y="396153"/>
                    <a:pt x="3383102" y="875407"/>
                  </a:cubicBezTo>
                  <a:cubicBezTo>
                    <a:pt x="3383156" y="1357789"/>
                    <a:pt x="2992151" y="1748883"/>
                    <a:pt x="2509769" y="1748928"/>
                  </a:cubicBezTo>
                  <a:cubicBezTo>
                    <a:pt x="2508810" y="1748937"/>
                    <a:pt x="2507850" y="1748928"/>
                    <a:pt x="2506891" y="1748928"/>
                  </a:cubicBezTo>
                  <a:cubicBezTo>
                    <a:pt x="2019570" y="1748300"/>
                    <a:pt x="1632205" y="1357080"/>
                    <a:pt x="1633102" y="866263"/>
                  </a:cubicBezTo>
                  <a:cubicBezTo>
                    <a:pt x="1634177" y="384141"/>
                    <a:pt x="2028624" y="-1252"/>
                    <a:pt x="2519800" y="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3986158" y="2812162"/>
              <a:ext cx="2107832" cy="456388"/>
            </a:xfrm>
            <a:custGeom>
              <a:avLst/>
              <a:gdLst/>
              <a:ahLst/>
              <a:cxnLst/>
              <a:rect l="l" t="t" r="r" b="b"/>
              <a:pathLst>
                <a:path w="2107832" h="456388" extrusionOk="0">
                  <a:moveTo>
                    <a:pt x="45822" y="413517"/>
                  </a:moveTo>
                  <a:lnTo>
                    <a:pt x="2060282" y="413517"/>
                  </a:lnTo>
                  <a:cubicBezTo>
                    <a:pt x="2069793" y="413158"/>
                    <a:pt x="2079314" y="413427"/>
                    <a:pt x="2088789" y="414324"/>
                  </a:cubicBezTo>
                  <a:cubicBezTo>
                    <a:pt x="2100327" y="415390"/>
                    <a:pt x="2108817" y="425610"/>
                    <a:pt x="2107741" y="437148"/>
                  </a:cubicBezTo>
                  <a:cubicBezTo>
                    <a:pt x="2106755" y="447879"/>
                    <a:pt x="2097781" y="456117"/>
                    <a:pt x="2086996" y="456189"/>
                  </a:cubicBezTo>
                  <a:cubicBezTo>
                    <a:pt x="2077494" y="456637"/>
                    <a:pt x="2067991" y="456189"/>
                    <a:pt x="2058489" y="456189"/>
                  </a:cubicBezTo>
                  <a:lnTo>
                    <a:pt x="1052918" y="456368"/>
                  </a:lnTo>
                  <a:lnTo>
                    <a:pt x="51022" y="456368"/>
                  </a:lnTo>
                  <a:cubicBezTo>
                    <a:pt x="41519" y="456368"/>
                    <a:pt x="32017" y="456368"/>
                    <a:pt x="22514" y="456368"/>
                  </a:cubicBezTo>
                  <a:cubicBezTo>
                    <a:pt x="8440" y="455920"/>
                    <a:pt x="-256" y="448748"/>
                    <a:pt x="282" y="434404"/>
                  </a:cubicBezTo>
                  <a:cubicBezTo>
                    <a:pt x="129" y="423315"/>
                    <a:pt x="8995" y="414207"/>
                    <a:pt x="20085" y="414055"/>
                  </a:cubicBezTo>
                  <a:cubicBezTo>
                    <a:pt x="20327" y="414046"/>
                    <a:pt x="20569" y="414046"/>
                    <a:pt x="20811" y="414055"/>
                  </a:cubicBezTo>
                  <a:cubicBezTo>
                    <a:pt x="29148" y="413427"/>
                    <a:pt x="37485" y="413517"/>
                    <a:pt x="45822" y="413517"/>
                  </a:cubicBezTo>
                  <a:close/>
                  <a:moveTo>
                    <a:pt x="2003983" y="148879"/>
                  </a:moveTo>
                  <a:cubicBezTo>
                    <a:pt x="2086279" y="148879"/>
                    <a:pt x="2086279" y="148879"/>
                    <a:pt x="2086279" y="230817"/>
                  </a:cubicBezTo>
                  <a:cubicBezTo>
                    <a:pt x="2086279" y="307913"/>
                    <a:pt x="2086279" y="307913"/>
                    <a:pt x="2009720" y="307913"/>
                  </a:cubicBezTo>
                  <a:cubicBezTo>
                    <a:pt x="1927245" y="307913"/>
                    <a:pt x="1927245" y="307913"/>
                    <a:pt x="1927245" y="225796"/>
                  </a:cubicBezTo>
                  <a:cubicBezTo>
                    <a:pt x="1927245" y="148879"/>
                    <a:pt x="1927245" y="148879"/>
                    <a:pt x="2003983" y="148879"/>
                  </a:cubicBezTo>
                  <a:close/>
                  <a:moveTo>
                    <a:pt x="1735669" y="148879"/>
                  </a:moveTo>
                  <a:cubicBezTo>
                    <a:pt x="1814559" y="148879"/>
                    <a:pt x="1814559" y="148879"/>
                    <a:pt x="1814559" y="227410"/>
                  </a:cubicBezTo>
                  <a:cubicBezTo>
                    <a:pt x="1814559" y="308092"/>
                    <a:pt x="1814559" y="308092"/>
                    <a:pt x="1733877" y="308092"/>
                  </a:cubicBezTo>
                  <a:cubicBezTo>
                    <a:pt x="1653194" y="308092"/>
                    <a:pt x="1654718" y="308092"/>
                    <a:pt x="1654718" y="229382"/>
                  </a:cubicBezTo>
                  <a:cubicBezTo>
                    <a:pt x="1654897" y="148879"/>
                    <a:pt x="1654897" y="148879"/>
                    <a:pt x="1735669" y="148879"/>
                  </a:cubicBezTo>
                  <a:close/>
                  <a:moveTo>
                    <a:pt x="1455343" y="148789"/>
                  </a:moveTo>
                  <a:lnTo>
                    <a:pt x="1462515" y="148789"/>
                  </a:lnTo>
                  <a:cubicBezTo>
                    <a:pt x="1542570" y="148789"/>
                    <a:pt x="1542570" y="148789"/>
                    <a:pt x="1542570" y="230188"/>
                  </a:cubicBezTo>
                  <a:cubicBezTo>
                    <a:pt x="1542570" y="308092"/>
                    <a:pt x="1542570" y="308092"/>
                    <a:pt x="1465742" y="308092"/>
                  </a:cubicBezTo>
                  <a:cubicBezTo>
                    <a:pt x="1381743" y="308092"/>
                    <a:pt x="1381743" y="308092"/>
                    <a:pt x="1381743" y="222748"/>
                  </a:cubicBezTo>
                  <a:cubicBezTo>
                    <a:pt x="1381743" y="148789"/>
                    <a:pt x="1381743" y="148789"/>
                    <a:pt x="1455343" y="148789"/>
                  </a:cubicBezTo>
                  <a:close/>
                  <a:moveTo>
                    <a:pt x="1188464" y="148789"/>
                  </a:moveTo>
                  <a:cubicBezTo>
                    <a:pt x="1270491" y="148789"/>
                    <a:pt x="1270491" y="148789"/>
                    <a:pt x="1270491" y="228037"/>
                  </a:cubicBezTo>
                  <a:cubicBezTo>
                    <a:pt x="1270491" y="307285"/>
                    <a:pt x="1270491" y="308092"/>
                    <a:pt x="1188912" y="308092"/>
                  </a:cubicBezTo>
                  <a:cubicBezTo>
                    <a:pt x="1109037" y="308092"/>
                    <a:pt x="1109037" y="308092"/>
                    <a:pt x="1109037" y="226692"/>
                  </a:cubicBezTo>
                  <a:cubicBezTo>
                    <a:pt x="1109037" y="148789"/>
                    <a:pt x="1109037" y="148789"/>
                    <a:pt x="1188464" y="148789"/>
                  </a:cubicBezTo>
                  <a:close/>
                  <a:moveTo>
                    <a:pt x="919702" y="148520"/>
                  </a:moveTo>
                  <a:cubicBezTo>
                    <a:pt x="997516" y="148520"/>
                    <a:pt x="997516" y="148520"/>
                    <a:pt x="997516" y="224989"/>
                  </a:cubicBezTo>
                  <a:cubicBezTo>
                    <a:pt x="997516" y="307554"/>
                    <a:pt x="997516" y="307554"/>
                    <a:pt x="914771" y="307554"/>
                  </a:cubicBezTo>
                  <a:cubicBezTo>
                    <a:pt x="837406" y="307554"/>
                    <a:pt x="837406" y="307554"/>
                    <a:pt x="837406" y="230906"/>
                  </a:cubicBezTo>
                  <a:cubicBezTo>
                    <a:pt x="837406" y="148520"/>
                    <a:pt x="837406" y="148520"/>
                    <a:pt x="919702" y="148520"/>
                  </a:cubicBezTo>
                  <a:close/>
                  <a:moveTo>
                    <a:pt x="641796" y="148520"/>
                  </a:moveTo>
                  <a:cubicBezTo>
                    <a:pt x="724272" y="148520"/>
                    <a:pt x="724272" y="148520"/>
                    <a:pt x="724272" y="230188"/>
                  </a:cubicBezTo>
                  <a:cubicBezTo>
                    <a:pt x="724541" y="307554"/>
                    <a:pt x="724541" y="307554"/>
                    <a:pt x="648072" y="307554"/>
                  </a:cubicBezTo>
                  <a:cubicBezTo>
                    <a:pt x="565686" y="307554"/>
                    <a:pt x="565686" y="307554"/>
                    <a:pt x="565686" y="225796"/>
                  </a:cubicBezTo>
                  <a:cubicBezTo>
                    <a:pt x="565686" y="148520"/>
                    <a:pt x="565686" y="148520"/>
                    <a:pt x="641796" y="148520"/>
                  </a:cubicBezTo>
                  <a:close/>
                  <a:moveTo>
                    <a:pt x="376172" y="148520"/>
                  </a:moveTo>
                  <a:cubicBezTo>
                    <a:pt x="452462" y="148520"/>
                    <a:pt x="452462" y="148520"/>
                    <a:pt x="452462" y="225616"/>
                  </a:cubicBezTo>
                  <a:cubicBezTo>
                    <a:pt x="452462" y="307554"/>
                    <a:pt x="452462" y="307554"/>
                    <a:pt x="370166" y="307554"/>
                  </a:cubicBezTo>
                  <a:cubicBezTo>
                    <a:pt x="293876" y="307554"/>
                    <a:pt x="293876" y="307554"/>
                    <a:pt x="293876" y="230278"/>
                  </a:cubicBezTo>
                  <a:cubicBezTo>
                    <a:pt x="293876" y="148520"/>
                    <a:pt x="293876" y="148520"/>
                    <a:pt x="376172" y="148520"/>
                  </a:cubicBezTo>
                  <a:close/>
                  <a:moveTo>
                    <a:pt x="99701" y="148072"/>
                  </a:moveTo>
                  <a:cubicBezTo>
                    <a:pt x="180831" y="148072"/>
                    <a:pt x="180831" y="148072"/>
                    <a:pt x="180831" y="228127"/>
                  </a:cubicBezTo>
                  <a:cubicBezTo>
                    <a:pt x="180831" y="308182"/>
                    <a:pt x="180831" y="307554"/>
                    <a:pt x="102031" y="307554"/>
                  </a:cubicBezTo>
                  <a:cubicBezTo>
                    <a:pt x="20632" y="307554"/>
                    <a:pt x="20632" y="307554"/>
                    <a:pt x="20632" y="226872"/>
                  </a:cubicBezTo>
                  <a:cubicBezTo>
                    <a:pt x="20632" y="148072"/>
                    <a:pt x="20632" y="148072"/>
                    <a:pt x="99701" y="148072"/>
                  </a:cubicBezTo>
                  <a:close/>
                  <a:moveTo>
                    <a:pt x="25472" y="244"/>
                  </a:moveTo>
                  <a:lnTo>
                    <a:pt x="2061716" y="244"/>
                  </a:lnTo>
                  <a:cubicBezTo>
                    <a:pt x="2071201" y="-285"/>
                    <a:pt x="2080712" y="47"/>
                    <a:pt x="2090134" y="1230"/>
                  </a:cubicBezTo>
                  <a:cubicBezTo>
                    <a:pt x="2101009" y="2449"/>
                    <a:pt x="2108835" y="12257"/>
                    <a:pt x="2107616" y="23131"/>
                  </a:cubicBezTo>
                  <a:cubicBezTo>
                    <a:pt x="2107571" y="23543"/>
                    <a:pt x="2107508" y="23947"/>
                    <a:pt x="2107436" y="24359"/>
                  </a:cubicBezTo>
                  <a:cubicBezTo>
                    <a:pt x="2107006" y="34283"/>
                    <a:pt x="2098902" y="42154"/>
                    <a:pt x="2088969" y="42289"/>
                  </a:cubicBezTo>
                  <a:cubicBezTo>
                    <a:pt x="2078301" y="43006"/>
                    <a:pt x="2067543" y="43006"/>
                    <a:pt x="2056875" y="43006"/>
                  </a:cubicBezTo>
                  <a:lnTo>
                    <a:pt x="1054800" y="43275"/>
                  </a:lnTo>
                  <a:lnTo>
                    <a:pt x="52725" y="43275"/>
                  </a:lnTo>
                  <a:cubicBezTo>
                    <a:pt x="43223" y="43275"/>
                    <a:pt x="33720" y="43275"/>
                    <a:pt x="24218" y="43275"/>
                  </a:cubicBezTo>
                  <a:cubicBezTo>
                    <a:pt x="10322" y="43275"/>
                    <a:pt x="371" y="37268"/>
                    <a:pt x="13" y="23104"/>
                  </a:cubicBezTo>
                  <a:cubicBezTo>
                    <a:pt x="-435" y="7057"/>
                    <a:pt x="10143" y="244"/>
                    <a:pt x="2547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5027422" y="507576"/>
              <a:ext cx="1470757" cy="1413927"/>
            </a:xfrm>
            <a:custGeom>
              <a:avLst/>
              <a:gdLst/>
              <a:ahLst/>
              <a:cxnLst/>
              <a:rect l="l" t="t" r="r" b="b"/>
              <a:pathLst>
                <a:path w="1470757" h="1413927" extrusionOk="0">
                  <a:moveTo>
                    <a:pt x="736361" y="959238"/>
                  </a:moveTo>
                  <a:cubicBezTo>
                    <a:pt x="861321" y="960179"/>
                    <a:pt x="962102" y="1061794"/>
                    <a:pt x="962003" y="1186753"/>
                  </a:cubicBezTo>
                  <a:cubicBezTo>
                    <a:pt x="962255" y="1311963"/>
                    <a:pt x="860962" y="1413676"/>
                    <a:pt x="735743" y="1413927"/>
                  </a:cubicBezTo>
                  <a:cubicBezTo>
                    <a:pt x="734819" y="1413927"/>
                    <a:pt x="733887" y="1413927"/>
                    <a:pt x="732955" y="1413918"/>
                  </a:cubicBezTo>
                  <a:cubicBezTo>
                    <a:pt x="607395" y="1412977"/>
                    <a:pt x="506381" y="1310430"/>
                    <a:pt x="507323" y="1184879"/>
                  </a:cubicBezTo>
                  <a:cubicBezTo>
                    <a:pt x="508264" y="1059320"/>
                    <a:pt x="610811" y="958296"/>
                    <a:pt x="736361" y="959238"/>
                  </a:cubicBezTo>
                  <a:close/>
                  <a:moveTo>
                    <a:pt x="727486" y="593469"/>
                  </a:moveTo>
                  <a:cubicBezTo>
                    <a:pt x="760207" y="593666"/>
                    <a:pt x="786582" y="620354"/>
                    <a:pt x="786384" y="653084"/>
                  </a:cubicBezTo>
                  <a:cubicBezTo>
                    <a:pt x="786187" y="685805"/>
                    <a:pt x="759499" y="712180"/>
                    <a:pt x="726769" y="711982"/>
                  </a:cubicBezTo>
                  <a:cubicBezTo>
                    <a:pt x="694218" y="711785"/>
                    <a:pt x="667925" y="685366"/>
                    <a:pt x="667871" y="652815"/>
                  </a:cubicBezTo>
                  <a:cubicBezTo>
                    <a:pt x="669081" y="620453"/>
                    <a:pt x="695115" y="594527"/>
                    <a:pt x="727486" y="593469"/>
                  </a:cubicBezTo>
                  <a:close/>
                  <a:moveTo>
                    <a:pt x="228161" y="592922"/>
                  </a:moveTo>
                  <a:cubicBezTo>
                    <a:pt x="228573" y="592922"/>
                    <a:pt x="228994" y="592931"/>
                    <a:pt x="229407" y="592931"/>
                  </a:cubicBezTo>
                  <a:cubicBezTo>
                    <a:pt x="354536" y="594060"/>
                    <a:pt x="455299" y="695953"/>
                    <a:pt x="455049" y="821083"/>
                  </a:cubicBezTo>
                  <a:cubicBezTo>
                    <a:pt x="454699" y="946741"/>
                    <a:pt x="352546" y="1048320"/>
                    <a:pt x="226888" y="1047970"/>
                  </a:cubicBezTo>
                  <a:cubicBezTo>
                    <a:pt x="101230" y="1047621"/>
                    <a:pt x="-350" y="945468"/>
                    <a:pt x="0" y="819810"/>
                  </a:cubicBezTo>
                  <a:cubicBezTo>
                    <a:pt x="350" y="694151"/>
                    <a:pt x="102503" y="592572"/>
                    <a:pt x="228161" y="592922"/>
                  </a:cubicBezTo>
                  <a:close/>
                  <a:moveTo>
                    <a:pt x="1245198" y="587283"/>
                  </a:moveTo>
                  <a:cubicBezTo>
                    <a:pt x="1370758" y="588269"/>
                    <a:pt x="1471736" y="690861"/>
                    <a:pt x="1470750" y="816421"/>
                  </a:cubicBezTo>
                  <a:cubicBezTo>
                    <a:pt x="1469764" y="941981"/>
                    <a:pt x="1367172" y="1042959"/>
                    <a:pt x="1241612" y="1041973"/>
                  </a:cubicBezTo>
                  <a:cubicBezTo>
                    <a:pt x="1116052" y="1040987"/>
                    <a:pt x="1015074" y="938395"/>
                    <a:pt x="1016060" y="812835"/>
                  </a:cubicBezTo>
                  <a:cubicBezTo>
                    <a:pt x="1017055" y="687275"/>
                    <a:pt x="1119639" y="586297"/>
                    <a:pt x="1245198" y="587283"/>
                  </a:cubicBezTo>
                  <a:close/>
                  <a:moveTo>
                    <a:pt x="1050575" y="3511"/>
                  </a:moveTo>
                  <a:cubicBezTo>
                    <a:pt x="1175139" y="4298"/>
                    <a:pt x="1275849" y="105209"/>
                    <a:pt x="1276396" y="229771"/>
                  </a:cubicBezTo>
                  <a:cubicBezTo>
                    <a:pt x="1277489" y="354731"/>
                    <a:pt x="1177085" y="456919"/>
                    <a:pt x="1052117" y="458012"/>
                  </a:cubicBezTo>
                  <a:cubicBezTo>
                    <a:pt x="1050646" y="458030"/>
                    <a:pt x="1049176" y="458030"/>
                    <a:pt x="1047706" y="458012"/>
                  </a:cubicBezTo>
                  <a:cubicBezTo>
                    <a:pt x="922200" y="457214"/>
                    <a:pt x="821096" y="354832"/>
                    <a:pt x="821894" y="229325"/>
                  </a:cubicBezTo>
                  <a:cubicBezTo>
                    <a:pt x="822683" y="103818"/>
                    <a:pt x="925069" y="2717"/>
                    <a:pt x="1050575" y="3511"/>
                  </a:cubicBezTo>
                  <a:close/>
                  <a:moveTo>
                    <a:pt x="419898" y="4"/>
                  </a:moveTo>
                  <a:cubicBezTo>
                    <a:pt x="420831" y="-2"/>
                    <a:pt x="421754" y="-1"/>
                    <a:pt x="422686" y="5"/>
                  </a:cubicBezTo>
                  <a:cubicBezTo>
                    <a:pt x="548542" y="302"/>
                    <a:pt x="650327" y="102570"/>
                    <a:pt x="650032" y="228425"/>
                  </a:cubicBezTo>
                  <a:cubicBezTo>
                    <a:pt x="649736" y="354282"/>
                    <a:pt x="547466" y="456067"/>
                    <a:pt x="421610" y="455771"/>
                  </a:cubicBezTo>
                  <a:cubicBezTo>
                    <a:pt x="296069" y="455475"/>
                    <a:pt x="194418" y="353698"/>
                    <a:pt x="194266" y="228157"/>
                  </a:cubicBezTo>
                  <a:cubicBezTo>
                    <a:pt x="193566" y="102848"/>
                    <a:pt x="294590" y="700"/>
                    <a:pt x="419898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3349677" y="1377875"/>
              <a:ext cx="1030592" cy="990151"/>
            </a:xfrm>
            <a:custGeom>
              <a:avLst/>
              <a:gdLst/>
              <a:ahLst/>
              <a:cxnLst/>
              <a:rect l="l" t="t" r="r" b="b"/>
              <a:pathLst>
                <a:path w="1030592" h="990151" extrusionOk="0">
                  <a:moveTo>
                    <a:pt x="514575" y="671008"/>
                  </a:moveTo>
                  <a:cubicBezTo>
                    <a:pt x="602707" y="670963"/>
                    <a:pt x="674192" y="742358"/>
                    <a:pt x="674237" y="830490"/>
                  </a:cubicBezTo>
                  <a:cubicBezTo>
                    <a:pt x="674237" y="830732"/>
                    <a:pt x="674237" y="830965"/>
                    <a:pt x="674237" y="831207"/>
                  </a:cubicBezTo>
                  <a:cubicBezTo>
                    <a:pt x="672515" y="918470"/>
                    <a:pt x="602026" y="988717"/>
                    <a:pt x="514754" y="990151"/>
                  </a:cubicBezTo>
                  <a:cubicBezTo>
                    <a:pt x="426622" y="990196"/>
                    <a:pt x="355147" y="918802"/>
                    <a:pt x="355093" y="830669"/>
                  </a:cubicBezTo>
                  <a:cubicBezTo>
                    <a:pt x="355048" y="742537"/>
                    <a:pt x="426452" y="671053"/>
                    <a:pt x="514575" y="671008"/>
                  </a:cubicBezTo>
                  <a:close/>
                  <a:moveTo>
                    <a:pt x="509465" y="416052"/>
                  </a:moveTo>
                  <a:cubicBezTo>
                    <a:pt x="533490" y="415872"/>
                    <a:pt x="547654" y="431560"/>
                    <a:pt x="551150" y="456303"/>
                  </a:cubicBezTo>
                  <a:cubicBezTo>
                    <a:pt x="548461" y="479970"/>
                    <a:pt x="535821" y="495389"/>
                    <a:pt x="511437" y="497989"/>
                  </a:cubicBezTo>
                  <a:cubicBezTo>
                    <a:pt x="488881" y="499038"/>
                    <a:pt x="469751" y="481601"/>
                    <a:pt x="468702" y="459046"/>
                  </a:cubicBezTo>
                  <a:cubicBezTo>
                    <a:pt x="468657" y="458078"/>
                    <a:pt x="468648" y="457101"/>
                    <a:pt x="468675" y="456124"/>
                  </a:cubicBezTo>
                  <a:cubicBezTo>
                    <a:pt x="470289" y="431381"/>
                    <a:pt x="485439" y="416231"/>
                    <a:pt x="509465" y="416052"/>
                  </a:cubicBezTo>
                  <a:close/>
                  <a:moveTo>
                    <a:pt x="159581" y="415057"/>
                  </a:moveTo>
                  <a:cubicBezTo>
                    <a:pt x="159993" y="415057"/>
                    <a:pt x="160415" y="415066"/>
                    <a:pt x="160827" y="415066"/>
                  </a:cubicBezTo>
                  <a:cubicBezTo>
                    <a:pt x="248242" y="416142"/>
                    <a:pt x="318597" y="487214"/>
                    <a:pt x="318785" y="574638"/>
                  </a:cubicBezTo>
                  <a:cubicBezTo>
                    <a:pt x="318687" y="662671"/>
                    <a:pt x="247238" y="733950"/>
                    <a:pt x="159204" y="733842"/>
                  </a:cubicBezTo>
                  <a:cubicBezTo>
                    <a:pt x="71180" y="733744"/>
                    <a:pt x="-98" y="662295"/>
                    <a:pt x="0" y="574270"/>
                  </a:cubicBezTo>
                  <a:cubicBezTo>
                    <a:pt x="99" y="486237"/>
                    <a:pt x="71548" y="414959"/>
                    <a:pt x="159581" y="415057"/>
                  </a:cubicBezTo>
                  <a:close/>
                  <a:moveTo>
                    <a:pt x="873898" y="411507"/>
                  </a:moveTo>
                  <a:cubicBezTo>
                    <a:pt x="961412" y="412600"/>
                    <a:pt x="1031516" y="484345"/>
                    <a:pt x="1030583" y="571858"/>
                  </a:cubicBezTo>
                  <a:cubicBezTo>
                    <a:pt x="1029301" y="659453"/>
                    <a:pt x="957539" y="729583"/>
                    <a:pt x="869936" y="728830"/>
                  </a:cubicBezTo>
                  <a:cubicBezTo>
                    <a:pt x="782306" y="727737"/>
                    <a:pt x="712157" y="655813"/>
                    <a:pt x="713251" y="568183"/>
                  </a:cubicBezTo>
                  <a:cubicBezTo>
                    <a:pt x="714344" y="480562"/>
                    <a:pt x="786268" y="410413"/>
                    <a:pt x="873898" y="411507"/>
                  </a:cubicBezTo>
                  <a:close/>
                  <a:moveTo>
                    <a:pt x="736389" y="2071"/>
                  </a:moveTo>
                  <a:cubicBezTo>
                    <a:pt x="824413" y="2877"/>
                    <a:pt x="895127" y="74882"/>
                    <a:pt x="894329" y="162906"/>
                  </a:cubicBezTo>
                  <a:cubicBezTo>
                    <a:pt x="894320" y="163077"/>
                    <a:pt x="894320" y="163256"/>
                    <a:pt x="894320" y="163426"/>
                  </a:cubicBezTo>
                  <a:cubicBezTo>
                    <a:pt x="892895" y="251101"/>
                    <a:pt x="821177" y="321304"/>
                    <a:pt x="733493" y="320847"/>
                  </a:cubicBezTo>
                  <a:cubicBezTo>
                    <a:pt x="645469" y="320049"/>
                    <a:pt x="574755" y="248044"/>
                    <a:pt x="575553" y="160011"/>
                  </a:cubicBezTo>
                  <a:cubicBezTo>
                    <a:pt x="576351" y="71986"/>
                    <a:pt x="648355" y="1273"/>
                    <a:pt x="736389" y="2071"/>
                  </a:cubicBezTo>
                  <a:close/>
                  <a:moveTo>
                    <a:pt x="294491" y="0"/>
                  </a:moveTo>
                  <a:cubicBezTo>
                    <a:pt x="294671" y="0"/>
                    <a:pt x="294850" y="0"/>
                    <a:pt x="295029" y="0"/>
                  </a:cubicBezTo>
                  <a:cubicBezTo>
                    <a:pt x="382301" y="574"/>
                    <a:pt x="453077" y="70875"/>
                    <a:pt x="454242" y="158137"/>
                  </a:cubicBezTo>
                  <a:cubicBezTo>
                    <a:pt x="454691" y="245920"/>
                    <a:pt x="383888" y="317440"/>
                    <a:pt x="296105" y="317889"/>
                  </a:cubicBezTo>
                  <a:cubicBezTo>
                    <a:pt x="208323" y="318328"/>
                    <a:pt x="136802" y="247533"/>
                    <a:pt x="136354" y="159751"/>
                  </a:cubicBezTo>
                  <a:cubicBezTo>
                    <a:pt x="135915" y="71969"/>
                    <a:pt x="206709" y="448"/>
                    <a:pt x="294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4112048" y="3631332"/>
              <a:ext cx="1854696" cy="77544"/>
            </a:xfrm>
            <a:custGeom>
              <a:avLst/>
              <a:gdLst/>
              <a:ahLst/>
              <a:cxnLst/>
              <a:rect l="l" t="t" r="r" b="b"/>
              <a:pathLst>
                <a:path w="1854696" h="77544" extrusionOk="0">
                  <a:moveTo>
                    <a:pt x="295499" y="2178"/>
                  </a:moveTo>
                  <a:cubicBezTo>
                    <a:pt x="315240" y="3505"/>
                    <a:pt x="330668" y="19749"/>
                    <a:pt x="330964" y="39534"/>
                  </a:cubicBezTo>
                  <a:cubicBezTo>
                    <a:pt x="330695" y="62573"/>
                    <a:pt x="314559" y="74586"/>
                    <a:pt x="292147" y="77544"/>
                  </a:cubicBezTo>
                  <a:cubicBezTo>
                    <a:pt x="269735" y="73062"/>
                    <a:pt x="254047" y="61856"/>
                    <a:pt x="255033" y="37562"/>
                  </a:cubicBezTo>
                  <a:cubicBezTo>
                    <a:pt x="256440" y="16620"/>
                    <a:pt x="274558" y="780"/>
                    <a:pt x="295499" y="2178"/>
                  </a:cubicBezTo>
                  <a:close/>
                  <a:moveTo>
                    <a:pt x="1180280" y="1613"/>
                  </a:moveTo>
                  <a:cubicBezTo>
                    <a:pt x="1204396" y="538"/>
                    <a:pt x="1216587" y="13447"/>
                    <a:pt x="1219456" y="35231"/>
                  </a:cubicBezTo>
                  <a:cubicBezTo>
                    <a:pt x="1219456" y="61229"/>
                    <a:pt x="1206099" y="75751"/>
                    <a:pt x="1183597" y="76827"/>
                  </a:cubicBezTo>
                  <a:cubicBezTo>
                    <a:pt x="1164485" y="79212"/>
                    <a:pt x="1147057" y="65657"/>
                    <a:pt x="1144672" y="46553"/>
                  </a:cubicBezTo>
                  <a:cubicBezTo>
                    <a:pt x="1144439" y="44698"/>
                    <a:pt x="1144359" y="42833"/>
                    <a:pt x="1144422" y="40969"/>
                  </a:cubicBezTo>
                  <a:cubicBezTo>
                    <a:pt x="1143615" y="17571"/>
                    <a:pt x="1156165" y="2689"/>
                    <a:pt x="1180280" y="1613"/>
                  </a:cubicBezTo>
                  <a:close/>
                  <a:moveTo>
                    <a:pt x="1815341" y="897"/>
                  </a:moveTo>
                  <a:cubicBezTo>
                    <a:pt x="1839008" y="89"/>
                    <a:pt x="1851917" y="13895"/>
                    <a:pt x="1854696" y="36128"/>
                  </a:cubicBezTo>
                  <a:cubicBezTo>
                    <a:pt x="1854068" y="61139"/>
                    <a:pt x="1840801" y="75662"/>
                    <a:pt x="1818209" y="76469"/>
                  </a:cubicBezTo>
                  <a:cubicBezTo>
                    <a:pt x="1799070" y="78629"/>
                    <a:pt x="1781804" y="64869"/>
                    <a:pt x="1779643" y="45729"/>
                  </a:cubicBezTo>
                  <a:cubicBezTo>
                    <a:pt x="1779419" y="43766"/>
                    <a:pt x="1779365" y="41776"/>
                    <a:pt x="1779482" y="39803"/>
                  </a:cubicBezTo>
                  <a:cubicBezTo>
                    <a:pt x="1778944" y="16405"/>
                    <a:pt x="1791674" y="1703"/>
                    <a:pt x="1815341" y="897"/>
                  </a:cubicBezTo>
                  <a:close/>
                  <a:moveTo>
                    <a:pt x="672789" y="807"/>
                  </a:moveTo>
                  <a:cubicBezTo>
                    <a:pt x="691875" y="-1363"/>
                    <a:pt x="709105" y="12353"/>
                    <a:pt x="711274" y="31448"/>
                  </a:cubicBezTo>
                  <a:cubicBezTo>
                    <a:pt x="711507" y="33474"/>
                    <a:pt x="711552" y="35518"/>
                    <a:pt x="711427" y="37562"/>
                  </a:cubicBezTo>
                  <a:cubicBezTo>
                    <a:pt x="712323" y="62125"/>
                    <a:pt x="697262" y="73062"/>
                    <a:pt x="675030" y="77365"/>
                  </a:cubicBezTo>
                  <a:cubicBezTo>
                    <a:pt x="651632" y="74945"/>
                    <a:pt x="636034" y="62394"/>
                    <a:pt x="635585" y="39445"/>
                  </a:cubicBezTo>
                  <a:cubicBezTo>
                    <a:pt x="633667" y="20081"/>
                    <a:pt x="647813" y="2833"/>
                    <a:pt x="667177" y="914"/>
                  </a:cubicBezTo>
                  <a:cubicBezTo>
                    <a:pt x="669041" y="726"/>
                    <a:pt x="670915" y="690"/>
                    <a:pt x="672789" y="807"/>
                  </a:cubicBezTo>
                  <a:close/>
                  <a:moveTo>
                    <a:pt x="546924" y="807"/>
                  </a:moveTo>
                  <a:cubicBezTo>
                    <a:pt x="570949" y="986"/>
                    <a:pt x="582693" y="15419"/>
                    <a:pt x="584575" y="37920"/>
                  </a:cubicBezTo>
                  <a:cubicBezTo>
                    <a:pt x="583051" y="62663"/>
                    <a:pt x="569156" y="76648"/>
                    <a:pt x="546565" y="76558"/>
                  </a:cubicBezTo>
                  <a:cubicBezTo>
                    <a:pt x="527201" y="77876"/>
                    <a:pt x="510437" y="63246"/>
                    <a:pt x="509119" y="43891"/>
                  </a:cubicBezTo>
                  <a:cubicBezTo>
                    <a:pt x="508985" y="42017"/>
                    <a:pt x="509012" y="40144"/>
                    <a:pt x="509182" y="38279"/>
                  </a:cubicBezTo>
                  <a:cubicBezTo>
                    <a:pt x="509182" y="15060"/>
                    <a:pt x="522898" y="627"/>
                    <a:pt x="546924" y="807"/>
                  </a:cubicBezTo>
                  <a:close/>
                  <a:moveTo>
                    <a:pt x="419177" y="807"/>
                  </a:moveTo>
                  <a:cubicBezTo>
                    <a:pt x="440109" y="1452"/>
                    <a:pt x="456559" y="18943"/>
                    <a:pt x="455914" y="39875"/>
                  </a:cubicBezTo>
                  <a:cubicBezTo>
                    <a:pt x="455313" y="59454"/>
                    <a:pt x="439894" y="75358"/>
                    <a:pt x="420342" y="76559"/>
                  </a:cubicBezTo>
                  <a:cubicBezTo>
                    <a:pt x="397751" y="76828"/>
                    <a:pt x="383497" y="63022"/>
                    <a:pt x="381704" y="38638"/>
                  </a:cubicBezTo>
                  <a:cubicBezTo>
                    <a:pt x="383587" y="15778"/>
                    <a:pt x="395331" y="1345"/>
                    <a:pt x="419177" y="807"/>
                  </a:cubicBezTo>
                  <a:close/>
                  <a:moveTo>
                    <a:pt x="1560195" y="771"/>
                  </a:moveTo>
                  <a:cubicBezTo>
                    <a:pt x="1561397" y="727"/>
                    <a:pt x="1562589" y="736"/>
                    <a:pt x="1563790" y="807"/>
                  </a:cubicBezTo>
                  <a:cubicBezTo>
                    <a:pt x="1587816" y="718"/>
                    <a:pt x="1597677" y="17302"/>
                    <a:pt x="1602697" y="37025"/>
                  </a:cubicBezTo>
                  <a:cubicBezTo>
                    <a:pt x="1598753" y="61678"/>
                    <a:pt x="1586023" y="77186"/>
                    <a:pt x="1562983" y="76559"/>
                  </a:cubicBezTo>
                  <a:cubicBezTo>
                    <a:pt x="1542051" y="77330"/>
                    <a:pt x="1524462" y="60987"/>
                    <a:pt x="1523691" y="40055"/>
                  </a:cubicBezTo>
                  <a:cubicBezTo>
                    <a:pt x="1522920" y="19131"/>
                    <a:pt x="1539263" y="1542"/>
                    <a:pt x="1560195" y="771"/>
                  </a:cubicBezTo>
                  <a:close/>
                  <a:moveTo>
                    <a:pt x="1692345" y="717"/>
                  </a:moveTo>
                  <a:cubicBezTo>
                    <a:pt x="1713215" y="2079"/>
                    <a:pt x="1729028" y="20099"/>
                    <a:pt x="1727666" y="40968"/>
                  </a:cubicBezTo>
                  <a:cubicBezTo>
                    <a:pt x="1726303" y="61838"/>
                    <a:pt x="1708284" y="77652"/>
                    <a:pt x="1687414" y="76289"/>
                  </a:cubicBezTo>
                  <a:cubicBezTo>
                    <a:pt x="1664733" y="74855"/>
                    <a:pt x="1652004" y="59884"/>
                    <a:pt x="1651914" y="35231"/>
                  </a:cubicBezTo>
                  <a:cubicBezTo>
                    <a:pt x="1655679" y="12729"/>
                    <a:pt x="1668499" y="-628"/>
                    <a:pt x="1692345" y="717"/>
                  </a:cubicBezTo>
                  <a:close/>
                  <a:moveTo>
                    <a:pt x="36921" y="627"/>
                  </a:moveTo>
                  <a:cubicBezTo>
                    <a:pt x="60767" y="-90"/>
                    <a:pt x="73229" y="13985"/>
                    <a:pt x="76904" y="35231"/>
                  </a:cubicBezTo>
                  <a:cubicBezTo>
                    <a:pt x="76277" y="60601"/>
                    <a:pt x="63009" y="75124"/>
                    <a:pt x="40328" y="76379"/>
                  </a:cubicBezTo>
                  <a:cubicBezTo>
                    <a:pt x="19431" y="77706"/>
                    <a:pt x="1403" y="61838"/>
                    <a:pt x="77" y="40941"/>
                  </a:cubicBezTo>
                  <a:cubicBezTo>
                    <a:pt x="-1250" y="20045"/>
                    <a:pt x="14617" y="2017"/>
                    <a:pt x="35514" y="690"/>
                  </a:cubicBezTo>
                  <a:cubicBezTo>
                    <a:pt x="35980" y="663"/>
                    <a:pt x="36455" y="636"/>
                    <a:pt x="36921" y="627"/>
                  </a:cubicBezTo>
                  <a:close/>
                  <a:moveTo>
                    <a:pt x="1435282" y="583"/>
                  </a:moveTo>
                  <a:cubicBezTo>
                    <a:pt x="1456277" y="260"/>
                    <a:pt x="1473552" y="17015"/>
                    <a:pt x="1473875" y="38010"/>
                  </a:cubicBezTo>
                  <a:cubicBezTo>
                    <a:pt x="1474682" y="62125"/>
                    <a:pt x="1458635" y="73331"/>
                    <a:pt x="1436582" y="77455"/>
                  </a:cubicBezTo>
                  <a:cubicBezTo>
                    <a:pt x="1413722" y="74497"/>
                    <a:pt x="1397944" y="62484"/>
                    <a:pt x="1397855" y="39176"/>
                  </a:cubicBezTo>
                  <a:cubicBezTo>
                    <a:pt x="1397532" y="18180"/>
                    <a:pt x="1414286" y="905"/>
                    <a:pt x="1435282" y="583"/>
                  </a:cubicBezTo>
                  <a:close/>
                  <a:moveTo>
                    <a:pt x="1308834" y="179"/>
                  </a:moveTo>
                  <a:cubicBezTo>
                    <a:pt x="1331067" y="2151"/>
                    <a:pt x="1345769" y="13626"/>
                    <a:pt x="1346486" y="37651"/>
                  </a:cubicBezTo>
                  <a:cubicBezTo>
                    <a:pt x="1348539" y="56997"/>
                    <a:pt x="1334518" y="74353"/>
                    <a:pt x="1315172" y="76406"/>
                  </a:cubicBezTo>
                  <a:cubicBezTo>
                    <a:pt x="1313361" y="76594"/>
                    <a:pt x="1311541" y="76648"/>
                    <a:pt x="1309730" y="76558"/>
                  </a:cubicBezTo>
                  <a:cubicBezTo>
                    <a:pt x="1290008" y="78306"/>
                    <a:pt x="1272598" y="63730"/>
                    <a:pt x="1270850" y="44008"/>
                  </a:cubicBezTo>
                  <a:cubicBezTo>
                    <a:pt x="1270716" y="42492"/>
                    <a:pt x="1270671" y="40969"/>
                    <a:pt x="1270734" y="39444"/>
                  </a:cubicBezTo>
                  <a:cubicBezTo>
                    <a:pt x="1270286" y="17302"/>
                    <a:pt x="1284002" y="2510"/>
                    <a:pt x="1308834" y="179"/>
                  </a:cubicBezTo>
                  <a:close/>
                  <a:moveTo>
                    <a:pt x="929000" y="179"/>
                  </a:moveTo>
                  <a:cubicBezTo>
                    <a:pt x="952936" y="3317"/>
                    <a:pt x="966921" y="17302"/>
                    <a:pt x="965935" y="40072"/>
                  </a:cubicBezTo>
                  <a:cubicBezTo>
                    <a:pt x="966338" y="59875"/>
                    <a:pt x="950623" y="76253"/>
                    <a:pt x="930820" y="76657"/>
                  </a:cubicBezTo>
                  <a:cubicBezTo>
                    <a:pt x="929314" y="76693"/>
                    <a:pt x="927808" y="76630"/>
                    <a:pt x="926310" y="76469"/>
                  </a:cubicBezTo>
                  <a:cubicBezTo>
                    <a:pt x="906866" y="77204"/>
                    <a:pt x="890506" y="62035"/>
                    <a:pt x="889770" y="42591"/>
                  </a:cubicBezTo>
                  <a:cubicBezTo>
                    <a:pt x="889699" y="40735"/>
                    <a:pt x="889779" y="38871"/>
                    <a:pt x="890003" y="37024"/>
                  </a:cubicBezTo>
                  <a:cubicBezTo>
                    <a:pt x="891169" y="13178"/>
                    <a:pt x="906230" y="1793"/>
                    <a:pt x="929000" y="179"/>
                  </a:cubicBezTo>
                  <a:close/>
                  <a:moveTo>
                    <a:pt x="165744" y="89"/>
                  </a:moveTo>
                  <a:cubicBezTo>
                    <a:pt x="189232" y="2420"/>
                    <a:pt x="203665" y="15329"/>
                    <a:pt x="203844" y="38637"/>
                  </a:cubicBezTo>
                  <a:cubicBezTo>
                    <a:pt x="202823" y="59705"/>
                    <a:pt x="184920" y="75957"/>
                    <a:pt x="163853" y="74935"/>
                  </a:cubicBezTo>
                  <a:cubicBezTo>
                    <a:pt x="144211" y="73976"/>
                    <a:pt x="128505" y="58279"/>
                    <a:pt x="127555" y="38637"/>
                  </a:cubicBezTo>
                  <a:cubicBezTo>
                    <a:pt x="127824" y="15329"/>
                    <a:pt x="142347" y="2420"/>
                    <a:pt x="165744" y="89"/>
                  </a:cubicBezTo>
                  <a:close/>
                  <a:moveTo>
                    <a:pt x="1051458" y="0"/>
                  </a:moveTo>
                  <a:cubicBezTo>
                    <a:pt x="1078352" y="2062"/>
                    <a:pt x="1092247" y="15240"/>
                    <a:pt x="1092516" y="38369"/>
                  </a:cubicBezTo>
                  <a:cubicBezTo>
                    <a:pt x="1092516" y="59167"/>
                    <a:pt x="1075662" y="76021"/>
                    <a:pt x="1054864" y="76021"/>
                  </a:cubicBezTo>
                  <a:cubicBezTo>
                    <a:pt x="1034066" y="76021"/>
                    <a:pt x="1017213" y="59167"/>
                    <a:pt x="1017213" y="38369"/>
                  </a:cubicBezTo>
                  <a:cubicBezTo>
                    <a:pt x="1017033" y="14344"/>
                    <a:pt x="1032453" y="3676"/>
                    <a:pt x="1051458" y="0"/>
                  </a:cubicBezTo>
                  <a:close/>
                  <a:moveTo>
                    <a:pt x="796950" y="0"/>
                  </a:moveTo>
                  <a:cubicBezTo>
                    <a:pt x="823306" y="1614"/>
                    <a:pt x="837829" y="14344"/>
                    <a:pt x="838815" y="37472"/>
                  </a:cubicBezTo>
                  <a:cubicBezTo>
                    <a:pt x="839407" y="58512"/>
                    <a:pt x="822831" y="76056"/>
                    <a:pt x="801791" y="76648"/>
                  </a:cubicBezTo>
                  <a:cubicBezTo>
                    <a:pt x="780751" y="77240"/>
                    <a:pt x="763207" y="60664"/>
                    <a:pt x="762615" y="39624"/>
                  </a:cubicBezTo>
                  <a:cubicBezTo>
                    <a:pt x="761808" y="16136"/>
                    <a:pt x="777228" y="4034"/>
                    <a:pt x="796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subTitle" idx="1"/>
          </p:nvPr>
        </p:nvSpPr>
        <p:spPr>
          <a:xfrm>
            <a:off x="4325731" y="1800281"/>
            <a:ext cx="6647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2"/>
          </p:nvPr>
        </p:nvSpPr>
        <p:spPr>
          <a:xfrm>
            <a:off x="4325731" y="3405172"/>
            <a:ext cx="6647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3"/>
          </p:nvPr>
        </p:nvSpPr>
        <p:spPr>
          <a:xfrm>
            <a:off x="4325731" y="5010063"/>
            <a:ext cx="6647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/>
          </p:nvPr>
        </p:nvSpPr>
        <p:spPr>
          <a:xfrm>
            <a:off x="4325725" y="663675"/>
            <a:ext cx="664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body" idx="4"/>
          </p:nvPr>
        </p:nvSpPr>
        <p:spPr>
          <a:xfrm>
            <a:off x="4325725" y="2238231"/>
            <a:ext cx="6647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body" idx="5"/>
          </p:nvPr>
        </p:nvSpPr>
        <p:spPr>
          <a:xfrm>
            <a:off x="4325725" y="3831690"/>
            <a:ext cx="6647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body" idx="6"/>
          </p:nvPr>
        </p:nvSpPr>
        <p:spPr>
          <a:xfrm>
            <a:off x="4325725" y="5423350"/>
            <a:ext cx="66486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17" name="Google Shape;317;p13"/>
          <p:cNvGrpSpPr/>
          <p:nvPr/>
        </p:nvGrpSpPr>
        <p:grpSpPr>
          <a:xfrm rot="-509636">
            <a:off x="357356" y="-923694"/>
            <a:ext cx="2799511" cy="8140841"/>
            <a:chOff x="619050" y="-574900"/>
            <a:chExt cx="2799600" cy="8141100"/>
          </a:xfrm>
        </p:grpSpPr>
        <p:sp>
          <p:nvSpPr>
            <p:cNvPr id="318" name="Google Shape;318;p13"/>
            <p:cNvSpPr/>
            <p:nvPr/>
          </p:nvSpPr>
          <p:spPr>
            <a:xfrm>
              <a:off x="619050" y="-574900"/>
              <a:ext cx="2799600" cy="8141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" name="Google Shape;319;p13"/>
            <p:cNvGrpSpPr/>
            <p:nvPr/>
          </p:nvGrpSpPr>
          <p:grpSpPr>
            <a:xfrm>
              <a:off x="2942607" y="-495615"/>
              <a:ext cx="352843" cy="8017719"/>
              <a:chOff x="2942607" y="-495615"/>
              <a:chExt cx="352843" cy="8017719"/>
            </a:xfrm>
          </p:grpSpPr>
          <p:sp>
            <p:nvSpPr>
              <p:cNvPr id="320" name="Google Shape;320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5" name="Google Shape;335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336" name="Google Shape;336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7" name="Google Shape;347;p13"/>
            <p:cNvSpPr/>
            <p:nvPr/>
          </p:nvSpPr>
          <p:spPr>
            <a:xfrm>
              <a:off x="1205588" y="-525600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1205588" y="828547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13"/>
            <p:cNvGrpSpPr/>
            <p:nvPr/>
          </p:nvGrpSpPr>
          <p:grpSpPr>
            <a:xfrm>
              <a:off x="732807" y="-495615"/>
              <a:ext cx="352843" cy="8017719"/>
              <a:chOff x="2942607" y="-495615"/>
              <a:chExt cx="352843" cy="8017719"/>
            </a:xfrm>
          </p:grpSpPr>
          <p:sp>
            <p:nvSpPr>
              <p:cNvPr id="350" name="Google Shape;350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5" name="Google Shape;365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366" name="Google Shape;366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77" name="Google Shape;377;p13"/>
            <p:cNvSpPr/>
            <p:nvPr/>
          </p:nvSpPr>
          <p:spPr>
            <a:xfrm>
              <a:off x="1205588" y="2182695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1205588" y="3536843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1205588" y="4890990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1205588" y="6245138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3"/>
          <p:cNvGrpSpPr/>
          <p:nvPr/>
        </p:nvGrpSpPr>
        <p:grpSpPr>
          <a:xfrm>
            <a:off x="972425" y="-1238212"/>
            <a:ext cx="2799600" cy="8141100"/>
            <a:chOff x="972425" y="-1238212"/>
            <a:chExt cx="2799600" cy="8141100"/>
          </a:xfrm>
        </p:grpSpPr>
        <p:sp>
          <p:nvSpPr>
            <p:cNvPr id="382" name="Google Shape;382;p13"/>
            <p:cNvSpPr/>
            <p:nvPr/>
          </p:nvSpPr>
          <p:spPr>
            <a:xfrm>
              <a:off x="972425" y="-1238212"/>
              <a:ext cx="2799600" cy="8141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13"/>
            <p:cNvGrpSpPr/>
            <p:nvPr/>
          </p:nvGrpSpPr>
          <p:grpSpPr>
            <a:xfrm>
              <a:off x="3295982" y="-1158927"/>
              <a:ext cx="352843" cy="8017719"/>
              <a:chOff x="2942607" y="-495615"/>
              <a:chExt cx="352843" cy="8017719"/>
            </a:xfrm>
          </p:grpSpPr>
          <p:sp>
            <p:nvSpPr>
              <p:cNvPr id="384" name="Google Shape;384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9" name="Google Shape;399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400" name="Google Shape;400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11" name="Google Shape;411;p13"/>
            <p:cNvSpPr/>
            <p:nvPr/>
          </p:nvSpPr>
          <p:spPr>
            <a:xfrm>
              <a:off x="1558963" y="-1188912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558963" y="165235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3"/>
            <p:cNvGrpSpPr/>
            <p:nvPr/>
          </p:nvGrpSpPr>
          <p:grpSpPr>
            <a:xfrm>
              <a:off x="1086182" y="-1158927"/>
              <a:ext cx="352843" cy="8017719"/>
              <a:chOff x="2942607" y="-495615"/>
              <a:chExt cx="352843" cy="8017719"/>
            </a:xfrm>
          </p:grpSpPr>
          <p:sp>
            <p:nvSpPr>
              <p:cNvPr id="414" name="Google Shape;414;p13"/>
              <p:cNvSpPr/>
              <p:nvPr/>
            </p:nvSpPr>
            <p:spPr>
              <a:xfrm rot="-5420269">
                <a:off x="2991810" y="381369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rot="-5420269">
                <a:off x="2991810" y="350311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rot="-5420269">
                <a:off x="2991810" y="319254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 rot="-5420269">
                <a:off x="2991810" y="288197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 rot="-5420269">
                <a:off x="2991810" y="257140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 rot="-5420269">
                <a:off x="2991810" y="226083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 rot="-5420269">
                <a:off x="2991810" y="195025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 rot="-5420269">
                <a:off x="2991810" y="163968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 rot="-5420269">
                <a:off x="2991810" y="132911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 rot="-5420269">
                <a:off x="2991810" y="1018543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 rot="-5420269">
                <a:off x="2991810" y="707971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 rot="-5420269">
                <a:off x="2991810" y="397399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 rot="-5420269">
                <a:off x="2991810" y="8682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 rot="-5420269">
                <a:off x="2991810" y="-223745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 rot="-5420269">
                <a:off x="2991810" y="-534317"/>
                <a:ext cx="254404" cy="3336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9" name="Google Shape;429;p13"/>
              <p:cNvGrpSpPr/>
              <p:nvPr/>
            </p:nvGrpSpPr>
            <p:grpSpPr>
              <a:xfrm rot="-19715">
                <a:off x="2952230" y="4163895"/>
                <a:ext cx="333595" cy="3357281"/>
                <a:chOff x="4531436" y="-338754"/>
                <a:chExt cx="546600" cy="5500943"/>
              </a:xfrm>
            </p:grpSpPr>
            <p:sp>
              <p:nvSpPr>
                <p:cNvPr id="430" name="Google Shape;430;p13"/>
                <p:cNvSpPr/>
                <p:nvPr/>
              </p:nvSpPr>
              <p:spPr>
                <a:xfrm rot="-5400000">
                  <a:off x="4596386" y="468053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13"/>
                <p:cNvSpPr/>
                <p:nvPr/>
              </p:nvSpPr>
              <p:spPr>
                <a:xfrm rot="-5400000">
                  <a:off x="4596386" y="417211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3"/>
                <p:cNvSpPr/>
                <p:nvPr/>
              </p:nvSpPr>
              <p:spPr>
                <a:xfrm rot="-5400000">
                  <a:off x="4596386" y="366369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 rot="-5400000">
                  <a:off x="4596386" y="3155266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 rot="-5400000">
                  <a:off x="4596386" y="2646842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 rot="-5400000">
                  <a:off x="4596386" y="2138418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 rot="-5400000">
                  <a:off x="4596386" y="1629993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 rot="-5400000">
                  <a:off x="4596386" y="1121569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 rot="-5400000">
                  <a:off x="4596386" y="613145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 rot="-5400000">
                  <a:off x="4596386" y="104720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13"/>
                <p:cNvSpPr/>
                <p:nvPr/>
              </p:nvSpPr>
              <p:spPr>
                <a:xfrm rot="-5400000">
                  <a:off x="4596386" y="-403704"/>
                  <a:ext cx="416700" cy="546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41" name="Google Shape;441;p13"/>
            <p:cNvSpPr/>
            <p:nvPr/>
          </p:nvSpPr>
          <p:spPr>
            <a:xfrm>
              <a:off x="1558963" y="1519383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558963" y="2873530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558963" y="4227678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558963" y="5581826"/>
              <a:ext cx="1621800" cy="1247100"/>
            </a:xfrm>
            <a:prstGeom prst="roundRect">
              <a:avLst>
                <a:gd name="adj" fmla="val 531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1"/>
          <p:cNvGrpSpPr/>
          <p:nvPr/>
        </p:nvGrpSpPr>
        <p:grpSpPr>
          <a:xfrm>
            <a:off x="-98425" y="-809795"/>
            <a:ext cx="12290546" cy="7571055"/>
            <a:chOff x="-98420" y="-1030061"/>
            <a:chExt cx="12277041" cy="7562736"/>
          </a:xfrm>
        </p:grpSpPr>
        <p:sp>
          <p:nvSpPr>
            <p:cNvPr id="792" name="Google Shape;792;p21"/>
            <p:cNvSpPr/>
            <p:nvPr/>
          </p:nvSpPr>
          <p:spPr>
            <a:xfrm rot="10800000" flipH="1">
              <a:off x="144300" y="1091875"/>
              <a:ext cx="11903400" cy="54408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122" y="790031"/>
              <a:ext cx="12178500" cy="7680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1" name="Google Shape;801;p21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802" name="Google Shape;802;p21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1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1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1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1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1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1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1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1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1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1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1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5" name="Google Shape;815;p21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0" name="Google Shape;820;p21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821" name="Google Shape;821;p21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21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21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1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25" name="Google Shape;825;p21"/>
          <p:cNvSpPr txBox="1">
            <a:spLocks noGrp="1"/>
          </p:cNvSpPr>
          <p:nvPr>
            <p:ph type="title"/>
          </p:nvPr>
        </p:nvSpPr>
        <p:spPr>
          <a:xfrm>
            <a:off x="6019975" y="2503000"/>
            <a:ext cx="5086200" cy="124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6" name="Google Shape;826;p21"/>
          <p:cNvSpPr txBox="1">
            <a:spLocks noGrp="1"/>
          </p:cNvSpPr>
          <p:nvPr>
            <p:ph type="body" idx="1"/>
          </p:nvPr>
        </p:nvSpPr>
        <p:spPr>
          <a:xfrm>
            <a:off x="6020066" y="3884650"/>
            <a:ext cx="50862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27" name="Google Shape;827;p2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2"/>
          <p:cNvSpPr/>
          <p:nvPr/>
        </p:nvSpPr>
        <p:spPr>
          <a:xfrm>
            <a:off x="3854775" y="-51900"/>
            <a:ext cx="8354750" cy="6914750"/>
          </a:xfrm>
          <a:custGeom>
            <a:avLst/>
            <a:gdLst/>
            <a:ahLst/>
            <a:cxnLst/>
            <a:rect l="l" t="t" r="r" b="b"/>
            <a:pathLst>
              <a:path w="334190" h="276590" extrusionOk="0">
                <a:moveTo>
                  <a:pt x="0" y="107755"/>
                </a:moveTo>
                <a:lnTo>
                  <a:pt x="74652" y="0"/>
                </a:lnTo>
                <a:lnTo>
                  <a:pt x="334190" y="1399"/>
                </a:lnTo>
                <a:lnTo>
                  <a:pt x="334190" y="276383"/>
                </a:lnTo>
                <a:lnTo>
                  <a:pt x="76773" y="276590"/>
                </a:lnTo>
                <a:lnTo>
                  <a:pt x="0" y="14134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30" name="Google Shape;830;p22"/>
          <p:cNvGrpSpPr/>
          <p:nvPr/>
        </p:nvGrpSpPr>
        <p:grpSpPr>
          <a:xfrm>
            <a:off x="159601" y="840110"/>
            <a:ext cx="3802920" cy="6017894"/>
            <a:chOff x="3246851" y="286060"/>
            <a:chExt cx="3802920" cy="6017894"/>
          </a:xfrm>
        </p:grpSpPr>
        <p:sp>
          <p:nvSpPr>
            <p:cNvPr id="831" name="Google Shape;831;p22"/>
            <p:cNvSpPr/>
            <p:nvPr/>
          </p:nvSpPr>
          <p:spPr>
            <a:xfrm>
              <a:off x="3608029" y="3831784"/>
              <a:ext cx="2866307" cy="2472170"/>
            </a:xfrm>
            <a:custGeom>
              <a:avLst/>
              <a:gdLst/>
              <a:ahLst/>
              <a:cxnLst/>
              <a:rect l="l" t="t" r="r" b="b"/>
              <a:pathLst>
                <a:path w="2866307" h="2472170" extrusionOk="0">
                  <a:moveTo>
                    <a:pt x="1354310" y="2199670"/>
                  </a:moveTo>
                  <a:cubicBezTo>
                    <a:pt x="1370715" y="2187030"/>
                    <a:pt x="1375018" y="2170535"/>
                    <a:pt x="1375018" y="2149916"/>
                  </a:cubicBezTo>
                  <a:cubicBezTo>
                    <a:pt x="1374480" y="1531889"/>
                    <a:pt x="1374328" y="913862"/>
                    <a:pt x="1374570" y="295835"/>
                  </a:cubicBezTo>
                  <a:cubicBezTo>
                    <a:pt x="1374570" y="286871"/>
                    <a:pt x="1373674" y="277458"/>
                    <a:pt x="1373225" y="267776"/>
                  </a:cubicBezTo>
                  <a:cubicBezTo>
                    <a:pt x="1361302" y="269390"/>
                    <a:pt x="1360495" y="278982"/>
                    <a:pt x="1356820" y="285705"/>
                  </a:cubicBezTo>
                  <a:cubicBezTo>
                    <a:pt x="983646" y="948493"/>
                    <a:pt x="610535" y="1611289"/>
                    <a:pt x="237486" y="2274077"/>
                  </a:cubicBezTo>
                  <a:cubicBezTo>
                    <a:pt x="234528" y="2279277"/>
                    <a:pt x="232287" y="2284745"/>
                    <a:pt x="229777" y="2290034"/>
                  </a:cubicBezTo>
                  <a:cubicBezTo>
                    <a:pt x="213102" y="2306260"/>
                    <a:pt x="216150" y="2325176"/>
                    <a:pt x="219378" y="2345795"/>
                  </a:cubicBezTo>
                  <a:cubicBezTo>
                    <a:pt x="228047" y="2406226"/>
                    <a:pt x="186092" y="2462237"/>
                    <a:pt x="125670" y="2470906"/>
                  </a:cubicBezTo>
                  <a:cubicBezTo>
                    <a:pt x="116257" y="2472260"/>
                    <a:pt x="106718" y="2472394"/>
                    <a:pt x="97278" y="2471300"/>
                  </a:cubicBezTo>
                  <a:cubicBezTo>
                    <a:pt x="14803" y="2461709"/>
                    <a:pt x="-22131" y="2386405"/>
                    <a:pt x="13010" y="2299627"/>
                  </a:cubicBezTo>
                  <a:cubicBezTo>
                    <a:pt x="30940" y="2278918"/>
                    <a:pt x="50393" y="2259464"/>
                    <a:pt x="78721" y="2253458"/>
                  </a:cubicBezTo>
                  <a:cubicBezTo>
                    <a:pt x="96651" y="2249603"/>
                    <a:pt x="101133" y="2233288"/>
                    <a:pt x="108395" y="2220378"/>
                  </a:cubicBezTo>
                  <a:cubicBezTo>
                    <a:pt x="368192" y="1759117"/>
                    <a:pt x="627900" y="1297821"/>
                    <a:pt x="887517" y="836497"/>
                  </a:cubicBezTo>
                  <a:cubicBezTo>
                    <a:pt x="999218" y="637929"/>
                    <a:pt x="1110111" y="438822"/>
                    <a:pt x="1223604" y="241240"/>
                  </a:cubicBezTo>
                  <a:cubicBezTo>
                    <a:pt x="1240996" y="211029"/>
                    <a:pt x="1240279" y="190142"/>
                    <a:pt x="1222170" y="161903"/>
                  </a:cubicBezTo>
                  <a:cubicBezTo>
                    <a:pt x="1189180" y="110356"/>
                    <a:pt x="1160224" y="56119"/>
                    <a:pt x="1127861" y="0"/>
                  </a:cubicBezTo>
                  <a:lnTo>
                    <a:pt x="1736206" y="0"/>
                  </a:lnTo>
                  <a:cubicBezTo>
                    <a:pt x="1702140" y="58988"/>
                    <a:pt x="1671660" y="114838"/>
                    <a:pt x="1638043" y="168716"/>
                  </a:cubicBezTo>
                  <a:cubicBezTo>
                    <a:pt x="1623071" y="192741"/>
                    <a:pt x="1623430" y="210850"/>
                    <a:pt x="1637505" y="235772"/>
                  </a:cubicBezTo>
                  <a:cubicBezTo>
                    <a:pt x="2009118" y="894203"/>
                    <a:pt x="2380051" y="1552983"/>
                    <a:pt x="2750294" y="2212131"/>
                  </a:cubicBezTo>
                  <a:cubicBezTo>
                    <a:pt x="2762844" y="2234543"/>
                    <a:pt x="2775484" y="2253458"/>
                    <a:pt x="2802648" y="2260271"/>
                  </a:cubicBezTo>
                  <a:cubicBezTo>
                    <a:pt x="2822729" y="2265381"/>
                    <a:pt x="2835100" y="2283401"/>
                    <a:pt x="2849354" y="2297564"/>
                  </a:cubicBezTo>
                  <a:cubicBezTo>
                    <a:pt x="2850698" y="2300792"/>
                    <a:pt x="2852133" y="2304019"/>
                    <a:pt x="2853567" y="2307246"/>
                  </a:cubicBezTo>
                  <a:cubicBezTo>
                    <a:pt x="2876517" y="2359690"/>
                    <a:pt x="2867552" y="2409713"/>
                    <a:pt x="2829004" y="2444048"/>
                  </a:cubicBezTo>
                  <a:cubicBezTo>
                    <a:pt x="2794113" y="2474850"/>
                    <a:pt x="2743839" y="2480947"/>
                    <a:pt x="2702601" y="2459378"/>
                  </a:cubicBezTo>
                  <a:cubicBezTo>
                    <a:pt x="2657061" y="2435352"/>
                    <a:pt x="2636353" y="2389722"/>
                    <a:pt x="2647110" y="2332796"/>
                  </a:cubicBezTo>
                  <a:cubicBezTo>
                    <a:pt x="2650866" y="2320102"/>
                    <a:pt x="2647433" y="2306368"/>
                    <a:pt x="2638146" y="2296937"/>
                  </a:cubicBezTo>
                  <a:cubicBezTo>
                    <a:pt x="2550112" y="2139517"/>
                    <a:pt x="2462527" y="1981828"/>
                    <a:pt x="2374045" y="1824587"/>
                  </a:cubicBezTo>
                  <a:cubicBezTo>
                    <a:pt x="2088250" y="1316826"/>
                    <a:pt x="1802159" y="808948"/>
                    <a:pt x="1515764" y="300945"/>
                  </a:cubicBezTo>
                  <a:lnTo>
                    <a:pt x="1494607" y="263383"/>
                  </a:lnTo>
                  <a:cubicBezTo>
                    <a:pt x="1483670" y="275754"/>
                    <a:pt x="1488063" y="286781"/>
                    <a:pt x="1488063" y="296553"/>
                  </a:cubicBezTo>
                  <a:cubicBezTo>
                    <a:pt x="1488063" y="912428"/>
                    <a:pt x="1487884" y="1528330"/>
                    <a:pt x="1487525" y="2144268"/>
                  </a:cubicBezTo>
                  <a:cubicBezTo>
                    <a:pt x="1487525" y="2165425"/>
                    <a:pt x="1488691" y="2184520"/>
                    <a:pt x="1507965" y="2197519"/>
                  </a:cubicBezTo>
                  <a:cubicBezTo>
                    <a:pt x="1534859" y="2264844"/>
                    <a:pt x="1510654" y="2322038"/>
                    <a:pt x="1450680" y="2334051"/>
                  </a:cubicBezTo>
                  <a:cubicBezTo>
                    <a:pt x="1418855" y="2342021"/>
                    <a:pt x="1385292" y="2330958"/>
                    <a:pt x="1364440" y="2305633"/>
                  </a:cubicBezTo>
                  <a:cubicBezTo>
                    <a:pt x="1336470" y="2273181"/>
                    <a:pt x="1338263" y="2237322"/>
                    <a:pt x="1354310" y="2199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2" name="Google Shape;832;p22"/>
            <p:cNvGrpSpPr/>
            <p:nvPr/>
          </p:nvGrpSpPr>
          <p:grpSpPr>
            <a:xfrm>
              <a:off x="3246851" y="286060"/>
              <a:ext cx="3802920" cy="3481447"/>
              <a:chOff x="3246851" y="286060"/>
              <a:chExt cx="3802920" cy="3481447"/>
            </a:xfrm>
          </p:grpSpPr>
          <p:sp>
            <p:nvSpPr>
              <p:cNvPr id="833" name="Google Shape;833;p22"/>
              <p:cNvSpPr/>
              <p:nvPr/>
            </p:nvSpPr>
            <p:spPr>
              <a:xfrm>
                <a:off x="3246851" y="286060"/>
                <a:ext cx="3802920" cy="3481447"/>
              </a:xfrm>
              <a:custGeom>
                <a:avLst/>
                <a:gdLst/>
                <a:ahLst/>
                <a:cxnLst/>
                <a:rect l="l" t="t" r="r" b="b"/>
                <a:pathLst>
                  <a:path w="3802920" h="3481447" extrusionOk="0">
                    <a:moveTo>
                      <a:pt x="1157587" y="3347192"/>
                    </a:moveTo>
                    <a:cubicBezTo>
                      <a:pt x="1137802" y="3347496"/>
                      <a:pt x="1121557" y="3362916"/>
                      <a:pt x="1120231" y="3382656"/>
                    </a:cubicBezTo>
                    <a:cubicBezTo>
                      <a:pt x="1119245" y="3407399"/>
                      <a:pt x="1134933" y="3418336"/>
                      <a:pt x="1157345" y="3422818"/>
                    </a:cubicBezTo>
                    <a:lnTo>
                      <a:pt x="1157345" y="3422639"/>
                    </a:lnTo>
                    <a:cubicBezTo>
                      <a:pt x="1179756" y="3419680"/>
                      <a:pt x="1195893" y="3407668"/>
                      <a:pt x="1196162" y="3384628"/>
                    </a:cubicBezTo>
                    <a:cubicBezTo>
                      <a:pt x="1195848" y="3363642"/>
                      <a:pt x="1178573" y="3346878"/>
                      <a:pt x="1157587" y="3347192"/>
                    </a:cubicBezTo>
                    <a:close/>
                    <a:moveTo>
                      <a:pt x="2428988" y="3346439"/>
                    </a:moveTo>
                    <a:cubicBezTo>
                      <a:pt x="2408083" y="3345219"/>
                      <a:pt x="2390144" y="3361186"/>
                      <a:pt x="2388925" y="3382091"/>
                    </a:cubicBezTo>
                    <a:cubicBezTo>
                      <a:pt x="2387715" y="3402997"/>
                      <a:pt x="2403672" y="3420935"/>
                      <a:pt x="2424587" y="3422155"/>
                    </a:cubicBezTo>
                    <a:cubicBezTo>
                      <a:pt x="2425779" y="3422226"/>
                      <a:pt x="2426980" y="3422235"/>
                      <a:pt x="2428181" y="3422190"/>
                    </a:cubicBezTo>
                    <a:cubicBezTo>
                      <a:pt x="2450773" y="3422459"/>
                      <a:pt x="2463502" y="3407399"/>
                      <a:pt x="2467895" y="3382298"/>
                    </a:cubicBezTo>
                    <a:cubicBezTo>
                      <a:pt x="2463323" y="3362665"/>
                      <a:pt x="2453462" y="3345990"/>
                      <a:pt x="2428988" y="3346439"/>
                    </a:cubicBezTo>
                    <a:close/>
                    <a:moveTo>
                      <a:pt x="2681255" y="3346170"/>
                    </a:moveTo>
                    <a:cubicBezTo>
                      <a:pt x="2657409" y="3346797"/>
                      <a:pt x="2644590" y="3361679"/>
                      <a:pt x="2645396" y="3385077"/>
                    </a:cubicBezTo>
                    <a:cubicBezTo>
                      <a:pt x="2644338" y="3404306"/>
                      <a:pt x="2659076" y="3420747"/>
                      <a:pt x="2678306" y="3421805"/>
                    </a:cubicBezTo>
                    <a:cubicBezTo>
                      <a:pt x="2679893" y="3421895"/>
                      <a:pt x="2681470" y="3421868"/>
                      <a:pt x="2683048" y="3421742"/>
                    </a:cubicBezTo>
                    <a:cubicBezTo>
                      <a:pt x="2705998" y="3420935"/>
                      <a:pt x="2718907" y="3406413"/>
                      <a:pt x="2719893" y="3381401"/>
                    </a:cubicBezTo>
                    <a:lnTo>
                      <a:pt x="2720341" y="3381401"/>
                    </a:lnTo>
                    <a:cubicBezTo>
                      <a:pt x="2717562" y="3359168"/>
                      <a:pt x="2705101" y="3345542"/>
                      <a:pt x="2681255" y="3346170"/>
                    </a:cubicBezTo>
                    <a:close/>
                    <a:moveTo>
                      <a:pt x="2045747" y="3346170"/>
                    </a:moveTo>
                    <a:cubicBezTo>
                      <a:pt x="2021991" y="3347246"/>
                      <a:pt x="2009261" y="3362127"/>
                      <a:pt x="2009888" y="3385525"/>
                    </a:cubicBezTo>
                    <a:cubicBezTo>
                      <a:pt x="2009198" y="3404772"/>
                      <a:pt x="2024232" y="3420935"/>
                      <a:pt x="2043479" y="3421635"/>
                    </a:cubicBezTo>
                    <a:cubicBezTo>
                      <a:pt x="2045344" y="3421697"/>
                      <a:pt x="2047217" y="3421617"/>
                      <a:pt x="2049064" y="3421384"/>
                    </a:cubicBezTo>
                    <a:cubicBezTo>
                      <a:pt x="2071297" y="3420667"/>
                      <a:pt x="2084654" y="3406143"/>
                      <a:pt x="2084654" y="3380505"/>
                    </a:cubicBezTo>
                    <a:lnTo>
                      <a:pt x="2085102" y="3380146"/>
                    </a:lnTo>
                    <a:cubicBezTo>
                      <a:pt x="2082233" y="3358720"/>
                      <a:pt x="2069503" y="3345094"/>
                      <a:pt x="2045747" y="3346170"/>
                    </a:cubicBezTo>
                    <a:close/>
                    <a:moveTo>
                      <a:pt x="2557900" y="3345990"/>
                    </a:moveTo>
                    <a:cubicBezTo>
                      <a:pt x="2533696" y="3344646"/>
                      <a:pt x="2520876" y="3358183"/>
                      <a:pt x="2517111" y="3380505"/>
                    </a:cubicBezTo>
                    <a:cubicBezTo>
                      <a:pt x="2517111" y="3404978"/>
                      <a:pt x="2529931" y="3419949"/>
                      <a:pt x="2552970" y="3421563"/>
                    </a:cubicBezTo>
                    <a:cubicBezTo>
                      <a:pt x="2573840" y="3422925"/>
                      <a:pt x="2591859" y="3407112"/>
                      <a:pt x="2593221" y="3386242"/>
                    </a:cubicBezTo>
                    <a:cubicBezTo>
                      <a:pt x="2594584" y="3365372"/>
                      <a:pt x="2578770" y="3347353"/>
                      <a:pt x="2557900" y="3345990"/>
                    </a:cubicBezTo>
                    <a:close/>
                    <a:moveTo>
                      <a:pt x="1544100" y="3345928"/>
                    </a:moveTo>
                    <a:cubicBezTo>
                      <a:pt x="1542065" y="3345802"/>
                      <a:pt x="1540021" y="3345847"/>
                      <a:pt x="1537986" y="3346080"/>
                    </a:cubicBezTo>
                    <a:cubicBezTo>
                      <a:pt x="1518568" y="3344897"/>
                      <a:pt x="1501858" y="3359680"/>
                      <a:pt x="1500675" y="3379106"/>
                    </a:cubicBezTo>
                    <a:cubicBezTo>
                      <a:pt x="1500558" y="3380971"/>
                      <a:pt x="1500594" y="3382853"/>
                      <a:pt x="1500782" y="3384718"/>
                    </a:cubicBezTo>
                    <a:cubicBezTo>
                      <a:pt x="1501231" y="3407399"/>
                      <a:pt x="1516829" y="3420218"/>
                      <a:pt x="1540227" y="3422639"/>
                    </a:cubicBezTo>
                    <a:cubicBezTo>
                      <a:pt x="1562012" y="3418336"/>
                      <a:pt x="1577520" y="3407219"/>
                      <a:pt x="1576624" y="3382835"/>
                    </a:cubicBezTo>
                    <a:cubicBezTo>
                      <a:pt x="1577834" y="3363660"/>
                      <a:pt x="1563275" y="3347138"/>
                      <a:pt x="1544100" y="3345928"/>
                    </a:cubicBezTo>
                    <a:close/>
                    <a:moveTo>
                      <a:pt x="1412211" y="3345901"/>
                    </a:moveTo>
                    <a:cubicBezTo>
                      <a:pt x="1388275" y="3345632"/>
                      <a:pt x="1374828" y="3360155"/>
                      <a:pt x="1374470" y="3383373"/>
                    </a:cubicBezTo>
                    <a:cubicBezTo>
                      <a:pt x="1372695" y="3402701"/>
                      <a:pt x="1386922" y="3419806"/>
                      <a:pt x="1406241" y="3421590"/>
                    </a:cubicBezTo>
                    <a:cubicBezTo>
                      <a:pt x="1408105" y="3421760"/>
                      <a:pt x="1409988" y="3421778"/>
                      <a:pt x="1411853" y="3421653"/>
                    </a:cubicBezTo>
                    <a:cubicBezTo>
                      <a:pt x="1434354" y="3421921"/>
                      <a:pt x="1448249" y="3407937"/>
                      <a:pt x="1449773" y="3383194"/>
                    </a:cubicBezTo>
                    <a:lnTo>
                      <a:pt x="1449863" y="3383015"/>
                    </a:lnTo>
                    <a:cubicBezTo>
                      <a:pt x="1447980" y="3360513"/>
                      <a:pt x="1436147" y="3346170"/>
                      <a:pt x="1412211" y="3345901"/>
                    </a:cubicBezTo>
                    <a:close/>
                    <a:moveTo>
                      <a:pt x="1284464" y="3345901"/>
                    </a:moveTo>
                    <a:cubicBezTo>
                      <a:pt x="1260528" y="3346618"/>
                      <a:pt x="1248695" y="3361051"/>
                      <a:pt x="1246902" y="3383911"/>
                    </a:cubicBezTo>
                    <a:lnTo>
                      <a:pt x="1246992" y="3383732"/>
                    </a:lnTo>
                    <a:cubicBezTo>
                      <a:pt x="1248964" y="3408116"/>
                      <a:pt x="1263038" y="3421921"/>
                      <a:pt x="1285629" y="3421653"/>
                    </a:cubicBezTo>
                    <a:cubicBezTo>
                      <a:pt x="1306535" y="3420362"/>
                      <a:pt x="1322439" y="3402378"/>
                      <a:pt x="1321148" y="3381473"/>
                    </a:cubicBezTo>
                    <a:cubicBezTo>
                      <a:pt x="1319946" y="3361921"/>
                      <a:pt x="1304043" y="3346501"/>
                      <a:pt x="1284464" y="3345901"/>
                    </a:cubicBezTo>
                    <a:close/>
                    <a:moveTo>
                      <a:pt x="902119" y="3345901"/>
                    </a:moveTo>
                    <a:cubicBezTo>
                      <a:pt x="881187" y="3346457"/>
                      <a:pt x="864656" y="3363875"/>
                      <a:pt x="865212" y="3384808"/>
                    </a:cubicBezTo>
                    <a:cubicBezTo>
                      <a:pt x="865767" y="3405740"/>
                      <a:pt x="883186" y="3422271"/>
                      <a:pt x="904118" y="3421715"/>
                    </a:cubicBezTo>
                    <a:cubicBezTo>
                      <a:pt x="904585" y="3421706"/>
                      <a:pt x="905060" y="3421679"/>
                      <a:pt x="905526" y="3421653"/>
                    </a:cubicBezTo>
                    <a:cubicBezTo>
                      <a:pt x="928207" y="3420577"/>
                      <a:pt x="941474" y="3406054"/>
                      <a:pt x="942102" y="3380505"/>
                    </a:cubicBezTo>
                    <a:cubicBezTo>
                      <a:pt x="938427" y="3359079"/>
                      <a:pt x="926055" y="3344646"/>
                      <a:pt x="902119" y="3345901"/>
                    </a:cubicBezTo>
                    <a:close/>
                    <a:moveTo>
                      <a:pt x="2300569" y="3345497"/>
                    </a:moveTo>
                    <a:cubicBezTo>
                      <a:pt x="2279573" y="3345820"/>
                      <a:pt x="2262819" y="3363095"/>
                      <a:pt x="2263141" y="3384090"/>
                    </a:cubicBezTo>
                    <a:cubicBezTo>
                      <a:pt x="2263141" y="3407399"/>
                      <a:pt x="2278919" y="3419770"/>
                      <a:pt x="2301779" y="3422728"/>
                    </a:cubicBezTo>
                    <a:lnTo>
                      <a:pt x="2301869" y="3422370"/>
                    </a:lnTo>
                    <a:cubicBezTo>
                      <a:pt x="2323922" y="3418246"/>
                      <a:pt x="2339969" y="3406861"/>
                      <a:pt x="2339162" y="3382925"/>
                    </a:cubicBezTo>
                    <a:cubicBezTo>
                      <a:pt x="2338839" y="3361930"/>
                      <a:pt x="2321564" y="3345175"/>
                      <a:pt x="2300569" y="3345497"/>
                    </a:cubicBezTo>
                    <a:close/>
                    <a:moveTo>
                      <a:pt x="2174121" y="3345273"/>
                    </a:moveTo>
                    <a:cubicBezTo>
                      <a:pt x="2149290" y="3347604"/>
                      <a:pt x="2135573" y="3361948"/>
                      <a:pt x="2136021" y="3384539"/>
                    </a:cubicBezTo>
                    <a:cubicBezTo>
                      <a:pt x="2135250" y="3404324"/>
                      <a:pt x="2150670" y="3420998"/>
                      <a:pt x="2170455" y="3421769"/>
                    </a:cubicBezTo>
                    <a:cubicBezTo>
                      <a:pt x="2171979" y="3421823"/>
                      <a:pt x="2173503" y="3421787"/>
                      <a:pt x="2175018" y="3421653"/>
                    </a:cubicBezTo>
                    <a:cubicBezTo>
                      <a:pt x="2194453" y="3422603"/>
                      <a:pt x="2210976" y="3407623"/>
                      <a:pt x="2211926" y="3388187"/>
                    </a:cubicBezTo>
                    <a:cubicBezTo>
                      <a:pt x="2212015" y="3386367"/>
                      <a:pt x="2211962" y="3384548"/>
                      <a:pt x="2211773" y="3382746"/>
                    </a:cubicBezTo>
                    <a:cubicBezTo>
                      <a:pt x="2210967" y="3358900"/>
                      <a:pt x="2196265" y="3347425"/>
                      <a:pt x="2174032" y="3345453"/>
                    </a:cubicBezTo>
                    <a:close/>
                    <a:moveTo>
                      <a:pt x="1916655" y="3345273"/>
                    </a:moveTo>
                    <a:lnTo>
                      <a:pt x="1916706" y="3345292"/>
                    </a:lnTo>
                    <a:lnTo>
                      <a:pt x="1892428" y="3356860"/>
                    </a:lnTo>
                    <a:cubicBezTo>
                      <a:pt x="1886220" y="3363024"/>
                      <a:pt x="1882410" y="3371764"/>
                      <a:pt x="1882500" y="3383911"/>
                    </a:cubicBezTo>
                    <a:cubicBezTo>
                      <a:pt x="1882500" y="3404709"/>
                      <a:pt x="1899353" y="3421563"/>
                      <a:pt x="1920151" y="3421563"/>
                    </a:cubicBezTo>
                    <a:cubicBezTo>
                      <a:pt x="1940950" y="3421563"/>
                      <a:pt x="1957803" y="3404709"/>
                      <a:pt x="1957803" y="3383911"/>
                    </a:cubicBezTo>
                    <a:cubicBezTo>
                      <a:pt x="1957624" y="3372212"/>
                      <a:pt x="1954061" y="3363068"/>
                      <a:pt x="1947180" y="3356591"/>
                    </a:cubicBezTo>
                    <a:lnTo>
                      <a:pt x="1916706" y="3345292"/>
                    </a:lnTo>
                    <a:lnTo>
                      <a:pt x="1916745" y="3345273"/>
                    </a:lnTo>
                    <a:close/>
                    <a:moveTo>
                      <a:pt x="1030942" y="3345184"/>
                    </a:moveTo>
                    <a:cubicBezTo>
                      <a:pt x="1007544" y="3347514"/>
                      <a:pt x="993022" y="3360424"/>
                      <a:pt x="992753" y="3383553"/>
                    </a:cubicBezTo>
                    <a:cubicBezTo>
                      <a:pt x="993774" y="3404620"/>
                      <a:pt x="1011677" y="3420873"/>
                      <a:pt x="1032744" y="3419851"/>
                    </a:cubicBezTo>
                    <a:cubicBezTo>
                      <a:pt x="1052386" y="3418892"/>
                      <a:pt x="1068092" y="3403194"/>
                      <a:pt x="1069042" y="3383553"/>
                    </a:cubicBezTo>
                    <a:cubicBezTo>
                      <a:pt x="1068863" y="3360603"/>
                      <a:pt x="1054430" y="3347694"/>
                      <a:pt x="1030942" y="3345363"/>
                    </a:cubicBezTo>
                    <a:close/>
                    <a:moveTo>
                      <a:pt x="1794287" y="3345094"/>
                    </a:moveTo>
                    <a:cubicBezTo>
                      <a:pt x="1771517" y="3346708"/>
                      <a:pt x="1756456" y="3358093"/>
                      <a:pt x="1755291" y="3381939"/>
                    </a:cubicBezTo>
                    <a:cubicBezTo>
                      <a:pt x="1752951" y="3401258"/>
                      <a:pt x="1766711" y="3418811"/>
                      <a:pt x="1786030" y="3421150"/>
                    </a:cubicBezTo>
                    <a:cubicBezTo>
                      <a:pt x="1787877" y="3421375"/>
                      <a:pt x="1789742" y="3421455"/>
                      <a:pt x="1791598" y="3421384"/>
                    </a:cubicBezTo>
                    <a:cubicBezTo>
                      <a:pt x="1811293" y="3423463"/>
                      <a:pt x="1828945" y="3409192"/>
                      <a:pt x="1831033" y="3389496"/>
                    </a:cubicBezTo>
                    <a:cubicBezTo>
                      <a:pt x="1831186" y="3387999"/>
                      <a:pt x="1831248" y="3386493"/>
                      <a:pt x="1831222" y="3384987"/>
                    </a:cubicBezTo>
                    <a:cubicBezTo>
                      <a:pt x="1832118" y="3362575"/>
                      <a:pt x="1818133" y="3348590"/>
                      <a:pt x="1794197" y="3345453"/>
                    </a:cubicBezTo>
                    <a:close/>
                    <a:moveTo>
                      <a:pt x="1662237" y="3345094"/>
                    </a:moveTo>
                    <a:cubicBezTo>
                      <a:pt x="1642514" y="3349128"/>
                      <a:pt x="1627095" y="3361230"/>
                      <a:pt x="1627902" y="3384718"/>
                    </a:cubicBezTo>
                    <a:cubicBezTo>
                      <a:pt x="1628494" y="3405758"/>
                      <a:pt x="1646038" y="3422334"/>
                      <a:pt x="1667078" y="3421742"/>
                    </a:cubicBezTo>
                    <a:cubicBezTo>
                      <a:pt x="1688118" y="3421150"/>
                      <a:pt x="1704694" y="3403607"/>
                      <a:pt x="1704102" y="3382567"/>
                    </a:cubicBezTo>
                    <a:cubicBezTo>
                      <a:pt x="1703026" y="3359617"/>
                      <a:pt x="1688503" y="3346887"/>
                      <a:pt x="1662147" y="3345273"/>
                    </a:cubicBezTo>
                    <a:close/>
                    <a:moveTo>
                      <a:pt x="2770544" y="3285927"/>
                    </a:moveTo>
                    <a:cubicBezTo>
                      <a:pt x="2801293" y="3285927"/>
                      <a:pt x="2811423" y="3292202"/>
                      <a:pt x="2809719" y="3324565"/>
                    </a:cubicBezTo>
                    <a:cubicBezTo>
                      <a:pt x="2804520" y="3420129"/>
                      <a:pt x="2743201" y="3481447"/>
                      <a:pt x="2647637" y="3481447"/>
                    </a:cubicBezTo>
                    <a:cubicBezTo>
                      <a:pt x="2078495" y="3481447"/>
                      <a:pt x="1509388" y="3481447"/>
                      <a:pt x="940309" y="3481447"/>
                    </a:cubicBezTo>
                    <a:cubicBezTo>
                      <a:pt x="839097" y="3481447"/>
                      <a:pt x="777331" y="3417349"/>
                      <a:pt x="777241" y="3315779"/>
                    </a:cubicBezTo>
                    <a:cubicBezTo>
                      <a:pt x="777241" y="3292471"/>
                      <a:pt x="783337" y="3285927"/>
                      <a:pt x="806735" y="3286106"/>
                    </a:cubicBezTo>
                    <a:cubicBezTo>
                      <a:pt x="932241" y="3287272"/>
                      <a:pt x="1058554" y="3286644"/>
                      <a:pt x="1184508" y="3286644"/>
                    </a:cubicBezTo>
                    <a:lnTo>
                      <a:pt x="1794018" y="3286644"/>
                    </a:lnTo>
                    <a:cubicBezTo>
                      <a:pt x="2119527" y="3286644"/>
                      <a:pt x="2445035" y="3287092"/>
                      <a:pt x="2770544" y="3285927"/>
                    </a:cubicBezTo>
                    <a:close/>
                    <a:moveTo>
                      <a:pt x="785130" y="2939799"/>
                    </a:moveTo>
                    <a:cubicBezTo>
                      <a:pt x="776793" y="2939799"/>
                      <a:pt x="768456" y="2939799"/>
                      <a:pt x="760118" y="2940337"/>
                    </a:cubicBezTo>
                    <a:cubicBezTo>
                      <a:pt x="749029" y="2940086"/>
                      <a:pt x="739840" y="2948871"/>
                      <a:pt x="739589" y="2959961"/>
                    </a:cubicBezTo>
                    <a:cubicBezTo>
                      <a:pt x="739589" y="2960203"/>
                      <a:pt x="739589" y="2960445"/>
                      <a:pt x="739589" y="2960687"/>
                    </a:cubicBezTo>
                    <a:cubicBezTo>
                      <a:pt x="739051" y="2975030"/>
                      <a:pt x="747747" y="2982202"/>
                      <a:pt x="761822" y="2982650"/>
                    </a:cubicBezTo>
                    <a:cubicBezTo>
                      <a:pt x="771324" y="2982650"/>
                      <a:pt x="780827" y="2982650"/>
                      <a:pt x="790329" y="2982650"/>
                    </a:cubicBezTo>
                    <a:lnTo>
                      <a:pt x="1792225" y="2982471"/>
                    </a:lnTo>
                    <a:lnTo>
                      <a:pt x="2797617" y="2982471"/>
                    </a:lnTo>
                    <a:cubicBezTo>
                      <a:pt x="2807120" y="2982471"/>
                      <a:pt x="2816622" y="2982471"/>
                      <a:pt x="2826125" y="2982471"/>
                    </a:cubicBezTo>
                    <a:cubicBezTo>
                      <a:pt x="2837707" y="2982390"/>
                      <a:pt x="2847040" y="2972941"/>
                      <a:pt x="2846959" y="2961359"/>
                    </a:cubicBezTo>
                    <a:cubicBezTo>
                      <a:pt x="2846887" y="2950575"/>
                      <a:pt x="2838657" y="2941601"/>
                      <a:pt x="2827918" y="2940606"/>
                    </a:cubicBezTo>
                    <a:cubicBezTo>
                      <a:pt x="2818442" y="2939709"/>
                      <a:pt x="2808922" y="2939440"/>
                      <a:pt x="2799410" y="2939799"/>
                    </a:cubicBezTo>
                    <a:close/>
                    <a:moveTo>
                      <a:pt x="360749" y="2696594"/>
                    </a:moveTo>
                    <a:cubicBezTo>
                      <a:pt x="426811" y="2696738"/>
                      <a:pt x="426811" y="2706740"/>
                      <a:pt x="426811" y="2792240"/>
                    </a:cubicBezTo>
                    <a:cubicBezTo>
                      <a:pt x="426811" y="2828099"/>
                      <a:pt x="426005" y="2863420"/>
                      <a:pt x="426811" y="2898920"/>
                    </a:cubicBezTo>
                    <a:cubicBezTo>
                      <a:pt x="427439" y="2917836"/>
                      <a:pt x="423226" y="2925814"/>
                      <a:pt x="401889" y="2925814"/>
                    </a:cubicBezTo>
                    <a:cubicBezTo>
                      <a:pt x="301126" y="2928772"/>
                      <a:pt x="301126" y="2929490"/>
                      <a:pt x="301126" y="2828906"/>
                    </a:cubicBezTo>
                    <a:lnTo>
                      <a:pt x="301305" y="2811425"/>
                    </a:lnTo>
                    <a:cubicBezTo>
                      <a:pt x="301305" y="2782917"/>
                      <a:pt x="302381" y="2754499"/>
                      <a:pt x="301305" y="2726081"/>
                    </a:cubicBezTo>
                    <a:cubicBezTo>
                      <a:pt x="300319" y="2705641"/>
                      <a:pt x="304802" y="2697304"/>
                      <a:pt x="328200" y="2696945"/>
                    </a:cubicBezTo>
                    <a:cubicBezTo>
                      <a:pt x="340527" y="2696755"/>
                      <a:pt x="351312" y="2696574"/>
                      <a:pt x="360749" y="2696594"/>
                    </a:cubicBezTo>
                    <a:close/>
                    <a:moveTo>
                      <a:pt x="2743291" y="2674981"/>
                    </a:moveTo>
                    <a:cubicBezTo>
                      <a:pt x="2666553" y="2674981"/>
                      <a:pt x="2666553" y="2674981"/>
                      <a:pt x="2666553" y="2751899"/>
                    </a:cubicBezTo>
                    <a:cubicBezTo>
                      <a:pt x="2666553" y="2834016"/>
                      <a:pt x="2666553" y="2834016"/>
                      <a:pt x="2749028" y="2834016"/>
                    </a:cubicBezTo>
                    <a:cubicBezTo>
                      <a:pt x="2825587" y="2833657"/>
                      <a:pt x="2825587" y="2833657"/>
                      <a:pt x="2825587" y="2756919"/>
                    </a:cubicBezTo>
                    <a:cubicBezTo>
                      <a:pt x="2825587" y="2674981"/>
                      <a:pt x="2825587" y="2674981"/>
                      <a:pt x="2743291" y="2674981"/>
                    </a:cubicBezTo>
                    <a:close/>
                    <a:moveTo>
                      <a:pt x="2474977" y="2674981"/>
                    </a:moveTo>
                    <a:cubicBezTo>
                      <a:pt x="2394295" y="2674981"/>
                      <a:pt x="2394295" y="2674981"/>
                      <a:pt x="2394295" y="2755664"/>
                    </a:cubicBezTo>
                    <a:cubicBezTo>
                      <a:pt x="2394295" y="2834374"/>
                      <a:pt x="2394295" y="2834374"/>
                      <a:pt x="2473453" y="2834374"/>
                    </a:cubicBezTo>
                    <a:cubicBezTo>
                      <a:pt x="2552612" y="2834374"/>
                      <a:pt x="2554136" y="2834374"/>
                      <a:pt x="2554136" y="2753692"/>
                    </a:cubicBezTo>
                    <a:cubicBezTo>
                      <a:pt x="2553867" y="2674981"/>
                      <a:pt x="2553867" y="2674981"/>
                      <a:pt x="2474977" y="2674981"/>
                    </a:cubicBezTo>
                    <a:close/>
                    <a:moveTo>
                      <a:pt x="2194651" y="2674892"/>
                    </a:moveTo>
                    <a:cubicBezTo>
                      <a:pt x="2121051" y="2674892"/>
                      <a:pt x="2121051" y="2674892"/>
                      <a:pt x="2121051" y="2748851"/>
                    </a:cubicBezTo>
                    <a:cubicBezTo>
                      <a:pt x="2121051" y="2834195"/>
                      <a:pt x="2121051" y="2834195"/>
                      <a:pt x="2205050" y="2834195"/>
                    </a:cubicBezTo>
                    <a:cubicBezTo>
                      <a:pt x="2281877" y="2834195"/>
                      <a:pt x="2281877" y="2834195"/>
                      <a:pt x="2281877" y="2756291"/>
                    </a:cubicBezTo>
                    <a:cubicBezTo>
                      <a:pt x="2281877" y="2674892"/>
                      <a:pt x="2281877" y="2674892"/>
                      <a:pt x="2201823" y="2674892"/>
                    </a:cubicBezTo>
                    <a:close/>
                    <a:moveTo>
                      <a:pt x="1927772" y="2674892"/>
                    </a:moveTo>
                    <a:cubicBezTo>
                      <a:pt x="1848344" y="2674892"/>
                      <a:pt x="1848344" y="2674892"/>
                      <a:pt x="1848344" y="2752795"/>
                    </a:cubicBezTo>
                    <a:cubicBezTo>
                      <a:pt x="1848344" y="2834195"/>
                      <a:pt x="1848344" y="2834195"/>
                      <a:pt x="1928220" y="2834195"/>
                    </a:cubicBezTo>
                    <a:cubicBezTo>
                      <a:pt x="2009799" y="2834195"/>
                      <a:pt x="2009799" y="2834195"/>
                      <a:pt x="2009799" y="2754140"/>
                    </a:cubicBezTo>
                    <a:cubicBezTo>
                      <a:pt x="2009799" y="2674085"/>
                      <a:pt x="2009799" y="2674892"/>
                      <a:pt x="1927772" y="2674892"/>
                    </a:cubicBezTo>
                    <a:close/>
                    <a:moveTo>
                      <a:pt x="1659010" y="2674623"/>
                    </a:moveTo>
                    <a:cubicBezTo>
                      <a:pt x="1576714" y="2674623"/>
                      <a:pt x="1576714" y="2674623"/>
                      <a:pt x="1576714" y="2757009"/>
                    </a:cubicBezTo>
                    <a:cubicBezTo>
                      <a:pt x="1576714" y="2833657"/>
                      <a:pt x="1576714" y="2833657"/>
                      <a:pt x="1654079" y="2833657"/>
                    </a:cubicBezTo>
                    <a:cubicBezTo>
                      <a:pt x="1736823" y="2833657"/>
                      <a:pt x="1736823" y="2833657"/>
                      <a:pt x="1736823" y="2751092"/>
                    </a:cubicBezTo>
                    <a:cubicBezTo>
                      <a:pt x="1736823" y="2674623"/>
                      <a:pt x="1736823" y="2674623"/>
                      <a:pt x="1659010" y="2674623"/>
                    </a:cubicBezTo>
                    <a:close/>
                    <a:moveTo>
                      <a:pt x="1381104" y="2674623"/>
                    </a:moveTo>
                    <a:cubicBezTo>
                      <a:pt x="1304993" y="2674623"/>
                      <a:pt x="1304993" y="2674623"/>
                      <a:pt x="1304993" y="2751899"/>
                    </a:cubicBezTo>
                    <a:cubicBezTo>
                      <a:pt x="1304993" y="2833657"/>
                      <a:pt x="1304993" y="2833657"/>
                      <a:pt x="1387379" y="2833657"/>
                    </a:cubicBezTo>
                    <a:cubicBezTo>
                      <a:pt x="1463579" y="2833657"/>
                      <a:pt x="1463579" y="2833657"/>
                      <a:pt x="1463579" y="2756291"/>
                    </a:cubicBezTo>
                    <a:cubicBezTo>
                      <a:pt x="1463579" y="2674623"/>
                      <a:pt x="1463579" y="2674623"/>
                      <a:pt x="1381104" y="2674623"/>
                    </a:cubicBezTo>
                    <a:close/>
                    <a:moveTo>
                      <a:pt x="1115480" y="2674623"/>
                    </a:moveTo>
                    <a:cubicBezTo>
                      <a:pt x="1033183" y="2674623"/>
                      <a:pt x="1033183" y="2674623"/>
                      <a:pt x="1033183" y="2756381"/>
                    </a:cubicBezTo>
                    <a:cubicBezTo>
                      <a:pt x="1033542" y="2833657"/>
                      <a:pt x="1033542" y="2833657"/>
                      <a:pt x="1109473" y="2833657"/>
                    </a:cubicBezTo>
                    <a:cubicBezTo>
                      <a:pt x="1191769" y="2833657"/>
                      <a:pt x="1191769" y="2833657"/>
                      <a:pt x="1191769" y="2751719"/>
                    </a:cubicBezTo>
                    <a:cubicBezTo>
                      <a:pt x="1191769" y="2674623"/>
                      <a:pt x="1191769" y="2674623"/>
                      <a:pt x="1115480" y="2674623"/>
                    </a:cubicBezTo>
                    <a:close/>
                    <a:moveTo>
                      <a:pt x="839008" y="2674623"/>
                    </a:moveTo>
                    <a:cubicBezTo>
                      <a:pt x="759939" y="2674623"/>
                      <a:pt x="759939" y="2674623"/>
                      <a:pt x="759939" y="2753423"/>
                    </a:cubicBezTo>
                    <a:cubicBezTo>
                      <a:pt x="759939" y="2833657"/>
                      <a:pt x="759939" y="2833657"/>
                      <a:pt x="841339" y="2833657"/>
                    </a:cubicBezTo>
                    <a:cubicBezTo>
                      <a:pt x="920139" y="2833657"/>
                      <a:pt x="920139" y="2833657"/>
                      <a:pt x="920139" y="2754678"/>
                    </a:cubicBezTo>
                    <a:cubicBezTo>
                      <a:pt x="920139" y="2675699"/>
                      <a:pt x="920139" y="2674623"/>
                      <a:pt x="839008" y="2674623"/>
                    </a:cubicBezTo>
                    <a:close/>
                    <a:moveTo>
                      <a:pt x="108474" y="2640288"/>
                    </a:moveTo>
                    <a:cubicBezTo>
                      <a:pt x="160021" y="2658845"/>
                      <a:pt x="209506" y="2677043"/>
                      <a:pt x="259350" y="2694076"/>
                    </a:cubicBezTo>
                    <a:cubicBezTo>
                      <a:pt x="271632" y="2698290"/>
                      <a:pt x="271004" y="2706985"/>
                      <a:pt x="271004" y="2716578"/>
                    </a:cubicBezTo>
                    <a:cubicBezTo>
                      <a:pt x="271004" y="2779331"/>
                      <a:pt x="271004" y="2842084"/>
                      <a:pt x="271004" y="2905464"/>
                    </a:cubicBezTo>
                    <a:cubicBezTo>
                      <a:pt x="271004" y="2917028"/>
                      <a:pt x="269749" y="2925993"/>
                      <a:pt x="256930" y="2930386"/>
                    </a:cubicBezTo>
                    <a:cubicBezTo>
                      <a:pt x="208072" y="2947688"/>
                      <a:pt x="159304" y="2965259"/>
                      <a:pt x="108474" y="2983278"/>
                    </a:cubicBezTo>
                    <a:close/>
                    <a:moveTo>
                      <a:pt x="764601" y="2526616"/>
                    </a:moveTo>
                    <a:cubicBezTo>
                      <a:pt x="749271" y="2526616"/>
                      <a:pt x="738693" y="2533429"/>
                      <a:pt x="739141" y="2549476"/>
                    </a:cubicBezTo>
                    <a:cubicBezTo>
                      <a:pt x="739141" y="2563640"/>
                      <a:pt x="749450" y="2569826"/>
                      <a:pt x="763346" y="2569646"/>
                    </a:cubicBezTo>
                    <a:cubicBezTo>
                      <a:pt x="772848" y="2569646"/>
                      <a:pt x="782351" y="2569646"/>
                      <a:pt x="791854" y="2569646"/>
                    </a:cubicBezTo>
                    <a:lnTo>
                      <a:pt x="1794108" y="2569377"/>
                    </a:lnTo>
                    <a:lnTo>
                      <a:pt x="2796183" y="2569377"/>
                    </a:lnTo>
                    <a:cubicBezTo>
                      <a:pt x="2806851" y="2569377"/>
                      <a:pt x="2817608" y="2569377"/>
                      <a:pt x="2828277" y="2568660"/>
                    </a:cubicBezTo>
                    <a:cubicBezTo>
                      <a:pt x="2838209" y="2568526"/>
                      <a:pt x="2846313" y="2560655"/>
                      <a:pt x="2846744" y="2550731"/>
                    </a:cubicBezTo>
                    <a:cubicBezTo>
                      <a:pt x="2848644" y="2539955"/>
                      <a:pt x="2841446" y="2529682"/>
                      <a:pt x="2830670" y="2527781"/>
                    </a:cubicBezTo>
                    <a:cubicBezTo>
                      <a:pt x="2830267" y="2527709"/>
                      <a:pt x="2829854" y="2527647"/>
                      <a:pt x="2829442" y="2527602"/>
                    </a:cubicBezTo>
                    <a:cubicBezTo>
                      <a:pt x="2820020" y="2526418"/>
                      <a:pt x="2810509" y="2526087"/>
                      <a:pt x="2801023" y="2526616"/>
                    </a:cubicBezTo>
                    <a:close/>
                    <a:moveTo>
                      <a:pt x="3196905" y="1796979"/>
                    </a:moveTo>
                    <a:cubicBezTo>
                      <a:pt x="3261092" y="1798682"/>
                      <a:pt x="3325280" y="1798324"/>
                      <a:pt x="3389467" y="1796979"/>
                    </a:cubicBezTo>
                    <a:cubicBezTo>
                      <a:pt x="3409369" y="1796979"/>
                      <a:pt x="3416361" y="1802179"/>
                      <a:pt x="3416361" y="1822797"/>
                    </a:cubicBezTo>
                    <a:cubicBezTo>
                      <a:pt x="3415706" y="2093890"/>
                      <a:pt x="3415706" y="2364983"/>
                      <a:pt x="3416361" y="2636075"/>
                    </a:cubicBezTo>
                    <a:cubicBezTo>
                      <a:pt x="3416361" y="2658308"/>
                      <a:pt x="3407396" y="2660908"/>
                      <a:pt x="3388749" y="2660728"/>
                    </a:cubicBezTo>
                    <a:cubicBezTo>
                      <a:pt x="3325996" y="2659922"/>
                      <a:pt x="3262706" y="2659205"/>
                      <a:pt x="3199774" y="2660728"/>
                    </a:cubicBezTo>
                    <a:cubicBezTo>
                      <a:pt x="3175031" y="2661356"/>
                      <a:pt x="3167680" y="2654722"/>
                      <a:pt x="3167949" y="2629352"/>
                    </a:cubicBezTo>
                    <a:cubicBezTo>
                      <a:pt x="3168845" y="2497033"/>
                      <a:pt x="3168218" y="2363817"/>
                      <a:pt x="3168218" y="2230691"/>
                    </a:cubicBezTo>
                    <a:cubicBezTo>
                      <a:pt x="3168218" y="2096221"/>
                      <a:pt x="3168218" y="1961750"/>
                      <a:pt x="3167680" y="1827280"/>
                    </a:cubicBezTo>
                    <a:cubicBezTo>
                      <a:pt x="3167680" y="1804599"/>
                      <a:pt x="3172700" y="1796351"/>
                      <a:pt x="3196905" y="1796979"/>
                    </a:cubicBezTo>
                    <a:close/>
                    <a:moveTo>
                      <a:pt x="616317" y="1763002"/>
                    </a:moveTo>
                    <a:cubicBezTo>
                      <a:pt x="528193" y="1763352"/>
                      <a:pt x="457032" y="1835079"/>
                      <a:pt x="457381" y="1923202"/>
                    </a:cubicBezTo>
                    <a:cubicBezTo>
                      <a:pt x="457381" y="1923327"/>
                      <a:pt x="457381" y="1923444"/>
                      <a:pt x="457381" y="1923560"/>
                    </a:cubicBezTo>
                    <a:cubicBezTo>
                      <a:pt x="458986" y="2011074"/>
                      <a:pt x="530058" y="2081348"/>
                      <a:pt x="617580" y="2081967"/>
                    </a:cubicBezTo>
                    <a:lnTo>
                      <a:pt x="617580" y="2082146"/>
                    </a:lnTo>
                    <a:cubicBezTo>
                      <a:pt x="705712" y="2081796"/>
                      <a:pt x="776865" y="2010070"/>
                      <a:pt x="776525" y="1921947"/>
                    </a:cubicBezTo>
                    <a:cubicBezTo>
                      <a:pt x="776175" y="1833815"/>
                      <a:pt x="704449" y="1762653"/>
                      <a:pt x="616317" y="1763002"/>
                    </a:cubicBezTo>
                    <a:close/>
                    <a:moveTo>
                      <a:pt x="3799513" y="1577433"/>
                    </a:moveTo>
                    <a:cubicBezTo>
                      <a:pt x="3800652" y="1608872"/>
                      <a:pt x="3801782" y="1640338"/>
                      <a:pt x="3802920" y="1671831"/>
                    </a:cubicBezTo>
                    <a:cubicBezTo>
                      <a:pt x="3802472" y="1707063"/>
                      <a:pt x="3802472" y="1742294"/>
                      <a:pt x="3802382" y="1777525"/>
                    </a:cubicBezTo>
                    <a:lnTo>
                      <a:pt x="3802382" y="1875689"/>
                    </a:lnTo>
                    <a:cubicBezTo>
                      <a:pt x="3802382" y="1908858"/>
                      <a:pt x="3802382" y="1942028"/>
                      <a:pt x="3802382" y="1975197"/>
                    </a:cubicBezTo>
                    <a:lnTo>
                      <a:pt x="3802382" y="2097745"/>
                    </a:lnTo>
                    <a:cubicBezTo>
                      <a:pt x="3802382" y="2121591"/>
                      <a:pt x="3802382" y="2145526"/>
                      <a:pt x="3802382" y="2169462"/>
                    </a:cubicBezTo>
                    <a:lnTo>
                      <a:pt x="3802382" y="2254089"/>
                    </a:lnTo>
                    <a:cubicBezTo>
                      <a:pt x="3802382" y="2279307"/>
                      <a:pt x="3802382" y="2304498"/>
                      <a:pt x="3802382" y="2329662"/>
                    </a:cubicBezTo>
                    <a:cubicBezTo>
                      <a:pt x="3802382" y="2372692"/>
                      <a:pt x="3802382" y="2415750"/>
                      <a:pt x="3802382" y="2458843"/>
                    </a:cubicBezTo>
                    <a:cubicBezTo>
                      <a:pt x="3802382" y="2493178"/>
                      <a:pt x="3802382" y="2527602"/>
                      <a:pt x="3802382" y="2562027"/>
                    </a:cubicBezTo>
                    <a:cubicBezTo>
                      <a:pt x="3802382" y="2596451"/>
                      <a:pt x="3802382" y="2630069"/>
                      <a:pt x="3802382" y="2664045"/>
                    </a:cubicBezTo>
                    <a:lnTo>
                      <a:pt x="3802920" y="2775028"/>
                    </a:lnTo>
                    <a:cubicBezTo>
                      <a:pt x="3802920" y="2809811"/>
                      <a:pt x="3801934" y="2844505"/>
                      <a:pt x="3801486" y="2879288"/>
                    </a:cubicBezTo>
                    <a:cubicBezTo>
                      <a:pt x="3779253" y="2872743"/>
                      <a:pt x="3763027" y="2856517"/>
                      <a:pt x="3744560" y="2843967"/>
                    </a:cubicBezTo>
                    <a:cubicBezTo>
                      <a:pt x="3665132" y="2790178"/>
                      <a:pt x="3586691" y="2734597"/>
                      <a:pt x="3506816" y="2681347"/>
                    </a:cubicBezTo>
                    <a:cubicBezTo>
                      <a:pt x="3487138" y="2670473"/>
                      <a:pt x="3475439" y="2649289"/>
                      <a:pt x="3476695" y="2626842"/>
                    </a:cubicBezTo>
                    <a:cubicBezTo>
                      <a:pt x="3477474" y="2362203"/>
                      <a:pt x="3477474" y="2097565"/>
                      <a:pt x="3476695" y="1832927"/>
                    </a:cubicBezTo>
                    <a:cubicBezTo>
                      <a:pt x="3475180" y="1810542"/>
                      <a:pt x="3486645" y="1789269"/>
                      <a:pt x="3506188" y="1778243"/>
                    </a:cubicBezTo>
                    <a:cubicBezTo>
                      <a:pt x="3604800" y="1712262"/>
                      <a:pt x="3701888" y="1644489"/>
                      <a:pt x="3799513" y="1577433"/>
                    </a:cubicBezTo>
                    <a:close/>
                    <a:moveTo>
                      <a:pt x="612291" y="1507688"/>
                    </a:moveTo>
                    <a:cubicBezTo>
                      <a:pt x="587997" y="1507867"/>
                      <a:pt x="573116" y="1523017"/>
                      <a:pt x="571502" y="1547760"/>
                    </a:cubicBezTo>
                    <a:cubicBezTo>
                      <a:pt x="570937" y="1570333"/>
                      <a:pt x="588768" y="1589087"/>
                      <a:pt x="611341" y="1589652"/>
                    </a:cubicBezTo>
                    <a:cubicBezTo>
                      <a:pt x="612309" y="1589679"/>
                      <a:pt x="613286" y="1589670"/>
                      <a:pt x="614264" y="1589625"/>
                    </a:cubicBezTo>
                    <a:cubicBezTo>
                      <a:pt x="639096" y="1587563"/>
                      <a:pt x="651288" y="1571785"/>
                      <a:pt x="653977" y="1548118"/>
                    </a:cubicBezTo>
                    <a:lnTo>
                      <a:pt x="653977" y="1547939"/>
                    </a:lnTo>
                    <a:cubicBezTo>
                      <a:pt x="650481" y="1523197"/>
                      <a:pt x="636586" y="1507508"/>
                      <a:pt x="612291" y="1507688"/>
                    </a:cubicBezTo>
                    <a:close/>
                    <a:moveTo>
                      <a:pt x="262309" y="1506970"/>
                    </a:moveTo>
                    <a:cubicBezTo>
                      <a:pt x="174276" y="1506926"/>
                      <a:pt x="102872" y="1578249"/>
                      <a:pt x="102827" y="1666282"/>
                    </a:cubicBezTo>
                    <a:cubicBezTo>
                      <a:pt x="102782" y="1754307"/>
                      <a:pt x="174105" y="1825711"/>
                      <a:pt x="262130" y="1825755"/>
                    </a:cubicBezTo>
                    <a:cubicBezTo>
                      <a:pt x="262524" y="1825755"/>
                      <a:pt x="262910" y="1825755"/>
                      <a:pt x="263295" y="1825755"/>
                    </a:cubicBezTo>
                    <a:cubicBezTo>
                      <a:pt x="350710" y="1824778"/>
                      <a:pt x="421173" y="1753867"/>
                      <a:pt x="421612" y="1666453"/>
                    </a:cubicBezTo>
                    <a:cubicBezTo>
                      <a:pt x="421657" y="1578419"/>
                      <a:pt x="350334" y="1507024"/>
                      <a:pt x="262309" y="1506970"/>
                    </a:cubicBezTo>
                    <a:close/>
                    <a:moveTo>
                      <a:pt x="972224" y="1503295"/>
                    </a:moveTo>
                    <a:cubicBezTo>
                      <a:pt x="884594" y="1503447"/>
                      <a:pt x="813665" y="1574609"/>
                      <a:pt x="813818" y="1662239"/>
                    </a:cubicBezTo>
                    <a:cubicBezTo>
                      <a:pt x="814598" y="1749609"/>
                      <a:pt x="885392" y="1820161"/>
                      <a:pt x="972762" y="1820645"/>
                    </a:cubicBezTo>
                    <a:cubicBezTo>
                      <a:pt x="1060392" y="1820493"/>
                      <a:pt x="1131321" y="1749331"/>
                      <a:pt x="1131169" y="1661701"/>
                    </a:cubicBezTo>
                    <a:cubicBezTo>
                      <a:pt x="1131016" y="1574071"/>
                      <a:pt x="1059854" y="1503142"/>
                      <a:pt x="972224" y="1503295"/>
                    </a:cubicBezTo>
                    <a:close/>
                    <a:moveTo>
                      <a:pt x="1631074" y="1345258"/>
                    </a:moveTo>
                    <a:cubicBezTo>
                      <a:pt x="1652219" y="1344395"/>
                      <a:pt x="1672771" y="1345202"/>
                      <a:pt x="1691193" y="1351881"/>
                    </a:cubicBezTo>
                    <a:cubicBezTo>
                      <a:pt x="1728038" y="1365238"/>
                      <a:pt x="1741126" y="1414634"/>
                      <a:pt x="1766228" y="1446638"/>
                    </a:cubicBezTo>
                    <a:cubicBezTo>
                      <a:pt x="2079033" y="1851439"/>
                      <a:pt x="2658682" y="1930561"/>
                      <a:pt x="3068531" y="1624408"/>
                    </a:cubicBezTo>
                    <a:cubicBezTo>
                      <a:pt x="3077495" y="1617774"/>
                      <a:pt x="3084667" y="1606747"/>
                      <a:pt x="3101431" y="1607016"/>
                    </a:cubicBezTo>
                    <a:lnTo>
                      <a:pt x="3101431" y="3054368"/>
                    </a:lnTo>
                    <a:cubicBezTo>
                      <a:pt x="3101431" y="3164006"/>
                      <a:pt x="3041099" y="3224697"/>
                      <a:pt x="2931908" y="3224697"/>
                    </a:cubicBezTo>
                    <a:lnTo>
                      <a:pt x="652811" y="3224697"/>
                    </a:lnTo>
                    <a:cubicBezTo>
                      <a:pt x="545683" y="3224697"/>
                      <a:pt x="485171" y="3164186"/>
                      <a:pt x="485081" y="3056878"/>
                    </a:cubicBezTo>
                    <a:cubicBezTo>
                      <a:pt x="485081" y="2787040"/>
                      <a:pt x="485529" y="2517113"/>
                      <a:pt x="484364" y="2247186"/>
                    </a:cubicBezTo>
                    <a:cubicBezTo>
                      <a:pt x="484364" y="2216616"/>
                      <a:pt x="489833" y="2211327"/>
                      <a:pt x="521299" y="2216168"/>
                    </a:cubicBezTo>
                    <a:cubicBezTo>
                      <a:pt x="872267" y="2271570"/>
                      <a:pt x="1223414" y="2013297"/>
                      <a:pt x="1277382" y="1662149"/>
                    </a:cubicBezTo>
                    <a:cubicBezTo>
                      <a:pt x="1293303" y="1566908"/>
                      <a:pt x="1288812" y="1469372"/>
                      <a:pt x="1264204" y="1375996"/>
                    </a:cubicBezTo>
                    <a:cubicBezTo>
                      <a:pt x="1262052" y="1368107"/>
                      <a:pt x="1261604" y="1359769"/>
                      <a:pt x="1259811" y="1348653"/>
                    </a:cubicBezTo>
                    <a:lnTo>
                      <a:pt x="1567390" y="1348653"/>
                    </a:lnTo>
                    <a:cubicBezTo>
                      <a:pt x="1588189" y="1348653"/>
                      <a:pt x="1609928" y="1346121"/>
                      <a:pt x="1631074" y="1345258"/>
                    </a:cubicBezTo>
                    <a:close/>
                    <a:moveTo>
                      <a:pt x="2516215" y="1180754"/>
                    </a:moveTo>
                    <a:cubicBezTo>
                      <a:pt x="2390655" y="1180009"/>
                      <a:pt x="2288269" y="1281194"/>
                      <a:pt x="2287525" y="1406745"/>
                    </a:cubicBezTo>
                    <a:cubicBezTo>
                      <a:pt x="2287525" y="1407256"/>
                      <a:pt x="2287525" y="1407758"/>
                      <a:pt x="2287525" y="1408269"/>
                    </a:cubicBezTo>
                    <a:cubicBezTo>
                      <a:pt x="2287328" y="1533353"/>
                      <a:pt x="2388441" y="1634986"/>
                      <a:pt x="2513526" y="1635434"/>
                    </a:cubicBezTo>
                    <a:cubicBezTo>
                      <a:pt x="2639085" y="1636179"/>
                      <a:pt x="2741471" y="1534994"/>
                      <a:pt x="2742215" y="1409434"/>
                    </a:cubicBezTo>
                    <a:cubicBezTo>
                      <a:pt x="2742950" y="1283883"/>
                      <a:pt x="2641774" y="1181498"/>
                      <a:pt x="2516215" y="1180754"/>
                    </a:cubicBezTo>
                    <a:close/>
                    <a:moveTo>
                      <a:pt x="838471" y="1093886"/>
                    </a:moveTo>
                    <a:cubicBezTo>
                      <a:pt x="750446" y="1093294"/>
                      <a:pt x="678603" y="1164169"/>
                      <a:pt x="678003" y="1252193"/>
                    </a:cubicBezTo>
                    <a:cubicBezTo>
                      <a:pt x="678003" y="1252552"/>
                      <a:pt x="678003" y="1252911"/>
                      <a:pt x="678003" y="1253269"/>
                    </a:cubicBezTo>
                    <a:cubicBezTo>
                      <a:pt x="679051" y="1340442"/>
                      <a:pt x="749155" y="1411021"/>
                      <a:pt x="836319" y="1412662"/>
                    </a:cubicBezTo>
                    <a:cubicBezTo>
                      <a:pt x="924344" y="1413253"/>
                      <a:pt x="996187" y="1342378"/>
                      <a:pt x="996787" y="1254345"/>
                    </a:cubicBezTo>
                    <a:cubicBezTo>
                      <a:pt x="997379" y="1166320"/>
                      <a:pt x="926495" y="1094477"/>
                      <a:pt x="838471" y="1093886"/>
                    </a:cubicBezTo>
                    <a:close/>
                    <a:moveTo>
                      <a:pt x="395704" y="1093285"/>
                    </a:moveTo>
                    <a:cubicBezTo>
                      <a:pt x="307930" y="1094630"/>
                      <a:pt x="237871" y="1166876"/>
                      <a:pt x="239216" y="1254641"/>
                    </a:cubicBezTo>
                    <a:cubicBezTo>
                      <a:pt x="240561" y="1342334"/>
                      <a:pt x="312673" y="1412366"/>
                      <a:pt x="400366" y="1411138"/>
                    </a:cubicBezTo>
                    <a:cubicBezTo>
                      <a:pt x="488049" y="1409667"/>
                      <a:pt x="558064" y="1337636"/>
                      <a:pt x="557069" y="1249952"/>
                    </a:cubicBezTo>
                    <a:lnTo>
                      <a:pt x="557069" y="1249773"/>
                    </a:lnTo>
                    <a:cubicBezTo>
                      <a:pt x="555724" y="1162000"/>
                      <a:pt x="483477" y="1091940"/>
                      <a:pt x="395704" y="1093285"/>
                    </a:cubicBezTo>
                    <a:close/>
                    <a:moveTo>
                      <a:pt x="612650" y="935919"/>
                    </a:moveTo>
                    <a:cubicBezTo>
                      <a:pt x="951041" y="932467"/>
                      <a:pt x="1228158" y="1203981"/>
                      <a:pt x="1231609" y="1542363"/>
                    </a:cubicBezTo>
                    <a:cubicBezTo>
                      <a:pt x="1235070" y="1880754"/>
                      <a:pt x="963555" y="2157871"/>
                      <a:pt x="625165" y="2161331"/>
                    </a:cubicBezTo>
                    <a:cubicBezTo>
                      <a:pt x="620279" y="2161376"/>
                      <a:pt x="615384" y="2161367"/>
                      <a:pt x="610498" y="2161304"/>
                    </a:cubicBezTo>
                    <a:cubicBezTo>
                      <a:pt x="269839" y="2160677"/>
                      <a:pt x="-984" y="1885102"/>
                      <a:pt x="2" y="1540588"/>
                    </a:cubicBezTo>
                    <a:cubicBezTo>
                      <a:pt x="898" y="1208894"/>
                      <a:pt x="277908" y="936008"/>
                      <a:pt x="612650" y="935919"/>
                    </a:cubicBezTo>
                    <a:close/>
                    <a:moveTo>
                      <a:pt x="2008176" y="814993"/>
                    </a:moveTo>
                    <a:cubicBezTo>
                      <a:pt x="1882518" y="814949"/>
                      <a:pt x="1780616" y="916779"/>
                      <a:pt x="1780571" y="1042437"/>
                    </a:cubicBezTo>
                    <a:cubicBezTo>
                      <a:pt x="1780526" y="1167360"/>
                      <a:pt x="1881209" y="1268948"/>
                      <a:pt x="2006123" y="1270033"/>
                    </a:cubicBezTo>
                    <a:cubicBezTo>
                      <a:pt x="2132274" y="1270625"/>
                      <a:pt x="2235028" y="1168848"/>
                      <a:pt x="2235620" y="1042697"/>
                    </a:cubicBezTo>
                    <a:cubicBezTo>
                      <a:pt x="2235620" y="1042662"/>
                      <a:pt x="2235620" y="1042634"/>
                      <a:pt x="2235620" y="1042598"/>
                    </a:cubicBezTo>
                    <a:cubicBezTo>
                      <a:pt x="2235664" y="916940"/>
                      <a:pt x="2133834" y="815038"/>
                      <a:pt x="2008176" y="814993"/>
                    </a:cubicBezTo>
                    <a:close/>
                    <a:moveTo>
                      <a:pt x="2508057" y="814984"/>
                    </a:moveTo>
                    <a:cubicBezTo>
                      <a:pt x="2475327" y="814984"/>
                      <a:pt x="2448800" y="841511"/>
                      <a:pt x="2448800" y="874241"/>
                    </a:cubicBezTo>
                    <a:cubicBezTo>
                      <a:pt x="2448800" y="906971"/>
                      <a:pt x="2475327" y="933498"/>
                      <a:pt x="2508057" y="933498"/>
                    </a:cubicBezTo>
                    <a:cubicBezTo>
                      <a:pt x="2540787" y="933498"/>
                      <a:pt x="2567314" y="906971"/>
                      <a:pt x="2567314" y="874241"/>
                    </a:cubicBezTo>
                    <a:cubicBezTo>
                      <a:pt x="2567314" y="841511"/>
                      <a:pt x="2540787" y="814984"/>
                      <a:pt x="2508057" y="814984"/>
                    </a:cubicBezTo>
                    <a:close/>
                    <a:moveTo>
                      <a:pt x="3025276" y="808808"/>
                    </a:moveTo>
                    <a:cubicBezTo>
                      <a:pt x="2900362" y="807983"/>
                      <a:pt x="2798182" y="908101"/>
                      <a:pt x="2796452" y="1033006"/>
                    </a:cubicBezTo>
                    <a:cubicBezTo>
                      <a:pt x="2794910" y="1158754"/>
                      <a:pt x="2895601" y="1261938"/>
                      <a:pt x="3021349" y="1263480"/>
                    </a:cubicBezTo>
                    <a:cubicBezTo>
                      <a:pt x="3021627" y="1263480"/>
                      <a:pt x="3021905" y="1263489"/>
                      <a:pt x="3022183" y="1263489"/>
                    </a:cubicBezTo>
                    <a:lnTo>
                      <a:pt x="3022273" y="1263489"/>
                    </a:lnTo>
                    <a:cubicBezTo>
                      <a:pt x="3147832" y="1264322"/>
                      <a:pt x="3250281" y="1163210"/>
                      <a:pt x="3251115" y="1037650"/>
                    </a:cubicBezTo>
                    <a:cubicBezTo>
                      <a:pt x="3251948" y="912099"/>
                      <a:pt x="3150836" y="809642"/>
                      <a:pt x="3025276" y="808808"/>
                    </a:cubicBezTo>
                    <a:close/>
                    <a:moveTo>
                      <a:pt x="2829522" y="225019"/>
                    </a:moveTo>
                    <a:cubicBezTo>
                      <a:pt x="2704016" y="224674"/>
                      <a:pt x="2601989" y="326140"/>
                      <a:pt x="2601648" y="451649"/>
                    </a:cubicBezTo>
                    <a:cubicBezTo>
                      <a:pt x="2601648" y="452245"/>
                      <a:pt x="2601648" y="452842"/>
                      <a:pt x="2601648" y="453438"/>
                    </a:cubicBezTo>
                    <a:cubicBezTo>
                      <a:pt x="2602581" y="578126"/>
                      <a:pt x="2703586" y="678891"/>
                      <a:pt x="2828276" y="679528"/>
                    </a:cubicBezTo>
                    <a:cubicBezTo>
                      <a:pt x="2953782" y="679868"/>
                      <a:pt x="3055809" y="578407"/>
                      <a:pt x="3056159" y="452898"/>
                    </a:cubicBezTo>
                    <a:cubicBezTo>
                      <a:pt x="3056500" y="327389"/>
                      <a:pt x="2955037" y="225364"/>
                      <a:pt x="2829522" y="225019"/>
                    </a:cubicBezTo>
                    <a:close/>
                    <a:moveTo>
                      <a:pt x="2203257" y="221521"/>
                    </a:moveTo>
                    <a:cubicBezTo>
                      <a:pt x="2077948" y="220677"/>
                      <a:pt x="1975679" y="321576"/>
                      <a:pt x="1974836" y="446885"/>
                    </a:cubicBezTo>
                    <a:cubicBezTo>
                      <a:pt x="1974827" y="447814"/>
                      <a:pt x="1974827" y="448744"/>
                      <a:pt x="1974836" y="449673"/>
                    </a:cubicBezTo>
                    <a:cubicBezTo>
                      <a:pt x="1974738" y="574689"/>
                      <a:pt x="2075554" y="676354"/>
                      <a:pt x="2200567" y="677287"/>
                    </a:cubicBezTo>
                    <a:cubicBezTo>
                      <a:pt x="2326423" y="678031"/>
                      <a:pt x="2429051" y="576605"/>
                      <a:pt x="2429795" y="450749"/>
                    </a:cubicBezTo>
                    <a:cubicBezTo>
                      <a:pt x="2430539" y="324892"/>
                      <a:pt x="2329112" y="222263"/>
                      <a:pt x="2203257" y="221521"/>
                    </a:cubicBezTo>
                    <a:close/>
                    <a:moveTo>
                      <a:pt x="2519800" y="3"/>
                    </a:moveTo>
                    <a:cubicBezTo>
                      <a:pt x="2994482" y="810"/>
                      <a:pt x="3383998" y="396153"/>
                      <a:pt x="3383102" y="875407"/>
                    </a:cubicBezTo>
                    <a:cubicBezTo>
                      <a:pt x="3383156" y="1357789"/>
                      <a:pt x="2992151" y="1748883"/>
                      <a:pt x="2509769" y="1748928"/>
                    </a:cubicBezTo>
                    <a:cubicBezTo>
                      <a:pt x="2508810" y="1748937"/>
                      <a:pt x="2507850" y="1748928"/>
                      <a:pt x="2506891" y="1748928"/>
                    </a:cubicBezTo>
                    <a:cubicBezTo>
                      <a:pt x="2019570" y="1748300"/>
                      <a:pt x="1632205" y="1357080"/>
                      <a:pt x="1633102" y="866263"/>
                    </a:cubicBezTo>
                    <a:cubicBezTo>
                      <a:pt x="1634177" y="384141"/>
                      <a:pt x="2028624" y="-1252"/>
                      <a:pt x="2519800" y="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3986158" y="2812162"/>
                <a:ext cx="2107832" cy="456388"/>
              </a:xfrm>
              <a:custGeom>
                <a:avLst/>
                <a:gdLst/>
                <a:ahLst/>
                <a:cxnLst/>
                <a:rect l="l" t="t" r="r" b="b"/>
                <a:pathLst>
                  <a:path w="2107832" h="456388" extrusionOk="0">
                    <a:moveTo>
                      <a:pt x="45822" y="413517"/>
                    </a:moveTo>
                    <a:lnTo>
                      <a:pt x="2060282" y="413517"/>
                    </a:lnTo>
                    <a:cubicBezTo>
                      <a:pt x="2069793" y="413158"/>
                      <a:pt x="2079314" y="413427"/>
                      <a:pt x="2088789" y="414324"/>
                    </a:cubicBezTo>
                    <a:cubicBezTo>
                      <a:pt x="2100327" y="415390"/>
                      <a:pt x="2108817" y="425610"/>
                      <a:pt x="2107741" y="437148"/>
                    </a:cubicBezTo>
                    <a:cubicBezTo>
                      <a:pt x="2106755" y="447879"/>
                      <a:pt x="2097781" y="456117"/>
                      <a:pt x="2086996" y="456189"/>
                    </a:cubicBezTo>
                    <a:cubicBezTo>
                      <a:pt x="2077494" y="456637"/>
                      <a:pt x="2067991" y="456189"/>
                      <a:pt x="2058489" y="456189"/>
                    </a:cubicBezTo>
                    <a:lnTo>
                      <a:pt x="1052918" y="456368"/>
                    </a:lnTo>
                    <a:lnTo>
                      <a:pt x="51022" y="456368"/>
                    </a:lnTo>
                    <a:cubicBezTo>
                      <a:pt x="41519" y="456368"/>
                      <a:pt x="32017" y="456368"/>
                      <a:pt x="22514" y="456368"/>
                    </a:cubicBezTo>
                    <a:cubicBezTo>
                      <a:pt x="8440" y="455920"/>
                      <a:pt x="-256" y="448748"/>
                      <a:pt x="282" y="434404"/>
                    </a:cubicBezTo>
                    <a:cubicBezTo>
                      <a:pt x="129" y="423315"/>
                      <a:pt x="8995" y="414207"/>
                      <a:pt x="20085" y="414055"/>
                    </a:cubicBezTo>
                    <a:cubicBezTo>
                      <a:pt x="20327" y="414046"/>
                      <a:pt x="20569" y="414046"/>
                      <a:pt x="20811" y="414055"/>
                    </a:cubicBezTo>
                    <a:cubicBezTo>
                      <a:pt x="29148" y="413427"/>
                      <a:pt x="37485" y="413517"/>
                      <a:pt x="45822" y="413517"/>
                    </a:cubicBezTo>
                    <a:close/>
                    <a:moveTo>
                      <a:pt x="2003983" y="148879"/>
                    </a:moveTo>
                    <a:cubicBezTo>
                      <a:pt x="2086279" y="148879"/>
                      <a:pt x="2086279" y="148879"/>
                      <a:pt x="2086279" y="230817"/>
                    </a:cubicBezTo>
                    <a:cubicBezTo>
                      <a:pt x="2086279" y="307913"/>
                      <a:pt x="2086279" y="307913"/>
                      <a:pt x="2009720" y="307913"/>
                    </a:cubicBezTo>
                    <a:cubicBezTo>
                      <a:pt x="1927245" y="307913"/>
                      <a:pt x="1927245" y="307913"/>
                      <a:pt x="1927245" y="225796"/>
                    </a:cubicBezTo>
                    <a:cubicBezTo>
                      <a:pt x="1927245" y="148879"/>
                      <a:pt x="1927245" y="148879"/>
                      <a:pt x="2003983" y="148879"/>
                    </a:cubicBezTo>
                    <a:close/>
                    <a:moveTo>
                      <a:pt x="1735669" y="148879"/>
                    </a:moveTo>
                    <a:cubicBezTo>
                      <a:pt x="1814559" y="148879"/>
                      <a:pt x="1814559" y="148879"/>
                      <a:pt x="1814559" y="227410"/>
                    </a:cubicBezTo>
                    <a:cubicBezTo>
                      <a:pt x="1814559" y="308092"/>
                      <a:pt x="1814559" y="308092"/>
                      <a:pt x="1733877" y="308092"/>
                    </a:cubicBezTo>
                    <a:cubicBezTo>
                      <a:pt x="1653194" y="308092"/>
                      <a:pt x="1654718" y="308092"/>
                      <a:pt x="1654718" y="229382"/>
                    </a:cubicBezTo>
                    <a:cubicBezTo>
                      <a:pt x="1654897" y="148879"/>
                      <a:pt x="1654897" y="148879"/>
                      <a:pt x="1735669" y="148879"/>
                    </a:cubicBezTo>
                    <a:close/>
                    <a:moveTo>
                      <a:pt x="1455343" y="148789"/>
                    </a:moveTo>
                    <a:lnTo>
                      <a:pt x="1462515" y="148789"/>
                    </a:lnTo>
                    <a:cubicBezTo>
                      <a:pt x="1542570" y="148789"/>
                      <a:pt x="1542570" y="148789"/>
                      <a:pt x="1542570" y="230188"/>
                    </a:cubicBezTo>
                    <a:cubicBezTo>
                      <a:pt x="1542570" y="308092"/>
                      <a:pt x="1542570" y="308092"/>
                      <a:pt x="1465742" y="308092"/>
                    </a:cubicBezTo>
                    <a:cubicBezTo>
                      <a:pt x="1381743" y="308092"/>
                      <a:pt x="1381743" y="308092"/>
                      <a:pt x="1381743" y="222748"/>
                    </a:cubicBezTo>
                    <a:cubicBezTo>
                      <a:pt x="1381743" y="148789"/>
                      <a:pt x="1381743" y="148789"/>
                      <a:pt x="1455343" y="148789"/>
                    </a:cubicBezTo>
                    <a:close/>
                    <a:moveTo>
                      <a:pt x="1188464" y="148789"/>
                    </a:moveTo>
                    <a:cubicBezTo>
                      <a:pt x="1270491" y="148789"/>
                      <a:pt x="1270491" y="148789"/>
                      <a:pt x="1270491" y="228037"/>
                    </a:cubicBezTo>
                    <a:cubicBezTo>
                      <a:pt x="1270491" y="307285"/>
                      <a:pt x="1270491" y="308092"/>
                      <a:pt x="1188912" y="308092"/>
                    </a:cubicBezTo>
                    <a:cubicBezTo>
                      <a:pt x="1109037" y="308092"/>
                      <a:pt x="1109037" y="308092"/>
                      <a:pt x="1109037" y="226692"/>
                    </a:cubicBezTo>
                    <a:cubicBezTo>
                      <a:pt x="1109037" y="148789"/>
                      <a:pt x="1109037" y="148789"/>
                      <a:pt x="1188464" y="148789"/>
                    </a:cubicBezTo>
                    <a:close/>
                    <a:moveTo>
                      <a:pt x="919702" y="148520"/>
                    </a:moveTo>
                    <a:cubicBezTo>
                      <a:pt x="997516" y="148520"/>
                      <a:pt x="997516" y="148520"/>
                      <a:pt x="997516" y="224989"/>
                    </a:cubicBezTo>
                    <a:cubicBezTo>
                      <a:pt x="997516" y="307554"/>
                      <a:pt x="997516" y="307554"/>
                      <a:pt x="914771" y="307554"/>
                    </a:cubicBezTo>
                    <a:cubicBezTo>
                      <a:pt x="837406" y="307554"/>
                      <a:pt x="837406" y="307554"/>
                      <a:pt x="837406" y="230906"/>
                    </a:cubicBezTo>
                    <a:cubicBezTo>
                      <a:pt x="837406" y="148520"/>
                      <a:pt x="837406" y="148520"/>
                      <a:pt x="919702" y="148520"/>
                    </a:cubicBezTo>
                    <a:close/>
                    <a:moveTo>
                      <a:pt x="641796" y="148520"/>
                    </a:moveTo>
                    <a:cubicBezTo>
                      <a:pt x="724272" y="148520"/>
                      <a:pt x="724272" y="148520"/>
                      <a:pt x="724272" y="230188"/>
                    </a:cubicBezTo>
                    <a:cubicBezTo>
                      <a:pt x="724541" y="307554"/>
                      <a:pt x="724541" y="307554"/>
                      <a:pt x="648072" y="307554"/>
                    </a:cubicBezTo>
                    <a:cubicBezTo>
                      <a:pt x="565686" y="307554"/>
                      <a:pt x="565686" y="307554"/>
                      <a:pt x="565686" y="225796"/>
                    </a:cubicBezTo>
                    <a:cubicBezTo>
                      <a:pt x="565686" y="148520"/>
                      <a:pt x="565686" y="148520"/>
                      <a:pt x="641796" y="148520"/>
                    </a:cubicBezTo>
                    <a:close/>
                    <a:moveTo>
                      <a:pt x="376172" y="148520"/>
                    </a:moveTo>
                    <a:cubicBezTo>
                      <a:pt x="452462" y="148520"/>
                      <a:pt x="452462" y="148520"/>
                      <a:pt x="452462" y="225616"/>
                    </a:cubicBezTo>
                    <a:cubicBezTo>
                      <a:pt x="452462" y="307554"/>
                      <a:pt x="452462" y="307554"/>
                      <a:pt x="370166" y="307554"/>
                    </a:cubicBezTo>
                    <a:cubicBezTo>
                      <a:pt x="293876" y="307554"/>
                      <a:pt x="293876" y="307554"/>
                      <a:pt x="293876" y="230278"/>
                    </a:cubicBezTo>
                    <a:cubicBezTo>
                      <a:pt x="293876" y="148520"/>
                      <a:pt x="293876" y="148520"/>
                      <a:pt x="376172" y="148520"/>
                    </a:cubicBezTo>
                    <a:close/>
                    <a:moveTo>
                      <a:pt x="99701" y="148072"/>
                    </a:moveTo>
                    <a:cubicBezTo>
                      <a:pt x="180831" y="148072"/>
                      <a:pt x="180831" y="148072"/>
                      <a:pt x="180831" y="228127"/>
                    </a:cubicBezTo>
                    <a:cubicBezTo>
                      <a:pt x="180831" y="308182"/>
                      <a:pt x="180831" y="307554"/>
                      <a:pt x="102031" y="307554"/>
                    </a:cubicBezTo>
                    <a:cubicBezTo>
                      <a:pt x="20632" y="307554"/>
                      <a:pt x="20632" y="307554"/>
                      <a:pt x="20632" y="226872"/>
                    </a:cubicBezTo>
                    <a:cubicBezTo>
                      <a:pt x="20632" y="148072"/>
                      <a:pt x="20632" y="148072"/>
                      <a:pt x="99701" y="148072"/>
                    </a:cubicBezTo>
                    <a:close/>
                    <a:moveTo>
                      <a:pt x="25472" y="244"/>
                    </a:moveTo>
                    <a:lnTo>
                      <a:pt x="2061716" y="244"/>
                    </a:lnTo>
                    <a:cubicBezTo>
                      <a:pt x="2071201" y="-285"/>
                      <a:pt x="2080712" y="47"/>
                      <a:pt x="2090134" y="1230"/>
                    </a:cubicBezTo>
                    <a:cubicBezTo>
                      <a:pt x="2101009" y="2449"/>
                      <a:pt x="2108835" y="12257"/>
                      <a:pt x="2107616" y="23131"/>
                    </a:cubicBezTo>
                    <a:cubicBezTo>
                      <a:pt x="2107571" y="23543"/>
                      <a:pt x="2107508" y="23947"/>
                      <a:pt x="2107436" y="24359"/>
                    </a:cubicBezTo>
                    <a:cubicBezTo>
                      <a:pt x="2107006" y="34283"/>
                      <a:pt x="2098902" y="42154"/>
                      <a:pt x="2088969" y="42289"/>
                    </a:cubicBezTo>
                    <a:cubicBezTo>
                      <a:pt x="2078301" y="43006"/>
                      <a:pt x="2067543" y="43006"/>
                      <a:pt x="2056875" y="43006"/>
                    </a:cubicBezTo>
                    <a:lnTo>
                      <a:pt x="1054800" y="43275"/>
                    </a:lnTo>
                    <a:lnTo>
                      <a:pt x="52725" y="43275"/>
                    </a:lnTo>
                    <a:cubicBezTo>
                      <a:pt x="43223" y="43275"/>
                      <a:pt x="33720" y="43275"/>
                      <a:pt x="24218" y="43275"/>
                    </a:cubicBezTo>
                    <a:cubicBezTo>
                      <a:pt x="10322" y="43275"/>
                      <a:pt x="371" y="37268"/>
                      <a:pt x="13" y="23104"/>
                    </a:cubicBezTo>
                    <a:cubicBezTo>
                      <a:pt x="-435" y="7057"/>
                      <a:pt x="10143" y="244"/>
                      <a:pt x="25472" y="2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027422" y="507576"/>
                <a:ext cx="1470757" cy="1413927"/>
              </a:xfrm>
              <a:custGeom>
                <a:avLst/>
                <a:gdLst/>
                <a:ahLst/>
                <a:cxnLst/>
                <a:rect l="l" t="t" r="r" b="b"/>
                <a:pathLst>
                  <a:path w="1470757" h="1413927" extrusionOk="0">
                    <a:moveTo>
                      <a:pt x="736361" y="959238"/>
                    </a:moveTo>
                    <a:cubicBezTo>
                      <a:pt x="861321" y="960179"/>
                      <a:pt x="962102" y="1061794"/>
                      <a:pt x="962003" y="1186753"/>
                    </a:cubicBezTo>
                    <a:cubicBezTo>
                      <a:pt x="962255" y="1311963"/>
                      <a:pt x="860962" y="1413676"/>
                      <a:pt x="735743" y="1413927"/>
                    </a:cubicBezTo>
                    <a:cubicBezTo>
                      <a:pt x="734819" y="1413927"/>
                      <a:pt x="733887" y="1413927"/>
                      <a:pt x="732955" y="1413918"/>
                    </a:cubicBezTo>
                    <a:cubicBezTo>
                      <a:pt x="607395" y="1412977"/>
                      <a:pt x="506381" y="1310430"/>
                      <a:pt x="507323" y="1184879"/>
                    </a:cubicBezTo>
                    <a:cubicBezTo>
                      <a:pt x="508264" y="1059320"/>
                      <a:pt x="610811" y="958296"/>
                      <a:pt x="736361" y="959238"/>
                    </a:cubicBezTo>
                    <a:close/>
                    <a:moveTo>
                      <a:pt x="727486" y="593469"/>
                    </a:moveTo>
                    <a:cubicBezTo>
                      <a:pt x="760207" y="593666"/>
                      <a:pt x="786582" y="620354"/>
                      <a:pt x="786384" y="653084"/>
                    </a:cubicBezTo>
                    <a:cubicBezTo>
                      <a:pt x="786187" y="685805"/>
                      <a:pt x="759499" y="712180"/>
                      <a:pt x="726769" y="711982"/>
                    </a:cubicBezTo>
                    <a:cubicBezTo>
                      <a:pt x="694218" y="711785"/>
                      <a:pt x="667925" y="685366"/>
                      <a:pt x="667871" y="652815"/>
                    </a:cubicBezTo>
                    <a:cubicBezTo>
                      <a:pt x="669081" y="620453"/>
                      <a:pt x="695115" y="594527"/>
                      <a:pt x="727486" y="593469"/>
                    </a:cubicBezTo>
                    <a:close/>
                    <a:moveTo>
                      <a:pt x="228161" y="592922"/>
                    </a:moveTo>
                    <a:cubicBezTo>
                      <a:pt x="228573" y="592922"/>
                      <a:pt x="228994" y="592931"/>
                      <a:pt x="229407" y="592931"/>
                    </a:cubicBezTo>
                    <a:cubicBezTo>
                      <a:pt x="354536" y="594060"/>
                      <a:pt x="455299" y="695953"/>
                      <a:pt x="455049" y="821083"/>
                    </a:cubicBezTo>
                    <a:cubicBezTo>
                      <a:pt x="454699" y="946741"/>
                      <a:pt x="352546" y="1048320"/>
                      <a:pt x="226888" y="1047970"/>
                    </a:cubicBezTo>
                    <a:cubicBezTo>
                      <a:pt x="101230" y="1047621"/>
                      <a:pt x="-350" y="945468"/>
                      <a:pt x="0" y="819810"/>
                    </a:cubicBezTo>
                    <a:cubicBezTo>
                      <a:pt x="350" y="694151"/>
                      <a:pt x="102503" y="592572"/>
                      <a:pt x="228161" y="592922"/>
                    </a:cubicBezTo>
                    <a:close/>
                    <a:moveTo>
                      <a:pt x="1245198" y="587283"/>
                    </a:moveTo>
                    <a:cubicBezTo>
                      <a:pt x="1370758" y="588269"/>
                      <a:pt x="1471736" y="690861"/>
                      <a:pt x="1470750" y="816421"/>
                    </a:cubicBezTo>
                    <a:cubicBezTo>
                      <a:pt x="1469764" y="941981"/>
                      <a:pt x="1367172" y="1042959"/>
                      <a:pt x="1241612" y="1041973"/>
                    </a:cubicBezTo>
                    <a:cubicBezTo>
                      <a:pt x="1116052" y="1040987"/>
                      <a:pt x="1015074" y="938395"/>
                      <a:pt x="1016060" y="812835"/>
                    </a:cubicBezTo>
                    <a:cubicBezTo>
                      <a:pt x="1017055" y="687275"/>
                      <a:pt x="1119639" y="586297"/>
                      <a:pt x="1245198" y="587283"/>
                    </a:cubicBezTo>
                    <a:close/>
                    <a:moveTo>
                      <a:pt x="1050575" y="3511"/>
                    </a:moveTo>
                    <a:cubicBezTo>
                      <a:pt x="1175139" y="4298"/>
                      <a:pt x="1275849" y="105209"/>
                      <a:pt x="1276396" y="229771"/>
                    </a:cubicBezTo>
                    <a:cubicBezTo>
                      <a:pt x="1277489" y="354731"/>
                      <a:pt x="1177085" y="456919"/>
                      <a:pt x="1052117" y="458012"/>
                    </a:cubicBezTo>
                    <a:cubicBezTo>
                      <a:pt x="1050646" y="458030"/>
                      <a:pt x="1049176" y="458030"/>
                      <a:pt x="1047706" y="458012"/>
                    </a:cubicBezTo>
                    <a:cubicBezTo>
                      <a:pt x="922200" y="457214"/>
                      <a:pt x="821096" y="354832"/>
                      <a:pt x="821894" y="229325"/>
                    </a:cubicBezTo>
                    <a:cubicBezTo>
                      <a:pt x="822683" y="103818"/>
                      <a:pt x="925069" y="2717"/>
                      <a:pt x="1050575" y="3511"/>
                    </a:cubicBezTo>
                    <a:close/>
                    <a:moveTo>
                      <a:pt x="419898" y="4"/>
                    </a:moveTo>
                    <a:cubicBezTo>
                      <a:pt x="420831" y="-2"/>
                      <a:pt x="421754" y="-1"/>
                      <a:pt x="422686" y="5"/>
                    </a:cubicBezTo>
                    <a:cubicBezTo>
                      <a:pt x="548542" y="302"/>
                      <a:pt x="650327" y="102570"/>
                      <a:pt x="650032" y="228425"/>
                    </a:cubicBezTo>
                    <a:cubicBezTo>
                      <a:pt x="649736" y="354282"/>
                      <a:pt x="547466" y="456067"/>
                      <a:pt x="421610" y="455771"/>
                    </a:cubicBezTo>
                    <a:cubicBezTo>
                      <a:pt x="296069" y="455475"/>
                      <a:pt x="194418" y="353698"/>
                      <a:pt x="194266" y="228157"/>
                    </a:cubicBezTo>
                    <a:cubicBezTo>
                      <a:pt x="193566" y="102848"/>
                      <a:pt x="294590" y="700"/>
                      <a:pt x="419898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3349677" y="1377875"/>
                <a:ext cx="1030592" cy="990151"/>
              </a:xfrm>
              <a:custGeom>
                <a:avLst/>
                <a:gdLst/>
                <a:ahLst/>
                <a:cxnLst/>
                <a:rect l="l" t="t" r="r" b="b"/>
                <a:pathLst>
                  <a:path w="1030592" h="990151" extrusionOk="0">
                    <a:moveTo>
                      <a:pt x="514575" y="671008"/>
                    </a:moveTo>
                    <a:cubicBezTo>
                      <a:pt x="602707" y="670963"/>
                      <a:pt x="674192" y="742358"/>
                      <a:pt x="674237" y="830490"/>
                    </a:cubicBezTo>
                    <a:cubicBezTo>
                      <a:pt x="674237" y="830732"/>
                      <a:pt x="674237" y="830965"/>
                      <a:pt x="674237" y="831207"/>
                    </a:cubicBezTo>
                    <a:cubicBezTo>
                      <a:pt x="672515" y="918470"/>
                      <a:pt x="602026" y="988717"/>
                      <a:pt x="514754" y="990151"/>
                    </a:cubicBezTo>
                    <a:cubicBezTo>
                      <a:pt x="426622" y="990196"/>
                      <a:pt x="355147" y="918802"/>
                      <a:pt x="355093" y="830669"/>
                    </a:cubicBezTo>
                    <a:cubicBezTo>
                      <a:pt x="355048" y="742537"/>
                      <a:pt x="426452" y="671053"/>
                      <a:pt x="514575" y="671008"/>
                    </a:cubicBezTo>
                    <a:close/>
                    <a:moveTo>
                      <a:pt x="509465" y="416052"/>
                    </a:moveTo>
                    <a:cubicBezTo>
                      <a:pt x="533490" y="415872"/>
                      <a:pt x="547654" y="431560"/>
                      <a:pt x="551150" y="456303"/>
                    </a:cubicBezTo>
                    <a:cubicBezTo>
                      <a:pt x="548461" y="479970"/>
                      <a:pt x="535821" y="495389"/>
                      <a:pt x="511437" y="497989"/>
                    </a:cubicBezTo>
                    <a:cubicBezTo>
                      <a:pt x="488881" y="499038"/>
                      <a:pt x="469751" y="481601"/>
                      <a:pt x="468702" y="459046"/>
                    </a:cubicBezTo>
                    <a:cubicBezTo>
                      <a:pt x="468657" y="458078"/>
                      <a:pt x="468648" y="457101"/>
                      <a:pt x="468675" y="456124"/>
                    </a:cubicBezTo>
                    <a:cubicBezTo>
                      <a:pt x="470289" y="431381"/>
                      <a:pt x="485439" y="416231"/>
                      <a:pt x="509465" y="416052"/>
                    </a:cubicBezTo>
                    <a:close/>
                    <a:moveTo>
                      <a:pt x="159581" y="415057"/>
                    </a:moveTo>
                    <a:cubicBezTo>
                      <a:pt x="159993" y="415057"/>
                      <a:pt x="160415" y="415066"/>
                      <a:pt x="160827" y="415066"/>
                    </a:cubicBezTo>
                    <a:cubicBezTo>
                      <a:pt x="248242" y="416142"/>
                      <a:pt x="318597" y="487214"/>
                      <a:pt x="318785" y="574638"/>
                    </a:cubicBezTo>
                    <a:cubicBezTo>
                      <a:pt x="318687" y="662671"/>
                      <a:pt x="247238" y="733950"/>
                      <a:pt x="159204" y="733842"/>
                    </a:cubicBezTo>
                    <a:cubicBezTo>
                      <a:pt x="71180" y="733744"/>
                      <a:pt x="-98" y="662295"/>
                      <a:pt x="0" y="574270"/>
                    </a:cubicBezTo>
                    <a:cubicBezTo>
                      <a:pt x="99" y="486237"/>
                      <a:pt x="71548" y="414959"/>
                      <a:pt x="159581" y="415057"/>
                    </a:cubicBezTo>
                    <a:close/>
                    <a:moveTo>
                      <a:pt x="873898" y="411507"/>
                    </a:moveTo>
                    <a:cubicBezTo>
                      <a:pt x="961412" y="412600"/>
                      <a:pt x="1031516" y="484345"/>
                      <a:pt x="1030583" y="571858"/>
                    </a:cubicBezTo>
                    <a:cubicBezTo>
                      <a:pt x="1029301" y="659453"/>
                      <a:pt x="957539" y="729583"/>
                      <a:pt x="869936" y="728830"/>
                    </a:cubicBezTo>
                    <a:cubicBezTo>
                      <a:pt x="782306" y="727737"/>
                      <a:pt x="712157" y="655813"/>
                      <a:pt x="713251" y="568183"/>
                    </a:cubicBezTo>
                    <a:cubicBezTo>
                      <a:pt x="714344" y="480562"/>
                      <a:pt x="786268" y="410413"/>
                      <a:pt x="873898" y="411507"/>
                    </a:cubicBezTo>
                    <a:close/>
                    <a:moveTo>
                      <a:pt x="736389" y="2071"/>
                    </a:moveTo>
                    <a:cubicBezTo>
                      <a:pt x="824413" y="2877"/>
                      <a:pt x="895127" y="74882"/>
                      <a:pt x="894329" y="162906"/>
                    </a:cubicBezTo>
                    <a:cubicBezTo>
                      <a:pt x="894320" y="163077"/>
                      <a:pt x="894320" y="163256"/>
                      <a:pt x="894320" y="163426"/>
                    </a:cubicBezTo>
                    <a:cubicBezTo>
                      <a:pt x="892895" y="251101"/>
                      <a:pt x="821177" y="321304"/>
                      <a:pt x="733493" y="320847"/>
                    </a:cubicBezTo>
                    <a:cubicBezTo>
                      <a:pt x="645469" y="320049"/>
                      <a:pt x="574755" y="248044"/>
                      <a:pt x="575553" y="160011"/>
                    </a:cubicBezTo>
                    <a:cubicBezTo>
                      <a:pt x="576351" y="71986"/>
                      <a:pt x="648355" y="1273"/>
                      <a:pt x="736389" y="2071"/>
                    </a:cubicBezTo>
                    <a:close/>
                    <a:moveTo>
                      <a:pt x="294491" y="0"/>
                    </a:moveTo>
                    <a:cubicBezTo>
                      <a:pt x="294671" y="0"/>
                      <a:pt x="294850" y="0"/>
                      <a:pt x="295029" y="0"/>
                    </a:cubicBezTo>
                    <a:cubicBezTo>
                      <a:pt x="382301" y="574"/>
                      <a:pt x="453077" y="70875"/>
                      <a:pt x="454242" y="158137"/>
                    </a:cubicBezTo>
                    <a:cubicBezTo>
                      <a:pt x="454691" y="245920"/>
                      <a:pt x="383888" y="317440"/>
                      <a:pt x="296105" y="317889"/>
                    </a:cubicBezTo>
                    <a:cubicBezTo>
                      <a:pt x="208323" y="318328"/>
                      <a:pt x="136802" y="247533"/>
                      <a:pt x="136354" y="159751"/>
                    </a:cubicBezTo>
                    <a:cubicBezTo>
                      <a:pt x="135915" y="71969"/>
                      <a:pt x="206709" y="448"/>
                      <a:pt x="2944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4112048" y="3631332"/>
                <a:ext cx="1854696" cy="77544"/>
              </a:xfrm>
              <a:custGeom>
                <a:avLst/>
                <a:gdLst/>
                <a:ahLst/>
                <a:cxnLst/>
                <a:rect l="l" t="t" r="r" b="b"/>
                <a:pathLst>
                  <a:path w="1854696" h="77544" extrusionOk="0">
                    <a:moveTo>
                      <a:pt x="295499" y="2178"/>
                    </a:moveTo>
                    <a:cubicBezTo>
                      <a:pt x="315240" y="3505"/>
                      <a:pt x="330668" y="19749"/>
                      <a:pt x="330964" y="39534"/>
                    </a:cubicBezTo>
                    <a:cubicBezTo>
                      <a:pt x="330695" y="62573"/>
                      <a:pt x="314559" y="74586"/>
                      <a:pt x="292147" y="77544"/>
                    </a:cubicBezTo>
                    <a:cubicBezTo>
                      <a:pt x="269735" y="73062"/>
                      <a:pt x="254047" y="61856"/>
                      <a:pt x="255033" y="37562"/>
                    </a:cubicBezTo>
                    <a:cubicBezTo>
                      <a:pt x="256440" y="16620"/>
                      <a:pt x="274558" y="780"/>
                      <a:pt x="295499" y="2178"/>
                    </a:cubicBezTo>
                    <a:close/>
                    <a:moveTo>
                      <a:pt x="1180280" y="1613"/>
                    </a:moveTo>
                    <a:cubicBezTo>
                      <a:pt x="1204396" y="538"/>
                      <a:pt x="1216587" y="13447"/>
                      <a:pt x="1219456" y="35231"/>
                    </a:cubicBezTo>
                    <a:cubicBezTo>
                      <a:pt x="1219456" y="61229"/>
                      <a:pt x="1206099" y="75751"/>
                      <a:pt x="1183597" y="76827"/>
                    </a:cubicBezTo>
                    <a:cubicBezTo>
                      <a:pt x="1164485" y="79212"/>
                      <a:pt x="1147057" y="65657"/>
                      <a:pt x="1144672" y="46553"/>
                    </a:cubicBezTo>
                    <a:cubicBezTo>
                      <a:pt x="1144439" y="44698"/>
                      <a:pt x="1144359" y="42833"/>
                      <a:pt x="1144422" y="40969"/>
                    </a:cubicBezTo>
                    <a:cubicBezTo>
                      <a:pt x="1143615" y="17571"/>
                      <a:pt x="1156165" y="2689"/>
                      <a:pt x="1180280" y="1613"/>
                    </a:cubicBezTo>
                    <a:close/>
                    <a:moveTo>
                      <a:pt x="1815341" y="897"/>
                    </a:moveTo>
                    <a:cubicBezTo>
                      <a:pt x="1839008" y="89"/>
                      <a:pt x="1851917" y="13895"/>
                      <a:pt x="1854696" y="36128"/>
                    </a:cubicBezTo>
                    <a:cubicBezTo>
                      <a:pt x="1854068" y="61139"/>
                      <a:pt x="1840801" y="75662"/>
                      <a:pt x="1818209" y="76469"/>
                    </a:cubicBezTo>
                    <a:cubicBezTo>
                      <a:pt x="1799070" y="78629"/>
                      <a:pt x="1781804" y="64869"/>
                      <a:pt x="1779643" y="45729"/>
                    </a:cubicBezTo>
                    <a:cubicBezTo>
                      <a:pt x="1779419" y="43766"/>
                      <a:pt x="1779365" y="41776"/>
                      <a:pt x="1779482" y="39803"/>
                    </a:cubicBezTo>
                    <a:cubicBezTo>
                      <a:pt x="1778944" y="16405"/>
                      <a:pt x="1791674" y="1703"/>
                      <a:pt x="1815341" y="897"/>
                    </a:cubicBezTo>
                    <a:close/>
                    <a:moveTo>
                      <a:pt x="672789" y="807"/>
                    </a:moveTo>
                    <a:cubicBezTo>
                      <a:pt x="691875" y="-1363"/>
                      <a:pt x="709105" y="12353"/>
                      <a:pt x="711274" y="31448"/>
                    </a:cubicBezTo>
                    <a:cubicBezTo>
                      <a:pt x="711507" y="33474"/>
                      <a:pt x="711552" y="35518"/>
                      <a:pt x="711427" y="37562"/>
                    </a:cubicBezTo>
                    <a:cubicBezTo>
                      <a:pt x="712323" y="62125"/>
                      <a:pt x="697262" y="73062"/>
                      <a:pt x="675030" y="77365"/>
                    </a:cubicBezTo>
                    <a:cubicBezTo>
                      <a:pt x="651632" y="74945"/>
                      <a:pt x="636034" y="62394"/>
                      <a:pt x="635585" y="39445"/>
                    </a:cubicBezTo>
                    <a:cubicBezTo>
                      <a:pt x="633667" y="20081"/>
                      <a:pt x="647813" y="2833"/>
                      <a:pt x="667177" y="914"/>
                    </a:cubicBezTo>
                    <a:cubicBezTo>
                      <a:pt x="669041" y="726"/>
                      <a:pt x="670915" y="690"/>
                      <a:pt x="672789" y="807"/>
                    </a:cubicBezTo>
                    <a:close/>
                    <a:moveTo>
                      <a:pt x="546924" y="807"/>
                    </a:moveTo>
                    <a:cubicBezTo>
                      <a:pt x="570949" y="986"/>
                      <a:pt x="582693" y="15419"/>
                      <a:pt x="584575" y="37920"/>
                    </a:cubicBezTo>
                    <a:cubicBezTo>
                      <a:pt x="583051" y="62663"/>
                      <a:pt x="569156" y="76648"/>
                      <a:pt x="546565" y="76558"/>
                    </a:cubicBezTo>
                    <a:cubicBezTo>
                      <a:pt x="527201" y="77876"/>
                      <a:pt x="510437" y="63246"/>
                      <a:pt x="509119" y="43891"/>
                    </a:cubicBezTo>
                    <a:cubicBezTo>
                      <a:pt x="508985" y="42017"/>
                      <a:pt x="509012" y="40144"/>
                      <a:pt x="509182" y="38279"/>
                    </a:cubicBezTo>
                    <a:cubicBezTo>
                      <a:pt x="509182" y="15060"/>
                      <a:pt x="522898" y="627"/>
                      <a:pt x="546924" y="807"/>
                    </a:cubicBezTo>
                    <a:close/>
                    <a:moveTo>
                      <a:pt x="419177" y="807"/>
                    </a:moveTo>
                    <a:cubicBezTo>
                      <a:pt x="440109" y="1452"/>
                      <a:pt x="456559" y="18943"/>
                      <a:pt x="455914" y="39875"/>
                    </a:cubicBezTo>
                    <a:cubicBezTo>
                      <a:pt x="455313" y="59454"/>
                      <a:pt x="439894" y="75358"/>
                      <a:pt x="420342" y="76559"/>
                    </a:cubicBezTo>
                    <a:cubicBezTo>
                      <a:pt x="397751" y="76828"/>
                      <a:pt x="383497" y="63022"/>
                      <a:pt x="381704" y="38638"/>
                    </a:cubicBezTo>
                    <a:cubicBezTo>
                      <a:pt x="383587" y="15778"/>
                      <a:pt x="395331" y="1345"/>
                      <a:pt x="419177" y="807"/>
                    </a:cubicBezTo>
                    <a:close/>
                    <a:moveTo>
                      <a:pt x="1560195" y="771"/>
                    </a:moveTo>
                    <a:cubicBezTo>
                      <a:pt x="1561397" y="727"/>
                      <a:pt x="1562589" y="736"/>
                      <a:pt x="1563790" y="807"/>
                    </a:cubicBezTo>
                    <a:cubicBezTo>
                      <a:pt x="1587816" y="718"/>
                      <a:pt x="1597677" y="17302"/>
                      <a:pt x="1602697" y="37025"/>
                    </a:cubicBezTo>
                    <a:cubicBezTo>
                      <a:pt x="1598753" y="61678"/>
                      <a:pt x="1586023" y="77186"/>
                      <a:pt x="1562983" y="76559"/>
                    </a:cubicBezTo>
                    <a:cubicBezTo>
                      <a:pt x="1542051" y="77330"/>
                      <a:pt x="1524462" y="60987"/>
                      <a:pt x="1523691" y="40055"/>
                    </a:cubicBezTo>
                    <a:cubicBezTo>
                      <a:pt x="1522920" y="19131"/>
                      <a:pt x="1539263" y="1542"/>
                      <a:pt x="1560195" y="771"/>
                    </a:cubicBezTo>
                    <a:close/>
                    <a:moveTo>
                      <a:pt x="1692345" y="717"/>
                    </a:moveTo>
                    <a:cubicBezTo>
                      <a:pt x="1713215" y="2079"/>
                      <a:pt x="1729028" y="20099"/>
                      <a:pt x="1727666" y="40968"/>
                    </a:cubicBezTo>
                    <a:cubicBezTo>
                      <a:pt x="1726303" y="61838"/>
                      <a:pt x="1708284" y="77652"/>
                      <a:pt x="1687414" y="76289"/>
                    </a:cubicBezTo>
                    <a:cubicBezTo>
                      <a:pt x="1664733" y="74855"/>
                      <a:pt x="1652004" y="59884"/>
                      <a:pt x="1651914" y="35231"/>
                    </a:cubicBezTo>
                    <a:cubicBezTo>
                      <a:pt x="1655679" y="12729"/>
                      <a:pt x="1668499" y="-628"/>
                      <a:pt x="1692345" y="717"/>
                    </a:cubicBezTo>
                    <a:close/>
                    <a:moveTo>
                      <a:pt x="36921" y="627"/>
                    </a:moveTo>
                    <a:cubicBezTo>
                      <a:pt x="60767" y="-90"/>
                      <a:pt x="73229" y="13985"/>
                      <a:pt x="76904" y="35231"/>
                    </a:cubicBezTo>
                    <a:cubicBezTo>
                      <a:pt x="76277" y="60601"/>
                      <a:pt x="63009" y="75124"/>
                      <a:pt x="40328" y="76379"/>
                    </a:cubicBezTo>
                    <a:cubicBezTo>
                      <a:pt x="19431" y="77706"/>
                      <a:pt x="1403" y="61838"/>
                      <a:pt x="77" y="40941"/>
                    </a:cubicBezTo>
                    <a:cubicBezTo>
                      <a:pt x="-1250" y="20045"/>
                      <a:pt x="14617" y="2017"/>
                      <a:pt x="35514" y="690"/>
                    </a:cubicBezTo>
                    <a:cubicBezTo>
                      <a:pt x="35980" y="663"/>
                      <a:pt x="36455" y="636"/>
                      <a:pt x="36921" y="627"/>
                    </a:cubicBezTo>
                    <a:close/>
                    <a:moveTo>
                      <a:pt x="1435282" y="583"/>
                    </a:moveTo>
                    <a:cubicBezTo>
                      <a:pt x="1456277" y="260"/>
                      <a:pt x="1473552" y="17015"/>
                      <a:pt x="1473875" y="38010"/>
                    </a:cubicBezTo>
                    <a:cubicBezTo>
                      <a:pt x="1474682" y="62125"/>
                      <a:pt x="1458635" y="73331"/>
                      <a:pt x="1436582" y="77455"/>
                    </a:cubicBezTo>
                    <a:cubicBezTo>
                      <a:pt x="1413722" y="74497"/>
                      <a:pt x="1397944" y="62484"/>
                      <a:pt x="1397855" y="39176"/>
                    </a:cubicBezTo>
                    <a:cubicBezTo>
                      <a:pt x="1397532" y="18180"/>
                      <a:pt x="1414286" y="905"/>
                      <a:pt x="1435282" y="583"/>
                    </a:cubicBezTo>
                    <a:close/>
                    <a:moveTo>
                      <a:pt x="1308834" y="179"/>
                    </a:moveTo>
                    <a:cubicBezTo>
                      <a:pt x="1331067" y="2151"/>
                      <a:pt x="1345769" y="13626"/>
                      <a:pt x="1346486" y="37651"/>
                    </a:cubicBezTo>
                    <a:cubicBezTo>
                      <a:pt x="1348539" y="56997"/>
                      <a:pt x="1334518" y="74353"/>
                      <a:pt x="1315172" y="76406"/>
                    </a:cubicBezTo>
                    <a:cubicBezTo>
                      <a:pt x="1313361" y="76594"/>
                      <a:pt x="1311541" y="76648"/>
                      <a:pt x="1309730" y="76558"/>
                    </a:cubicBezTo>
                    <a:cubicBezTo>
                      <a:pt x="1290008" y="78306"/>
                      <a:pt x="1272598" y="63730"/>
                      <a:pt x="1270850" y="44008"/>
                    </a:cubicBezTo>
                    <a:cubicBezTo>
                      <a:pt x="1270716" y="42492"/>
                      <a:pt x="1270671" y="40969"/>
                      <a:pt x="1270734" y="39444"/>
                    </a:cubicBezTo>
                    <a:cubicBezTo>
                      <a:pt x="1270286" y="17302"/>
                      <a:pt x="1284002" y="2510"/>
                      <a:pt x="1308834" y="179"/>
                    </a:cubicBezTo>
                    <a:close/>
                    <a:moveTo>
                      <a:pt x="929000" y="179"/>
                    </a:moveTo>
                    <a:cubicBezTo>
                      <a:pt x="952936" y="3317"/>
                      <a:pt x="966921" y="17302"/>
                      <a:pt x="965935" y="40072"/>
                    </a:cubicBezTo>
                    <a:cubicBezTo>
                      <a:pt x="966338" y="59875"/>
                      <a:pt x="950623" y="76253"/>
                      <a:pt x="930820" y="76657"/>
                    </a:cubicBezTo>
                    <a:cubicBezTo>
                      <a:pt x="929314" y="76693"/>
                      <a:pt x="927808" y="76630"/>
                      <a:pt x="926310" y="76469"/>
                    </a:cubicBezTo>
                    <a:cubicBezTo>
                      <a:pt x="906866" y="77204"/>
                      <a:pt x="890506" y="62035"/>
                      <a:pt x="889770" y="42591"/>
                    </a:cubicBezTo>
                    <a:cubicBezTo>
                      <a:pt x="889699" y="40735"/>
                      <a:pt x="889779" y="38871"/>
                      <a:pt x="890003" y="37024"/>
                    </a:cubicBezTo>
                    <a:cubicBezTo>
                      <a:pt x="891169" y="13178"/>
                      <a:pt x="906230" y="1793"/>
                      <a:pt x="929000" y="179"/>
                    </a:cubicBezTo>
                    <a:close/>
                    <a:moveTo>
                      <a:pt x="165744" y="89"/>
                    </a:moveTo>
                    <a:cubicBezTo>
                      <a:pt x="189232" y="2420"/>
                      <a:pt x="203665" y="15329"/>
                      <a:pt x="203844" y="38637"/>
                    </a:cubicBezTo>
                    <a:cubicBezTo>
                      <a:pt x="202823" y="59705"/>
                      <a:pt x="184920" y="75957"/>
                      <a:pt x="163853" y="74935"/>
                    </a:cubicBezTo>
                    <a:cubicBezTo>
                      <a:pt x="144211" y="73976"/>
                      <a:pt x="128505" y="58279"/>
                      <a:pt x="127555" y="38637"/>
                    </a:cubicBezTo>
                    <a:cubicBezTo>
                      <a:pt x="127824" y="15329"/>
                      <a:pt x="142347" y="2420"/>
                      <a:pt x="165744" y="89"/>
                    </a:cubicBezTo>
                    <a:close/>
                    <a:moveTo>
                      <a:pt x="1051458" y="0"/>
                    </a:moveTo>
                    <a:cubicBezTo>
                      <a:pt x="1078352" y="2062"/>
                      <a:pt x="1092247" y="15240"/>
                      <a:pt x="1092516" y="38369"/>
                    </a:cubicBezTo>
                    <a:cubicBezTo>
                      <a:pt x="1092516" y="59167"/>
                      <a:pt x="1075662" y="76021"/>
                      <a:pt x="1054864" y="76021"/>
                    </a:cubicBezTo>
                    <a:cubicBezTo>
                      <a:pt x="1034066" y="76021"/>
                      <a:pt x="1017213" y="59167"/>
                      <a:pt x="1017213" y="38369"/>
                    </a:cubicBezTo>
                    <a:cubicBezTo>
                      <a:pt x="1017033" y="14344"/>
                      <a:pt x="1032453" y="3676"/>
                      <a:pt x="1051458" y="0"/>
                    </a:cubicBezTo>
                    <a:close/>
                    <a:moveTo>
                      <a:pt x="796950" y="0"/>
                    </a:moveTo>
                    <a:cubicBezTo>
                      <a:pt x="823306" y="1614"/>
                      <a:pt x="837829" y="14344"/>
                      <a:pt x="838815" y="37472"/>
                    </a:cubicBezTo>
                    <a:cubicBezTo>
                      <a:pt x="839407" y="58512"/>
                      <a:pt x="822831" y="76056"/>
                      <a:pt x="801791" y="76648"/>
                    </a:cubicBezTo>
                    <a:cubicBezTo>
                      <a:pt x="780751" y="77240"/>
                      <a:pt x="763207" y="60664"/>
                      <a:pt x="762615" y="39624"/>
                    </a:cubicBezTo>
                    <a:cubicBezTo>
                      <a:pt x="761808" y="16136"/>
                      <a:pt x="777228" y="4034"/>
                      <a:pt x="7969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38" name="Google Shape;838;p22"/>
          <p:cNvSpPr txBox="1">
            <a:spLocks noGrp="1"/>
          </p:cNvSpPr>
          <p:nvPr>
            <p:ph type="subTitle" idx="1"/>
          </p:nvPr>
        </p:nvSpPr>
        <p:spPr>
          <a:xfrm>
            <a:off x="55210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22"/>
          <p:cNvSpPr txBox="1">
            <a:spLocks noGrp="1"/>
          </p:cNvSpPr>
          <p:nvPr>
            <p:ph type="title"/>
          </p:nvPr>
        </p:nvSpPr>
        <p:spPr>
          <a:xfrm>
            <a:off x="5521000" y="173637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Font typeface="Abril Fatface"/>
              <a:buNone/>
              <a:defRPr sz="8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body" idx="2"/>
          </p:nvPr>
        </p:nvSpPr>
        <p:spPr>
          <a:xfrm>
            <a:off x="55210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solidFill>
                  <a:schemeClr val="dk1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>
                <a:solidFill>
                  <a:schemeClr val="dk1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solidFill>
                  <a:schemeClr val="dk1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>
                <a:solidFill>
                  <a:schemeClr val="dk1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solidFill>
                  <a:schemeClr val="dk1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633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●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○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■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●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○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■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●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estrial"/>
              <a:buChar char="○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556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000"/>
              <a:buFont typeface="Questrial"/>
              <a:buChar char="■"/>
              <a:defRPr sz="20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9" r:id="rId7"/>
    <p:sldLayoutId id="2147483667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etal Mania"/>
              <a:buNone/>
              <a:defRPr sz="3700">
                <a:solidFill>
                  <a:schemeClr val="dk1"/>
                </a:solidFill>
                <a:latin typeface="Metal Mania"/>
                <a:ea typeface="Metal Mania"/>
                <a:cs typeface="Metal Mania"/>
                <a:sym typeface="Metal Man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k Script"/>
              <a:buChar char="●"/>
              <a:defRPr sz="24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○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■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●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○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■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●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rck Script"/>
              <a:buChar char="○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arck Script"/>
              <a:buChar char="■"/>
              <a:defRPr sz="1900">
                <a:solidFill>
                  <a:schemeClr val="dk1"/>
                </a:solidFill>
                <a:latin typeface="Marck Script"/>
                <a:ea typeface="Marck Script"/>
                <a:cs typeface="Marck Script"/>
                <a:sym typeface="Marck Scrip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30575" y="62068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rgbClr val="EC902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EC902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24894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youtube.com/watch?v=flwDiWLqiWA&amp;list=PLeVA7eICJ6d2C8ExAG2XR4W6LFPYzSlXY&amp;index=25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Fn6vSS4vQ8Y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5" name="Google Shape;3865;p16"/>
          <p:cNvSpPr/>
          <p:nvPr/>
        </p:nvSpPr>
        <p:spPr>
          <a:xfrm rot="-1209505">
            <a:off x="612384" y="2453767"/>
            <a:ext cx="6711963" cy="16146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lang="ru-RU" dirty="0" smtClean="0">
                <a:latin typeface="Metal Mania"/>
              </a:rPr>
              <a:t>«</a:t>
            </a:r>
            <a:r>
              <a:rPr lang="ru-RU" dirty="0">
                <a:latin typeface="Metal Mania"/>
              </a:rPr>
              <a:t>Секреты денег</a:t>
            </a:r>
            <a:r>
              <a:rPr lang="ru-RU" dirty="0" smtClean="0">
                <a:latin typeface="Metal Mania"/>
              </a:rPr>
              <a:t>»</a:t>
            </a:r>
            <a:endParaRPr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7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5"/>
          <p:cNvSpPr txBox="1">
            <a:spLocks noGrp="1"/>
          </p:cNvSpPr>
          <p:nvPr>
            <p:ph type="title"/>
          </p:nvPr>
        </p:nvSpPr>
        <p:spPr>
          <a:xfrm>
            <a:off x="5850049" y="276383"/>
            <a:ext cx="4875863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Финансовая грамотность -</a:t>
            </a:r>
            <a:endParaRPr sz="4000" dirty="0"/>
          </a:p>
        </p:txBody>
      </p:sp>
      <p:sp>
        <p:nvSpPr>
          <p:cNvPr id="867" name="Google Shape;867;p25"/>
          <p:cNvSpPr txBox="1">
            <a:spLocks noGrp="1"/>
          </p:cNvSpPr>
          <p:nvPr>
            <p:ph type="body" idx="1"/>
          </p:nvPr>
        </p:nvSpPr>
        <p:spPr>
          <a:xfrm>
            <a:off x="5239512" y="2174459"/>
            <a:ext cx="6778904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ru-RU" sz="2400" i="1" dirty="0"/>
              <a:t>« Финансовая грамотность - это знание о финансовых институтах и предлагаемых ими продуктах, умение их использовать при возникновении потребности, а также понимание последствий своих действий».</a:t>
            </a:r>
            <a:br>
              <a:rPr lang="ru-RU" sz="2400" i="1" dirty="0"/>
            </a:br>
            <a:r>
              <a:rPr lang="ru-RU" sz="2400" i="1" dirty="0"/>
              <a:t/>
            </a:r>
            <a:br>
              <a:rPr lang="ru-RU" sz="2400" i="1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Светлана Александровна Михеева, </a:t>
            </a:r>
            <a:r>
              <a:rPr lang="ru-RU" dirty="0" err="1" smtClean="0"/>
              <a:t>к.э.н</a:t>
            </a:r>
            <a:r>
              <a:rPr lang="ru-RU" dirty="0" smtClean="0"/>
              <a:t>, </a:t>
            </a:r>
          </a:p>
          <a:p>
            <a:pPr marL="0" lvl="0" indent="0">
              <a:buNone/>
            </a:pPr>
            <a:r>
              <a:rPr lang="ru-RU" dirty="0" smtClean="0"/>
              <a:t>НИУ </a:t>
            </a:r>
            <a:r>
              <a:rPr lang="ru-RU" dirty="0"/>
              <a:t>ВШЭ - СПб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-109728"/>
            <a:ext cx="6746240" cy="3794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842" y="3435858"/>
            <a:ext cx="3164157" cy="31641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26"/>
          <p:cNvGrpSpPr/>
          <p:nvPr/>
        </p:nvGrpSpPr>
        <p:grpSpPr>
          <a:xfrm>
            <a:off x="8017470" y="2055003"/>
            <a:ext cx="904806" cy="606523"/>
            <a:chOff x="-98420" y="-1030061"/>
            <a:chExt cx="12276876" cy="8229617"/>
          </a:xfrm>
        </p:grpSpPr>
        <p:sp>
          <p:nvSpPr>
            <p:cNvPr id="876" name="Google Shape;876;p2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5" name="Google Shape;885;p2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886" name="Google Shape;886;p2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2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2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2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9" name="Google Shape;899;p2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4" name="Google Shape;904;p2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905" name="Google Shape;905;p2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2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2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2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09" name="Google Shape;909;p26"/>
          <p:cNvGrpSpPr/>
          <p:nvPr/>
        </p:nvGrpSpPr>
        <p:grpSpPr>
          <a:xfrm>
            <a:off x="8017470" y="4199115"/>
            <a:ext cx="904806" cy="606523"/>
            <a:chOff x="-98420" y="-1030061"/>
            <a:chExt cx="12276876" cy="8229617"/>
          </a:xfrm>
        </p:grpSpPr>
        <p:sp>
          <p:nvSpPr>
            <p:cNvPr id="910" name="Google Shape;910;p2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2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2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9" name="Google Shape;919;p2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920" name="Google Shape;920;p2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3" name="Google Shape;933;p2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8" name="Google Shape;938;p2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939" name="Google Shape;939;p2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2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8" name="Google Shape;978;p26"/>
          <p:cNvSpPr txBox="1">
            <a:spLocks noGrp="1"/>
          </p:cNvSpPr>
          <p:nvPr>
            <p:ph type="title"/>
          </p:nvPr>
        </p:nvSpPr>
        <p:spPr>
          <a:xfrm>
            <a:off x="877824" y="491804"/>
            <a:ext cx="1121968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</a:rPr>
              <a:t>Зачем использовать анимацию на уроке?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43" name="Google Shape;943;p26"/>
          <p:cNvSpPr txBox="1">
            <a:spLocks noGrp="1"/>
          </p:cNvSpPr>
          <p:nvPr>
            <p:ph type="body" idx="1"/>
          </p:nvPr>
        </p:nvSpPr>
        <p:spPr>
          <a:xfrm>
            <a:off x="743458" y="2732705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Красивая картинка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979" name="Google Shape;979;p26"/>
          <p:cNvSpPr txBox="1">
            <a:spLocks noGrp="1"/>
          </p:cNvSpPr>
          <p:nvPr>
            <p:ph type="body" idx="2"/>
          </p:nvPr>
        </p:nvSpPr>
        <p:spPr>
          <a:xfrm>
            <a:off x="3956328" y="2749001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Интересный сюжет 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980" name="Google Shape;980;p26"/>
          <p:cNvSpPr txBox="1">
            <a:spLocks noGrp="1"/>
          </p:cNvSpPr>
          <p:nvPr>
            <p:ph type="body" idx="3"/>
          </p:nvPr>
        </p:nvSpPr>
        <p:spPr>
          <a:xfrm>
            <a:off x="772285" y="4859360"/>
            <a:ext cx="2818658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Положительные эмоции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981" name="Google Shape;981;p26"/>
          <p:cNvSpPr txBox="1">
            <a:spLocks noGrp="1"/>
          </p:cNvSpPr>
          <p:nvPr>
            <p:ph type="body" idx="4"/>
          </p:nvPr>
        </p:nvSpPr>
        <p:spPr>
          <a:xfrm>
            <a:off x="3920997" y="4898698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Узнаваемые герои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984" name="Google Shape;984;p26"/>
          <p:cNvSpPr txBox="1">
            <a:spLocks noGrp="1"/>
          </p:cNvSpPr>
          <p:nvPr>
            <p:ph type="body" idx="9"/>
          </p:nvPr>
        </p:nvSpPr>
        <p:spPr>
          <a:xfrm>
            <a:off x="7185429" y="2751169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Полезное содержание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985" name="Google Shape;985;p26"/>
          <p:cNvSpPr txBox="1">
            <a:spLocks noGrp="1"/>
          </p:cNvSpPr>
          <p:nvPr>
            <p:ph type="body" idx="13"/>
          </p:nvPr>
        </p:nvSpPr>
        <p:spPr>
          <a:xfrm>
            <a:off x="7231491" y="4898698"/>
            <a:ext cx="2664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Просто о сложном говорят эксперты</a:t>
            </a:r>
            <a:endParaRPr sz="2400" b="1" dirty="0">
              <a:solidFill>
                <a:schemeClr val="tx1"/>
              </a:solidFill>
            </a:endParaRPr>
          </a:p>
        </p:txBody>
      </p:sp>
      <p:grpSp>
        <p:nvGrpSpPr>
          <p:cNvPr id="944" name="Google Shape;944;p26"/>
          <p:cNvGrpSpPr/>
          <p:nvPr/>
        </p:nvGrpSpPr>
        <p:grpSpPr>
          <a:xfrm>
            <a:off x="1568845" y="2041578"/>
            <a:ext cx="904806" cy="606523"/>
            <a:chOff x="-98420" y="-1030061"/>
            <a:chExt cx="12276876" cy="8229617"/>
          </a:xfrm>
        </p:grpSpPr>
        <p:sp>
          <p:nvSpPr>
            <p:cNvPr id="945" name="Google Shape;945;p2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4" name="Google Shape;954;p2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955" name="Google Shape;955;p2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2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2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2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2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2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8" name="Google Shape;968;p2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73" name="Google Shape;973;p2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974" name="Google Shape;974;p2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2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2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2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88" name="Google Shape;988;p26"/>
          <p:cNvGrpSpPr/>
          <p:nvPr/>
        </p:nvGrpSpPr>
        <p:grpSpPr>
          <a:xfrm>
            <a:off x="1568845" y="4185690"/>
            <a:ext cx="904806" cy="606523"/>
            <a:chOff x="-98420" y="-1030061"/>
            <a:chExt cx="12276876" cy="8229617"/>
          </a:xfrm>
        </p:grpSpPr>
        <p:sp>
          <p:nvSpPr>
            <p:cNvPr id="989" name="Google Shape;989;p2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2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8" name="Google Shape;998;p2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999" name="Google Shape;999;p2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2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2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2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2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2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2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2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2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2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2" name="Google Shape;1012;p2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7" name="Google Shape;1017;p2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1018" name="Google Shape;1018;p2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2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2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22" name="Google Shape;1022;p26"/>
          <p:cNvGrpSpPr/>
          <p:nvPr/>
        </p:nvGrpSpPr>
        <p:grpSpPr>
          <a:xfrm>
            <a:off x="4755070" y="2041578"/>
            <a:ext cx="904806" cy="606523"/>
            <a:chOff x="-98420" y="-1030061"/>
            <a:chExt cx="12276876" cy="8229617"/>
          </a:xfrm>
        </p:grpSpPr>
        <p:sp>
          <p:nvSpPr>
            <p:cNvPr id="1023" name="Google Shape;1023;p2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2" name="Google Shape;1032;p2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1033" name="Google Shape;1033;p2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2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2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2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2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2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2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2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2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2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2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2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6" name="Google Shape;1046;p2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1" name="Google Shape;1051;p2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1052" name="Google Shape;1052;p2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2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2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2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56" name="Google Shape;1056;p26"/>
          <p:cNvGrpSpPr/>
          <p:nvPr/>
        </p:nvGrpSpPr>
        <p:grpSpPr>
          <a:xfrm>
            <a:off x="4755070" y="4185690"/>
            <a:ext cx="904806" cy="606523"/>
            <a:chOff x="-98420" y="-1030061"/>
            <a:chExt cx="12276876" cy="8229617"/>
          </a:xfrm>
        </p:grpSpPr>
        <p:sp>
          <p:nvSpPr>
            <p:cNvPr id="1057" name="Google Shape;1057;p26"/>
            <p:cNvSpPr/>
            <p:nvPr/>
          </p:nvSpPr>
          <p:spPr>
            <a:xfrm rot="10800000" flipH="1">
              <a:off x="144287" y="1091856"/>
              <a:ext cx="11903400" cy="6107700"/>
            </a:xfrm>
            <a:prstGeom prst="round2SameRect">
              <a:avLst>
                <a:gd name="adj1" fmla="val 2451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25" y="790030"/>
              <a:ext cx="12049500" cy="768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7439343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635730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527526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419323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311119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02915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947122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6" name="Google Shape;1066;p26"/>
            <p:cNvGrpSpPr/>
            <p:nvPr/>
          </p:nvGrpSpPr>
          <p:grpSpPr>
            <a:xfrm rot="-300150">
              <a:off x="-86951" y="-500149"/>
              <a:ext cx="12188820" cy="795488"/>
              <a:chOff x="-10951" y="32910"/>
              <a:chExt cx="12188708" cy="795481"/>
            </a:xfrm>
          </p:grpSpPr>
          <p:sp>
            <p:nvSpPr>
              <p:cNvPr id="1067" name="Google Shape;1067;p26"/>
              <p:cNvSpPr/>
              <p:nvPr/>
            </p:nvSpPr>
            <p:spPr>
              <a:xfrm>
                <a:off x="125" y="32910"/>
                <a:ext cx="12049500" cy="768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6"/>
              <p:cNvSpPr/>
              <p:nvPr/>
            </p:nvSpPr>
            <p:spPr>
              <a:xfrm flipH="1">
                <a:off x="942513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26"/>
              <p:cNvSpPr/>
              <p:nvPr/>
            </p:nvSpPr>
            <p:spPr>
              <a:xfrm flipH="1">
                <a:off x="2023438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26"/>
              <p:cNvSpPr/>
              <p:nvPr/>
            </p:nvSpPr>
            <p:spPr>
              <a:xfrm flipH="1">
                <a:off x="3104362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26"/>
              <p:cNvSpPr/>
              <p:nvPr/>
            </p:nvSpPr>
            <p:spPr>
              <a:xfrm flipH="1">
                <a:off x="4185287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26"/>
              <p:cNvSpPr/>
              <p:nvPr/>
            </p:nvSpPr>
            <p:spPr>
              <a:xfrm flipH="1">
                <a:off x="5266211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6"/>
              <p:cNvSpPr/>
              <p:nvPr/>
            </p:nvSpPr>
            <p:spPr>
              <a:xfrm flipH="1">
                <a:off x="6347136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6"/>
              <p:cNvSpPr/>
              <p:nvPr/>
            </p:nvSpPr>
            <p:spPr>
              <a:xfrm flipH="1">
                <a:off x="7428060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6"/>
              <p:cNvSpPr/>
              <p:nvPr/>
            </p:nvSpPr>
            <p:spPr>
              <a:xfrm flipH="1">
                <a:off x="8508985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6"/>
              <p:cNvSpPr/>
              <p:nvPr/>
            </p:nvSpPr>
            <p:spPr>
              <a:xfrm flipH="1">
                <a:off x="-10951" y="32910"/>
                <a:ext cx="711940" cy="772968"/>
              </a:xfrm>
              <a:custGeom>
                <a:avLst/>
                <a:gdLst/>
                <a:ahLst/>
                <a:cxnLst/>
                <a:rect l="l" t="t" r="r" b="b"/>
                <a:pathLst>
                  <a:path w="868219" h="951345" extrusionOk="0">
                    <a:moveTo>
                      <a:pt x="0" y="951345"/>
                    </a:moveTo>
                    <a:lnTo>
                      <a:pt x="367181" y="1"/>
                    </a:lnTo>
                    <a:lnTo>
                      <a:pt x="868219" y="0"/>
                    </a:lnTo>
                    <a:lnTo>
                      <a:pt x="842784" y="951345"/>
                    </a:lnTo>
                    <a:lnTo>
                      <a:pt x="0" y="95134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6"/>
              <p:cNvSpPr/>
              <p:nvPr/>
            </p:nvSpPr>
            <p:spPr>
              <a:xfrm flipH="1">
                <a:off x="11751758" y="32910"/>
                <a:ext cx="425999" cy="795481"/>
              </a:xfrm>
              <a:custGeom>
                <a:avLst/>
                <a:gdLst/>
                <a:ahLst/>
                <a:cxnLst/>
                <a:rect l="l" t="t" r="r" b="b"/>
                <a:pathLst>
                  <a:path w="519511" h="979053" extrusionOk="0">
                    <a:moveTo>
                      <a:pt x="29982" y="960580"/>
                    </a:moveTo>
                    <a:lnTo>
                      <a:pt x="0" y="0"/>
                    </a:lnTo>
                    <a:lnTo>
                      <a:pt x="519511" y="27709"/>
                    </a:lnTo>
                    <a:lnTo>
                      <a:pt x="152330" y="979053"/>
                    </a:lnTo>
                    <a:lnTo>
                      <a:pt x="29982" y="960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6"/>
              <p:cNvSpPr/>
              <p:nvPr/>
            </p:nvSpPr>
            <p:spPr>
              <a:xfrm flipH="1">
                <a:off x="9589909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6"/>
              <p:cNvSpPr/>
              <p:nvPr/>
            </p:nvSpPr>
            <p:spPr>
              <a:xfrm flipH="1">
                <a:off x="10670834" y="32910"/>
                <a:ext cx="839400" cy="773100"/>
              </a:xfrm>
              <a:prstGeom prst="parallelogram">
                <a:avLst>
                  <a:gd name="adj" fmla="val 3859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0" name="Google Shape;1080;p26"/>
            <p:cNvSpPr/>
            <p:nvPr/>
          </p:nvSpPr>
          <p:spPr>
            <a:xfrm>
              <a:off x="8521379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-13851" y="779654"/>
              <a:ext cx="719513" cy="787676"/>
            </a:xfrm>
            <a:custGeom>
              <a:avLst/>
              <a:gdLst/>
              <a:ahLst/>
              <a:cxnLst/>
              <a:rect l="l" t="t" r="r" b="b"/>
              <a:pathLst>
                <a:path w="877455" h="960581" extrusionOk="0">
                  <a:moveTo>
                    <a:pt x="0" y="960581"/>
                  </a:moveTo>
                  <a:lnTo>
                    <a:pt x="25436" y="0"/>
                  </a:lnTo>
                  <a:lnTo>
                    <a:pt x="877455" y="0"/>
                  </a:lnTo>
                  <a:lnTo>
                    <a:pt x="510274" y="951344"/>
                  </a:lnTo>
                  <a:lnTo>
                    <a:pt x="0" y="960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11767605" y="772081"/>
              <a:ext cx="410851" cy="795249"/>
            </a:xfrm>
            <a:custGeom>
              <a:avLst/>
              <a:gdLst/>
              <a:ahLst/>
              <a:cxnLst/>
              <a:rect l="l" t="t" r="r" b="b"/>
              <a:pathLst>
                <a:path w="501038" h="969816" extrusionOk="0">
                  <a:moveTo>
                    <a:pt x="0" y="960580"/>
                  </a:moveTo>
                  <a:lnTo>
                    <a:pt x="367181" y="9236"/>
                  </a:lnTo>
                  <a:lnTo>
                    <a:pt x="498763" y="0"/>
                  </a:lnTo>
                  <a:cubicBezTo>
                    <a:pt x="499521" y="323272"/>
                    <a:pt x="500280" y="646544"/>
                    <a:pt x="501038" y="969816"/>
                  </a:cubicBezTo>
                  <a:lnTo>
                    <a:pt x="0" y="960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10685510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9603416" y="786730"/>
              <a:ext cx="840600" cy="780600"/>
            </a:xfrm>
            <a:prstGeom prst="parallelogram">
              <a:avLst>
                <a:gd name="adj" fmla="val 3859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5" name="Google Shape;1085;p26"/>
            <p:cNvGrpSpPr/>
            <p:nvPr/>
          </p:nvGrpSpPr>
          <p:grpSpPr>
            <a:xfrm>
              <a:off x="118203" y="32900"/>
              <a:ext cx="1418992" cy="1381492"/>
              <a:chOff x="95978" y="61850"/>
              <a:chExt cx="1418992" cy="1381492"/>
            </a:xfrm>
          </p:grpSpPr>
          <p:sp>
            <p:nvSpPr>
              <p:cNvPr id="1086" name="Google Shape;1086;p26"/>
              <p:cNvSpPr/>
              <p:nvPr/>
            </p:nvSpPr>
            <p:spPr>
              <a:xfrm>
                <a:off x="95978" y="61850"/>
                <a:ext cx="1418992" cy="1381492"/>
              </a:xfrm>
              <a:custGeom>
                <a:avLst/>
                <a:gdLst/>
                <a:ahLst/>
                <a:cxnLst/>
                <a:rect l="l" t="t" r="r" b="b"/>
                <a:pathLst>
                  <a:path w="1730478" h="1684746" extrusionOk="0">
                    <a:moveTo>
                      <a:pt x="0" y="103814"/>
                    </a:moveTo>
                    <a:cubicBezTo>
                      <a:pt x="0" y="46479"/>
                      <a:pt x="46479" y="0"/>
                      <a:pt x="103814" y="0"/>
                    </a:cubicBezTo>
                    <a:lnTo>
                      <a:pt x="1730478" y="1580932"/>
                    </a:lnTo>
                    <a:cubicBezTo>
                      <a:pt x="1730478" y="1638267"/>
                      <a:pt x="1683999" y="1684746"/>
                      <a:pt x="1626664" y="1684746"/>
                    </a:cubicBezTo>
                    <a:lnTo>
                      <a:pt x="103814" y="1684746"/>
                    </a:lnTo>
                    <a:cubicBezTo>
                      <a:pt x="46479" y="1684746"/>
                      <a:pt x="0" y="1638267"/>
                      <a:pt x="0" y="1580932"/>
                    </a:cubicBezTo>
                    <a:lnTo>
                      <a:pt x="0" y="1038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26"/>
              <p:cNvSpPr/>
              <p:nvPr/>
            </p:nvSpPr>
            <p:spPr>
              <a:xfrm>
                <a:off x="186864" y="294088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26"/>
              <p:cNvSpPr/>
              <p:nvPr/>
            </p:nvSpPr>
            <p:spPr>
              <a:xfrm>
                <a:off x="165319" y="1166043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26"/>
              <p:cNvSpPr/>
              <p:nvPr/>
            </p:nvSpPr>
            <p:spPr>
              <a:xfrm>
                <a:off x="1079619" y="1162192"/>
                <a:ext cx="177300" cy="177300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5">
                    <a:alpha val="8392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2" name="Google Shape;1092;p26"/>
          <p:cNvSpPr/>
          <p:nvPr/>
        </p:nvSpPr>
        <p:spPr>
          <a:xfrm>
            <a:off x="1784807" y="2301240"/>
            <a:ext cx="542610" cy="3228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dk1"/>
                </a:solidFill>
                <a:latin typeface="Rubik"/>
              </a:rPr>
              <a:t>01</a:t>
            </a:r>
          </a:p>
        </p:txBody>
      </p:sp>
      <p:sp>
        <p:nvSpPr>
          <p:cNvPr id="1093" name="Google Shape;1093;p26"/>
          <p:cNvSpPr/>
          <p:nvPr/>
        </p:nvSpPr>
        <p:spPr>
          <a:xfrm>
            <a:off x="5029625" y="2301240"/>
            <a:ext cx="447045" cy="289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1"/>
                </a:solidFill>
                <a:latin typeface="Rubik"/>
              </a:rPr>
              <a:t>02</a:t>
            </a:r>
          </a:p>
        </p:txBody>
      </p:sp>
      <p:sp>
        <p:nvSpPr>
          <p:cNvPr id="1094" name="Google Shape;1094;p26"/>
          <p:cNvSpPr/>
          <p:nvPr/>
        </p:nvSpPr>
        <p:spPr>
          <a:xfrm>
            <a:off x="8277875" y="2301240"/>
            <a:ext cx="451751" cy="2880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1"/>
                </a:solidFill>
                <a:latin typeface="Rubik"/>
              </a:rPr>
              <a:t>03</a:t>
            </a:r>
          </a:p>
        </p:txBody>
      </p:sp>
      <p:sp>
        <p:nvSpPr>
          <p:cNvPr id="1095" name="Google Shape;1095;p26"/>
          <p:cNvSpPr/>
          <p:nvPr/>
        </p:nvSpPr>
        <p:spPr>
          <a:xfrm>
            <a:off x="1831848" y="4440936"/>
            <a:ext cx="463696" cy="2880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1"/>
                </a:solidFill>
                <a:latin typeface="Rubik"/>
              </a:rPr>
              <a:t>04</a:t>
            </a:r>
          </a:p>
        </p:txBody>
      </p:sp>
      <p:sp>
        <p:nvSpPr>
          <p:cNvPr id="1096" name="Google Shape;1096;p26"/>
          <p:cNvSpPr/>
          <p:nvPr/>
        </p:nvSpPr>
        <p:spPr>
          <a:xfrm>
            <a:off x="5032248" y="4440936"/>
            <a:ext cx="448493" cy="2884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1"/>
                </a:solidFill>
                <a:latin typeface="Rubik"/>
              </a:rPr>
              <a:t>05</a:t>
            </a:r>
          </a:p>
        </p:txBody>
      </p:sp>
      <p:sp>
        <p:nvSpPr>
          <p:cNvPr id="1097" name="Google Shape;1097;p26"/>
          <p:cNvSpPr/>
          <p:nvPr/>
        </p:nvSpPr>
        <p:spPr>
          <a:xfrm>
            <a:off x="8280498" y="4440936"/>
            <a:ext cx="452837" cy="2880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1"/>
                </a:solidFill>
                <a:latin typeface="Rubik"/>
              </a:rPr>
              <a:t>06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933" y="1707241"/>
            <a:ext cx="3109454" cy="50062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31"/>
          <p:cNvSpPr txBox="1">
            <a:spLocks noGrp="1"/>
          </p:cNvSpPr>
          <p:nvPr>
            <p:ph type="subTitle" idx="1"/>
          </p:nvPr>
        </p:nvSpPr>
        <p:spPr>
          <a:xfrm>
            <a:off x="4325724" y="2203046"/>
            <a:ext cx="7387739" cy="348452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</a:pPr>
            <a:r>
              <a:rPr lang="ru-RU" sz="2400" dirty="0"/>
              <a:t>Мультфильмы «</a:t>
            </a:r>
            <a:r>
              <a:rPr lang="ru-RU" sz="2400" dirty="0" err="1"/>
              <a:t>Смешарики</a:t>
            </a:r>
            <a:r>
              <a:rPr lang="ru-RU" sz="2400" dirty="0"/>
              <a:t>» - </a:t>
            </a:r>
          </a:p>
          <a:p>
            <a:pPr marL="0" lvl="0" indent="0">
              <a:spcAft>
                <a:spcPts val="2100"/>
              </a:spcAft>
            </a:pPr>
            <a:r>
              <a:rPr lang="ru-RU" sz="2400" dirty="0"/>
              <a:t>1. Серия «Школа магов» - </a:t>
            </a:r>
            <a:r>
              <a:rPr lang="ru-RU" sz="2400" dirty="0">
                <a:hlinkClick r:id="rId3"/>
              </a:rPr>
              <a:t>https://</a:t>
            </a:r>
            <a:r>
              <a:rPr lang="ru-RU" sz="2400" dirty="0" smtClean="0">
                <a:hlinkClick r:id="rId3"/>
              </a:rPr>
              <a:t>www.youtube.com/watch?v=flwDiWLqiWA&amp;list=PLeVA7eICJ6d2C8ExAG2XR4W6LFPYzSlXY&amp;index=25</a:t>
            </a:r>
            <a:r>
              <a:rPr lang="ru-RU" sz="2400" dirty="0" smtClean="0"/>
              <a:t>  </a:t>
            </a:r>
            <a:endParaRPr lang="ru-RU" sz="2400" dirty="0"/>
          </a:p>
          <a:p>
            <a:pPr marL="0" lvl="0" indent="0">
              <a:spcAft>
                <a:spcPts val="2100"/>
              </a:spcAft>
            </a:pPr>
            <a:r>
              <a:rPr lang="ru-RU" sz="2400" dirty="0"/>
              <a:t>2. Серия «Фальшивый пиастр» - </a:t>
            </a:r>
            <a:r>
              <a:rPr lang="ru-RU" sz="2400" dirty="0">
                <a:hlinkClick r:id="rId4"/>
              </a:rPr>
              <a:t>https://</a:t>
            </a:r>
            <a:r>
              <a:rPr lang="ru-RU" sz="2400" dirty="0" smtClean="0">
                <a:hlinkClick r:id="rId4"/>
              </a:rPr>
              <a:t>www.youtube.com/watch?v=Fn6vSS4vQ8Y</a:t>
            </a:r>
            <a:r>
              <a:rPr lang="ru-RU" sz="2400" dirty="0" smtClean="0"/>
              <a:t>  </a:t>
            </a:r>
            <a:endParaRPr sz="2400" dirty="0"/>
          </a:p>
        </p:txBody>
      </p:sp>
      <p:sp>
        <p:nvSpPr>
          <p:cNvPr id="1166" name="Google Shape;1166;p31"/>
          <p:cNvSpPr txBox="1">
            <a:spLocks noGrp="1"/>
          </p:cNvSpPr>
          <p:nvPr>
            <p:ph type="title"/>
          </p:nvPr>
        </p:nvSpPr>
        <p:spPr>
          <a:xfrm>
            <a:off x="4325725" y="280530"/>
            <a:ext cx="6647400" cy="1411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dirty="0"/>
              <a:t>Использование анимации про </a:t>
            </a:r>
            <a:r>
              <a:rPr lang="ru-RU" dirty="0" smtClean="0"/>
              <a:t>деньги: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616" y="1545336"/>
            <a:ext cx="1714048" cy="1181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0986" r="11231"/>
          <a:stretch/>
        </p:blipFill>
        <p:spPr>
          <a:xfrm>
            <a:off x="1499616" y="2862072"/>
            <a:ext cx="1714048" cy="12435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4523" t="6001" r="-14312" b="266"/>
          <a:stretch/>
        </p:blipFill>
        <p:spPr>
          <a:xfrm>
            <a:off x="1499616" y="4241294"/>
            <a:ext cx="1985538" cy="1217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6567" t="-2872" r="-16567" b="2872"/>
          <a:stretch/>
        </p:blipFill>
        <p:spPr>
          <a:xfrm>
            <a:off x="1499616" y="137160"/>
            <a:ext cx="2032933" cy="12725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617" y="5620516"/>
            <a:ext cx="1714048" cy="11704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44"/>
          <p:cNvSpPr txBox="1">
            <a:spLocks noGrp="1"/>
          </p:cNvSpPr>
          <p:nvPr>
            <p:ph type="title"/>
          </p:nvPr>
        </p:nvSpPr>
        <p:spPr>
          <a:xfrm>
            <a:off x="2779776" y="-95244"/>
            <a:ext cx="8569368" cy="6889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Виды возможных заданий: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650" name="Google Shape;1650;p44"/>
          <p:cNvSpPr txBox="1">
            <a:spLocks noGrp="1"/>
          </p:cNvSpPr>
          <p:nvPr>
            <p:ph type="body" idx="1"/>
          </p:nvPr>
        </p:nvSpPr>
        <p:spPr>
          <a:xfrm>
            <a:off x="3343317" y="593699"/>
            <a:ext cx="8644467" cy="31781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Написать список советов;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н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арисовать рисунок, </a:t>
            </a:r>
            <a:r>
              <a:rPr lang="ru-RU" sz="2400" b="1" dirty="0" err="1" smtClean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мем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, комикс, плакат;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400" b="1" dirty="0" smtClean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составить вопросы;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ea typeface="Rubik"/>
                <a:cs typeface="Rubik"/>
                <a:sym typeface="Rubik"/>
              </a:rPr>
              <a:t>ыписать понятия, связанные с финансовой грамотностью и т.д.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/>
              </a:solidFill>
              <a:latin typeface="AcmeFont" pitchFamily="2" charset="0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3" y="868019"/>
            <a:ext cx="3034284" cy="34641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298" y="0"/>
            <a:ext cx="608570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208" y="2008632"/>
            <a:ext cx="2255608" cy="22556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29"/>
          <p:cNvSpPr txBox="1">
            <a:spLocks noGrp="1"/>
          </p:cNvSpPr>
          <p:nvPr>
            <p:ph type="title"/>
          </p:nvPr>
        </p:nvSpPr>
        <p:spPr>
          <a:xfrm>
            <a:off x="429200" y="844155"/>
            <a:ext cx="11318700" cy="66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Использование анимации позволяет:</a:t>
            </a:r>
            <a:endParaRPr dirty="0"/>
          </a:p>
        </p:txBody>
      </p:sp>
      <p:sp>
        <p:nvSpPr>
          <p:cNvPr id="1152" name="Google Shape;1152;p29"/>
          <p:cNvSpPr txBox="1">
            <a:spLocks noGrp="1"/>
          </p:cNvSpPr>
          <p:nvPr>
            <p:ph type="body" idx="1"/>
          </p:nvPr>
        </p:nvSpPr>
        <p:spPr>
          <a:xfrm>
            <a:off x="310328" y="1821705"/>
            <a:ext cx="11192824" cy="345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повысить уровень финансовой грамотности;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получить массу удовольствия как участникам, так и </a:t>
            </a:r>
            <a:r>
              <a:rPr lang="ru-RU" sz="2400" dirty="0" smtClean="0"/>
              <a:t>педагогам</a:t>
            </a:r>
            <a:r>
              <a:rPr lang="ru-RU" sz="24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развить логическое, творческое, аналитическое </a:t>
            </a:r>
            <a:r>
              <a:rPr lang="ru-RU" sz="2400" dirty="0" smtClean="0"/>
              <a:t>мышление учеников;</a:t>
            </a:r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прокачать навыки работы в команде, коммуникативные компетенции;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заинтересовать, повысить мотивацию к изучению финансовой грамотности;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расширить кругозор и т.д. </a:t>
            </a: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796" y="3264408"/>
            <a:ext cx="3418609" cy="30083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42"/>
          <p:cNvSpPr txBox="1">
            <a:spLocks noGrp="1"/>
          </p:cNvSpPr>
          <p:nvPr>
            <p:ph type="title"/>
          </p:nvPr>
        </p:nvSpPr>
        <p:spPr>
          <a:xfrm>
            <a:off x="6020066" y="1968262"/>
            <a:ext cx="6004294" cy="22105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Методические материалы для педагогов</a:t>
            </a:r>
            <a:endParaRPr dirty="0"/>
          </a:p>
        </p:txBody>
      </p:sp>
      <p:grpSp>
        <p:nvGrpSpPr>
          <p:cNvPr id="1621" name="Google Shape;1621;p42"/>
          <p:cNvGrpSpPr/>
          <p:nvPr/>
        </p:nvGrpSpPr>
        <p:grpSpPr>
          <a:xfrm>
            <a:off x="1056034" y="2361348"/>
            <a:ext cx="4365503" cy="3647530"/>
            <a:chOff x="1056034" y="2361348"/>
            <a:chExt cx="4365503" cy="3647530"/>
          </a:xfrm>
        </p:grpSpPr>
        <p:grpSp>
          <p:nvGrpSpPr>
            <p:cNvPr id="1622" name="Google Shape;1622;p42"/>
            <p:cNvGrpSpPr/>
            <p:nvPr/>
          </p:nvGrpSpPr>
          <p:grpSpPr>
            <a:xfrm>
              <a:off x="1056034" y="2361348"/>
              <a:ext cx="4365503" cy="3647530"/>
              <a:chOff x="6679223" y="1947864"/>
              <a:chExt cx="3956410" cy="3325308"/>
            </a:xfrm>
          </p:grpSpPr>
          <p:grpSp>
            <p:nvGrpSpPr>
              <p:cNvPr id="1623" name="Google Shape;1623;p42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1624" name="Google Shape;1624;p42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5" name="Google Shape;1625;p42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6" name="Google Shape;1626;p42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27" name="Google Shape;1627;p42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1628" name="Google Shape;1628;p42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9" name="Google Shape;1629;p42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30" name="Google Shape;1630;p42"/>
            <p:cNvSpPr/>
            <p:nvPr/>
          </p:nvSpPr>
          <p:spPr>
            <a:xfrm>
              <a:off x="1167357" y="2589712"/>
              <a:ext cx="4158000" cy="2322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F2EBE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184722" y="2415448"/>
              <a:ext cx="108000" cy="108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761" y="4281741"/>
            <a:ext cx="2245471" cy="2252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512" y="4254932"/>
            <a:ext cx="2279742" cy="22797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2505" y="2584095"/>
            <a:ext cx="3972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tx1"/>
                </a:solidFill>
              </a:rPr>
              <a:t>Вопросы для обсуждения в группе: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- Какие </a:t>
            </a:r>
            <a:r>
              <a:rPr lang="ru-RU" sz="1800" dirty="0">
                <a:solidFill>
                  <a:schemeClr val="tx1"/>
                </a:solidFill>
              </a:rPr>
              <a:t>деньги называют наличными</a:t>
            </a:r>
            <a:r>
              <a:rPr lang="ru-RU" sz="1800" dirty="0" smtClean="0">
                <a:solidFill>
                  <a:schemeClr val="tx1"/>
                </a:solidFill>
              </a:rPr>
              <a:t>?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- Как </a:t>
            </a:r>
            <a:r>
              <a:rPr lang="ru-RU" sz="1800" dirty="0">
                <a:solidFill>
                  <a:schemeClr val="tx1"/>
                </a:solidFill>
              </a:rPr>
              <a:t>и когда появились бумажные деньги</a:t>
            </a:r>
            <a:r>
              <a:rPr lang="ru-RU" sz="1800" dirty="0" smtClean="0">
                <a:solidFill>
                  <a:schemeClr val="tx1"/>
                </a:solidFill>
              </a:rPr>
              <a:t>?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- Как </a:t>
            </a:r>
            <a:r>
              <a:rPr lang="ru-RU" sz="1800" dirty="0">
                <a:solidFill>
                  <a:schemeClr val="tx1"/>
                </a:solidFill>
              </a:rPr>
              <a:t>бумажные деньги защищают от подделок?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7499605" y="3163824"/>
            <a:ext cx="2257684" cy="2946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6" name="Google Shape;1636;p43"/>
          <p:cNvSpPr txBox="1">
            <a:spLocks noGrp="1"/>
          </p:cNvSpPr>
          <p:nvPr>
            <p:ph type="title"/>
          </p:nvPr>
        </p:nvSpPr>
        <p:spPr>
          <a:xfrm>
            <a:off x="5842908" y="160706"/>
            <a:ext cx="6045868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Контакты для связи:</a:t>
            </a:r>
            <a:endParaRPr sz="4000" dirty="0"/>
          </a:p>
        </p:txBody>
      </p:sp>
      <p:sp>
        <p:nvSpPr>
          <p:cNvPr id="1644" name="Google Shape;1644;p43"/>
          <p:cNvSpPr txBox="1">
            <a:spLocks noGrp="1"/>
          </p:cNvSpPr>
          <p:nvPr>
            <p:ph type="body" idx="2"/>
          </p:nvPr>
        </p:nvSpPr>
        <p:spPr>
          <a:xfrm>
            <a:off x="5229422" y="1894942"/>
            <a:ext cx="6813226" cy="20806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Князева Ольга Владимировна,</a:t>
            </a:r>
            <a:endParaRPr lang="en-US" sz="2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у</a:t>
            </a:r>
            <a:r>
              <a:rPr lang="ru-RU" sz="2400" dirty="0" smtClean="0"/>
              <a:t>читель истории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ЧОУ «Газпром школа Санкт-Петербург»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knyasevao@mail.ru</a:t>
            </a:r>
            <a:endParaRPr sz="2400" dirty="0"/>
          </a:p>
        </p:txBody>
      </p:sp>
      <p:sp>
        <p:nvSpPr>
          <p:cNvPr id="1638" name="Google Shape;1638;p43"/>
          <p:cNvSpPr/>
          <p:nvPr/>
        </p:nvSpPr>
        <p:spPr>
          <a:xfrm>
            <a:off x="6435140" y="4759203"/>
            <a:ext cx="181070" cy="392601"/>
          </a:xfrm>
          <a:custGeom>
            <a:avLst/>
            <a:gdLst/>
            <a:ahLst/>
            <a:cxnLst/>
            <a:rect l="l" t="t" r="r" b="b"/>
            <a:pathLst>
              <a:path w="7907" h="17146" extrusionOk="0">
                <a:moveTo>
                  <a:pt x="5538" y="0"/>
                </a:moveTo>
                <a:cubicBezTo>
                  <a:pt x="2969" y="0"/>
                  <a:pt x="1802" y="1134"/>
                  <a:pt x="1802" y="3303"/>
                </a:cubicBezTo>
                <a:lnTo>
                  <a:pt x="1802" y="5604"/>
                </a:lnTo>
                <a:lnTo>
                  <a:pt x="0" y="5604"/>
                </a:lnTo>
                <a:lnTo>
                  <a:pt x="0" y="8540"/>
                </a:lnTo>
                <a:lnTo>
                  <a:pt x="1802" y="8540"/>
                </a:lnTo>
                <a:lnTo>
                  <a:pt x="1802" y="17146"/>
                </a:lnTo>
                <a:lnTo>
                  <a:pt x="5238" y="17146"/>
                </a:lnTo>
                <a:lnTo>
                  <a:pt x="5238" y="8473"/>
                </a:lnTo>
                <a:lnTo>
                  <a:pt x="7673" y="8473"/>
                </a:lnTo>
                <a:lnTo>
                  <a:pt x="7906" y="5604"/>
                </a:lnTo>
                <a:lnTo>
                  <a:pt x="5238" y="5604"/>
                </a:lnTo>
                <a:lnTo>
                  <a:pt x="5238" y="3936"/>
                </a:lnTo>
                <a:cubicBezTo>
                  <a:pt x="5238" y="3269"/>
                  <a:pt x="5404" y="3002"/>
                  <a:pt x="6038" y="3002"/>
                </a:cubicBezTo>
                <a:lnTo>
                  <a:pt x="7906" y="3002"/>
                </a:lnTo>
                <a:lnTo>
                  <a:pt x="79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9" name="Google Shape;1639;p43"/>
          <p:cNvGrpSpPr/>
          <p:nvPr/>
        </p:nvGrpSpPr>
        <p:grpSpPr>
          <a:xfrm>
            <a:off x="6968243" y="4749551"/>
            <a:ext cx="411849" cy="411917"/>
            <a:chOff x="5162200" y="4097750"/>
            <a:chExt cx="338385" cy="338414"/>
          </a:xfrm>
        </p:grpSpPr>
        <p:sp>
          <p:nvSpPr>
            <p:cNvPr id="1640" name="Google Shape;1640;p43"/>
            <p:cNvSpPr/>
            <p:nvPr/>
          </p:nvSpPr>
          <p:spPr>
            <a:xfrm>
              <a:off x="5162200" y="4097750"/>
              <a:ext cx="338385" cy="338414"/>
            </a:xfrm>
            <a:custGeom>
              <a:avLst/>
              <a:gdLst/>
              <a:ahLst/>
              <a:cxnLst/>
              <a:rect l="l" t="t" r="r" b="b"/>
              <a:pathLst>
                <a:path w="11842" h="11843" extrusionOk="0">
                  <a:moveTo>
                    <a:pt x="5938" y="1068"/>
                  </a:moveTo>
                  <a:cubicBezTo>
                    <a:pt x="7505" y="1068"/>
                    <a:pt x="7706" y="1068"/>
                    <a:pt x="8339" y="1101"/>
                  </a:cubicBezTo>
                  <a:cubicBezTo>
                    <a:pt x="8906" y="1135"/>
                    <a:pt x="9207" y="1201"/>
                    <a:pt x="9440" y="1301"/>
                  </a:cubicBezTo>
                  <a:cubicBezTo>
                    <a:pt x="9707" y="1401"/>
                    <a:pt x="9907" y="1535"/>
                    <a:pt x="10107" y="1735"/>
                  </a:cubicBezTo>
                  <a:cubicBezTo>
                    <a:pt x="10307" y="1935"/>
                    <a:pt x="10441" y="2135"/>
                    <a:pt x="10541" y="2435"/>
                  </a:cubicBezTo>
                  <a:cubicBezTo>
                    <a:pt x="10641" y="2636"/>
                    <a:pt x="10741" y="2936"/>
                    <a:pt x="10741" y="3536"/>
                  </a:cubicBezTo>
                  <a:cubicBezTo>
                    <a:pt x="10774" y="4137"/>
                    <a:pt x="10774" y="4337"/>
                    <a:pt x="10774" y="5905"/>
                  </a:cubicBezTo>
                  <a:cubicBezTo>
                    <a:pt x="10774" y="7506"/>
                    <a:pt x="10774" y="7706"/>
                    <a:pt x="10741" y="8306"/>
                  </a:cubicBezTo>
                  <a:cubicBezTo>
                    <a:pt x="10741" y="8907"/>
                    <a:pt x="10641" y="9207"/>
                    <a:pt x="10541" y="9407"/>
                  </a:cubicBezTo>
                  <a:cubicBezTo>
                    <a:pt x="10441" y="9707"/>
                    <a:pt x="10307" y="9907"/>
                    <a:pt x="10107" y="10108"/>
                  </a:cubicBezTo>
                  <a:cubicBezTo>
                    <a:pt x="9907" y="10308"/>
                    <a:pt x="9707" y="10441"/>
                    <a:pt x="9440" y="10541"/>
                  </a:cubicBezTo>
                  <a:cubicBezTo>
                    <a:pt x="9207" y="10608"/>
                    <a:pt x="8906" y="10708"/>
                    <a:pt x="8339" y="10741"/>
                  </a:cubicBezTo>
                  <a:cubicBezTo>
                    <a:pt x="7706" y="10775"/>
                    <a:pt x="7505" y="10775"/>
                    <a:pt x="5938" y="10775"/>
                  </a:cubicBezTo>
                  <a:cubicBezTo>
                    <a:pt x="4337" y="10775"/>
                    <a:pt x="4170" y="10775"/>
                    <a:pt x="3536" y="10741"/>
                  </a:cubicBezTo>
                  <a:cubicBezTo>
                    <a:pt x="2969" y="10708"/>
                    <a:pt x="2635" y="10608"/>
                    <a:pt x="2435" y="10541"/>
                  </a:cubicBezTo>
                  <a:cubicBezTo>
                    <a:pt x="2168" y="10441"/>
                    <a:pt x="1968" y="10308"/>
                    <a:pt x="1735" y="10108"/>
                  </a:cubicBezTo>
                  <a:cubicBezTo>
                    <a:pt x="1535" y="9874"/>
                    <a:pt x="1401" y="9674"/>
                    <a:pt x="1301" y="9407"/>
                  </a:cubicBezTo>
                  <a:cubicBezTo>
                    <a:pt x="1234" y="9207"/>
                    <a:pt x="1134" y="8907"/>
                    <a:pt x="1101" y="8306"/>
                  </a:cubicBezTo>
                  <a:cubicBezTo>
                    <a:pt x="1068" y="7706"/>
                    <a:pt x="1068" y="7506"/>
                    <a:pt x="1068" y="5905"/>
                  </a:cubicBezTo>
                  <a:cubicBezTo>
                    <a:pt x="1068" y="4337"/>
                    <a:pt x="1068" y="4137"/>
                    <a:pt x="1101" y="3536"/>
                  </a:cubicBezTo>
                  <a:cubicBezTo>
                    <a:pt x="1134" y="2936"/>
                    <a:pt x="1234" y="2636"/>
                    <a:pt x="1301" y="2435"/>
                  </a:cubicBezTo>
                  <a:cubicBezTo>
                    <a:pt x="1401" y="2135"/>
                    <a:pt x="1535" y="1935"/>
                    <a:pt x="1735" y="1735"/>
                  </a:cubicBezTo>
                  <a:cubicBezTo>
                    <a:pt x="1968" y="1535"/>
                    <a:pt x="2168" y="1401"/>
                    <a:pt x="2435" y="1301"/>
                  </a:cubicBezTo>
                  <a:cubicBezTo>
                    <a:pt x="2635" y="1235"/>
                    <a:pt x="2969" y="1135"/>
                    <a:pt x="3536" y="1101"/>
                  </a:cubicBezTo>
                  <a:cubicBezTo>
                    <a:pt x="4170" y="1068"/>
                    <a:pt x="4337" y="1068"/>
                    <a:pt x="5938" y="1068"/>
                  </a:cubicBezTo>
                  <a:close/>
                  <a:moveTo>
                    <a:pt x="5938" y="0"/>
                  </a:moveTo>
                  <a:cubicBezTo>
                    <a:pt x="4337" y="0"/>
                    <a:pt x="4103" y="0"/>
                    <a:pt x="3503" y="34"/>
                  </a:cubicBezTo>
                  <a:cubicBezTo>
                    <a:pt x="2869" y="67"/>
                    <a:pt x="2435" y="167"/>
                    <a:pt x="2035" y="301"/>
                  </a:cubicBezTo>
                  <a:cubicBezTo>
                    <a:pt x="1668" y="467"/>
                    <a:pt x="1334" y="668"/>
                    <a:pt x="1001" y="1001"/>
                  </a:cubicBezTo>
                  <a:cubicBezTo>
                    <a:pt x="667" y="1335"/>
                    <a:pt x="467" y="1635"/>
                    <a:pt x="300" y="2035"/>
                  </a:cubicBezTo>
                  <a:cubicBezTo>
                    <a:pt x="167" y="2402"/>
                    <a:pt x="67" y="2836"/>
                    <a:pt x="33" y="3470"/>
                  </a:cubicBezTo>
                  <a:cubicBezTo>
                    <a:pt x="0" y="4103"/>
                    <a:pt x="0" y="4303"/>
                    <a:pt x="0" y="5938"/>
                  </a:cubicBezTo>
                  <a:cubicBezTo>
                    <a:pt x="0" y="7539"/>
                    <a:pt x="0" y="7739"/>
                    <a:pt x="33" y="8373"/>
                  </a:cubicBezTo>
                  <a:cubicBezTo>
                    <a:pt x="67" y="9007"/>
                    <a:pt x="167" y="9440"/>
                    <a:pt x="300" y="9807"/>
                  </a:cubicBezTo>
                  <a:cubicBezTo>
                    <a:pt x="467" y="10208"/>
                    <a:pt x="667" y="10541"/>
                    <a:pt x="1001" y="10841"/>
                  </a:cubicBezTo>
                  <a:cubicBezTo>
                    <a:pt x="1334" y="11175"/>
                    <a:pt x="1668" y="11375"/>
                    <a:pt x="2035" y="11542"/>
                  </a:cubicBezTo>
                  <a:cubicBezTo>
                    <a:pt x="2435" y="11675"/>
                    <a:pt x="2869" y="11775"/>
                    <a:pt x="3503" y="11809"/>
                  </a:cubicBezTo>
                  <a:cubicBezTo>
                    <a:pt x="4103" y="11842"/>
                    <a:pt x="4337" y="11842"/>
                    <a:pt x="5938" y="11842"/>
                  </a:cubicBezTo>
                  <a:cubicBezTo>
                    <a:pt x="7539" y="11842"/>
                    <a:pt x="7739" y="11842"/>
                    <a:pt x="8373" y="11809"/>
                  </a:cubicBezTo>
                  <a:cubicBezTo>
                    <a:pt x="9007" y="11775"/>
                    <a:pt x="9440" y="11675"/>
                    <a:pt x="9807" y="11542"/>
                  </a:cubicBezTo>
                  <a:cubicBezTo>
                    <a:pt x="10207" y="11375"/>
                    <a:pt x="10541" y="11175"/>
                    <a:pt x="10875" y="10841"/>
                  </a:cubicBezTo>
                  <a:cubicBezTo>
                    <a:pt x="11208" y="10508"/>
                    <a:pt x="11408" y="10208"/>
                    <a:pt x="11542" y="9807"/>
                  </a:cubicBezTo>
                  <a:cubicBezTo>
                    <a:pt x="11708" y="9440"/>
                    <a:pt x="11775" y="9007"/>
                    <a:pt x="11809" y="8373"/>
                  </a:cubicBezTo>
                  <a:cubicBezTo>
                    <a:pt x="11842" y="7739"/>
                    <a:pt x="11842" y="7539"/>
                    <a:pt x="11842" y="5938"/>
                  </a:cubicBezTo>
                  <a:cubicBezTo>
                    <a:pt x="11842" y="4303"/>
                    <a:pt x="11842" y="4103"/>
                    <a:pt x="11809" y="3470"/>
                  </a:cubicBezTo>
                  <a:cubicBezTo>
                    <a:pt x="11809" y="2836"/>
                    <a:pt x="11708" y="2402"/>
                    <a:pt x="11542" y="2035"/>
                  </a:cubicBezTo>
                  <a:cubicBezTo>
                    <a:pt x="11408" y="1668"/>
                    <a:pt x="11175" y="1301"/>
                    <a:pt x="10875" y="1001"/>
                  </a:cubicBezTo>
                  <a:cubicBezTo>
                    <a:pt x="10541" y="668"/>
                    <a:pt x="10207" y="467"/>
                    <a:pt x="9807" y="301"/>
                  </a:cubicBezTo>
                  <a:cubicBezTo>
                    <a:pt x="9440" y="167"/>
                    <a:pt x="9007" y="67"/>
                    <a:pt x="8373" y="34"/>
                  </a:cubicBezTo>
                  <a:cubicBezTo>
                    <a:pt x="7739" y="0"/>
                    <a:pt x="7539" y="0"/>
                    <a:pt x="5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5245127" y="4179731"/>
              <a:ext cx="173507" cy="174450"/>
            </a:xfrm>
            <a:custGeom>
              <a:avLst/>
              <a:gdLst/>
              <a:ahLst/>
              <a:cxnLst/>
              <a:rect l="l" t="t" r="r" b="b"/>
              <a:pathLst>
                <a:path w="6072" h="6105" extrusionOk="0">
                  <a:moveTo>
                    <a:pt x="3036" y="1068"/>
                  </a:moveTo>
                  <a:cubicBezTo>
                    <a:pt x="4136" y="1068"/>
                    <a:pt x="5004" y="1968"/>
                    <a:pt x="5004" y="3036"/>
                  </a:cubicBezTo>
                  <a:cubicBezTo>
                    <a:pt x="5004" y="4136"/>
                    <a:pt x="4136" y="5037"/>
                    <a:pt x="3036" y="5037"/>
                  </a:cubicBezTo>
                  <a:cubicBezTo>
                    <a:pt x="1935" y="5037"/>
                    <a:pt x="1068" y="4136"/>
                    <a:pt x="1068" y="3036"/>
                  </a:cubicBezTo>
                  <a:cubicBezTo>
                    <a:pt x="1068" y="1968"/>
                    <a:pt x="1935" y="1068"/>
                    <a:pt x="3036" y="1068"/>
                  </a:cubicBezTo>
                  <a:close/>
                  <a:moveTo>
                    <a:pt x="3036" y="0"/>
                  </a:moveTo>
                  <a:cubicBezTo>
                    <a:pt x="1334" y="0"/>
                    <a:pt x="0" y="1368"/>
                    <a:pt x="0" y="3036"/>
                  </a:cubicBezTo>
                  <a:cubicBezTo>
                    <a:pt x="0" y="4737"/>
                    <a:pt x="1334" y="6104"/>
                    <a:pt x="3036" y="6104"/>
                  </a:cubicBezTo>
                  <a:cubicBezTo>
                    <a:pt x="4704" y="6104"/>
                    <a:pt x="6071" y="4737"/>
                    <a:pt x="6071" y="3036"/>
                  </a:cubicBezTo>
                  <a:cubicBezTo>
                    <a:pt x="6071" y="1368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5401436" y="4155900"/>
              <a:ext cx="41034" cy="41005"/>
            </a:xfrm>
            <a:custGeom>
              <a:avLst/>
              <a:gdLst/>
              <a:ahLst/>
              <a:cxnLst/>
              <a:rect l="l" t="t" r="r" b="b"/>
              <a:pathLst>
                <a:path w="1436" h="1435" extrusionOk="0">
                  <a:moveTo>
                    <a:pt x="735" y="0"/>
                  </a:moveTo>
                  <a:cubicBezTo>
                    <a:pt x="334" y="0"/>
                    <a:pt x="1" y="334"/>
                    <a:pt x="1" y="734"/>
                  </a:cubicBezTo>
                  <a:cubicBezTo>
                    <a:pt x="1" y="1101"/>
                    <a:pt x="334" y="1435"/>
                    <a:pt x="735" y="1435"/>
                  </a:cubicBezTo>
                  <a:cubicBezTo>
                    <a:pt x="1135" y="1435"/>
                    <a:pt x="1435" y="1101"/>
                    <a:pt x="1435" y="734"/>
                  </a:cubicBezTo>
                  <a:cubicBezTo>
                    <a:pt x="1435" y="334"/>
                    <a:pt x="1102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3" name="Google Shape;1643;p43"/>
          <p:cNvSpPr/>
          <p:nvPr/>
        </p:nvSpPr>
        <p:spPr>
          <a:xfrm>
            <a:off x="5702250" y="4800586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10" y="3044974"/>
            <a:ext cx="4008213" cy="30655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FFFFF"/>
      </a:dk1>
      <a:lt1>
        <a:srgbClr val="000000"/>
      </a:lt1>
      <a:dk2>
        <a:srgbClr val="FFFFFF"/>
      </a:dk2>
      <a:lt2>
        <a:srgbClr val="F3F3F3"/>
      </a:lt2>
      <a:accent1>
        <a:srgbClr val="FFFFFF"/>
      </a:accent1>
      <a:accent2>
        <a:srgbClr val="222325"/>
      </a:accent2>
      <a:accent3>
        <a:srgbClr val="191919"/>
      </a:accent3>
      <a:accent4>
        <a:srgbClr val="4A4A4A"/>
      </a:accent4>
      <a:accent5>
        <a:srgbClr val="949494"/>
      </a:accent5>
      <a:accent6>
        <a:srgbClr val="26262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nd The Treasure · SlidesMania">
  <a:themeElements>
    <a:clrScheme name="Simple Light">
      <a:dk1>
        <a:srgbClr val="000000"/>
      </a:dk1>
      <a:lt1>
        <a:srgbClr val="503325"/>
      </a:lt1>
      <a:dk2>
        <a:srgbClr val="595959"/>
      </a:dk2>
      <a:lt2>
        <a:srgbClr val="434343"/>
      </a:lt2>
      <a:accent1>
        <a:srgbClr val="EC902F"/>
      </a:accent1>
      <a:accent2>
        <a:srgbClr val="823919"/>
      </a:accent2>
      <a:accent3>
        <a:srgbClr val="823919"/>
      </a:accent3>
      <a:accent4>
        <a:srgbClr val="823919"/>
      </a:accent4>
      <a:accent5>
        <a:srgbClr val="823919"/>
      </a:accent5>
      <a:accent6>
        <a:srgbClr val="823919"/>
      </a:accent6>
      <a:hlink>
        <a:srgbClr val="FFCB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224</Words>
  <Application>Microsoft Office PowerPoint</Application>
  <PresentationFormat>Широкоэкранный</PresentationFormat>
  <Paragraphs>52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26" baseType="lpstr">
      <vt:lpstr>Wingdings</vt:lpstr>
      <vt:lpstr>Lucida Calligraphy</vt:lpstr>
      <vt:lpstr>Aldrich</vt:lpstr>
      <vt:lpstr>Rubik</vt:lpstr>
      <vt:lpstr>Barlow Condensed</vt:lpstr>
      <vt:lpstr>Abril Fatface</vt:lpstr>
      <vt:lpstr>AcmeFont</vt:lpstr>
      <vt:lpstr>Calibri</vt:lpstr>
      <vt:lpstr>Arial</vt:lpstr>
      <vt:lpstr>Courier New</vt:lpstr>
      <vt:lpstr>Metal Mania</vt:lpstr>
      <vt:lpstr>Poppins</vt:lpstr>
      <vt:lpstr>Homemade Apple</vt:lpstr>
      <vt:lpstr>Marck Script</vt:lpstr>
      <vt:lpstr>Questrial</vt:lpstr>
      <vt:lpstr>SlidesMania</vt:lpstr>
      <vt:lpstr>Find The Treasure · SlidesMania</vt:lpstr>
      <vt:lpstr>Презентация PowerPoint</vt:lpstr>
      <vt:lpstr>Финансовая грамотность -</vt:lpstr>
      <vt:lpstr>Зачем использовать анимацию на уроке?</vt:lpstr>
      <vt:lpstr>Использование анимации про деньги:</vt:lpstr>
      <vt:lpstr>Виды возможных заданий:</vt:lpstr>
      <vt:lpstr>Презентация PowerPoint</vt:lpstr>
      <vt:lpstr>Использование анимации позволяет:</vt:lpstr>
      <vt:lpstr>Методические материалы для педагогов</vt:lpstr>
      <vt:lpstr>Контакты для связи: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«Секреты денег»</dc:title>
  <dc:creator>user</dc:creator>
  <cp:lastModifiedBy>user</cp:lastModifiedBy>
  <cp:revision>10</cp:revision>
  <dcterms:modified xsi:type="dcterms:W3CDTF">2024-02-22T19:32:35Z</dcterms:modified>
</cp:coreProperties>
</file>