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71" r:id="rId11"/>
    <p:sldId id="270" r:id="rId12"/>
    <p:sldId id="272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72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  <a:p>
            <a:pPr lvl="3" eaLnBrk="1" latinLnBrk="0" hangingPunct="1"/>
            <a:r>
              <a:rPr kumimoji="0" lang="ru-RU" dirty="0"/>
              <a:t>Четвертый уровень</a:t>
            </a:r>
          </a:p>
          <a:p>
            <a:pPr lvl="4" eaLnBrk="1" latinLnBrk="0" hangingPunct="1"/>
            <a:r>
              <a:rPr kumimoji="0" lang="ru-RU" dirty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5A3085-6226-4CAD-815E-6A5B59FA9539}" type="datetimeFigureOut">
              <a:rPr lang="ru-RU" smtClean="0"/>
              <a:pPr/>
              <a:t>23.02.2024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18324A-157D-4EC0-A546-5F66D930BAD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Вопросы к мультфильму «Золушка»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437112"/>
            <a:ext cx="4464496" cy="2160240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>
                <a:latin typeface="Arial" pitchFamily="34" charset="0"/>
                <a:cs typeface="Arial" pitchFamily="34" charset="0"/>
              </a:rPr>
              <a:t>Нимерницкая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И.А.</a:t>
            </a: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2024</a:t>
            </a:r>
          </a:p>
          <a:p>
            <a:pPr algn="ctr"/>
            <a:r>
              <a:rPr lang="ru-RU" dirty="0"/>
              <a:t>Москва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©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  <a:p>
            <a:endParaRPr lang="ru-RU" dirty="0"/>
          </a:p>
        </p:txBody>
      </p:sp>
      <p:pic>
        <p:nvPicPr>
          <p:cNvPr id="5122" name="Picture 2" descr="C:\Users\ДемченкоЕН\Desktop\Без назва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3349298" cy="1875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8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Прочла ли Нюша договор по выплате кредита </a:t>
            </a:r>
            <a:r>
              <a:rPr lang="ru-RU" b="1" u="sng" dirty="0"/>
              <a:t>в конце </a:t>
            </a:r>
            <a:r>
              <a:rPr lang="ru-RU" b="1" dirty="0"/>
              <a:t>мультфильма?</a:t>
            </a:r>
          </a:p>
        </p:txBody>
      </p:sp>
      <p:pic>
        <p:nvPicPr>
          <p:cNvPr id="9218" name="Picture 2" descr="C:\Users\ДемченкоЕН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8475" y="3513138"/>
            <a:ext cx="203835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4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Какой вывод сделала Нюша </a:t>
            </a:r>
            <a:r>
              <a:rPr lang="ru-RU" b="1" u="sng" dirty="0"/>
              <a:t>после выплаты </a:t>
            </a:r>
            <a:r>
              <a:rPr lang="ru-RU" b="1" dirty="0"/>
              <a:t>кредита?</a:t>
            </a:r>
          </a:p>
        </p:txBody>
      </p:sp>
      <p:pic>
        <p:nvPicPr>
          <p:cNvPr id="10242" name="Picture 2" descr="C:\Users\ДемченкоЕН\Desktop\Без назва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805082"/>
            <a:ext cx="3213769" cy="3607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944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Как Вы думаете, стала бы брать подобный кредит Нюша </a:t>
            </a:r>
            <a:r>
              <a:rPr lang="ru-RU" b="1" u="sng" dirty="0"/>
              <a:t>после того</a:t>
            </a:r>
            <a:r>
              <a:rPr lang="ru-RU" b="1" dirty="0"/>
              <a:t>, как выплатила кредит за свой костюм?</a:t>
            </a:r>
          </a:p>
        </p:txBody>
      </p:sp>
      <p:pic>
        <p:nvPicPr>
          <p:cNvPr id="11266" name="Picture 2" descr="C:\Users\ДемченкоЕН\Desktop\imag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17032"/>
            <a:ext cx="30243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84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Использованные материалы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/>
              <a:t>Мультипликационный фильм «Золушка» сериала «</a:t>
            </a:r>
            <a:r>
              <a:rPr lang="ru-RU" b="1" dirty="0" err="1"/>
              <a:t>Смешарики</a:t>
            </a:r>
            <a:r>
              <a:rPr lang="ru-RU" b="1" dirty="0"/>
              <a:t>». </a:t>
            </a:r>
          </a:p>
          <a:p>
            <a:pPr algn="ctr">
              <a:buNone/>
            </a:pPr>
            <a:r>
              <a:rPr lang="ru-RU" b="1" dirty="0"/>
              <a:t>Раздел «Финансовая азбука»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026" name="Picture 2" descr="C:\Users\Ирина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861048"/>
            <a:ext cx="4032448" cy="2258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31CCC-4C91-3F03-0DA3-3D08AE96B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Тема занятия – «Кредит».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2B8664-CFC7-C20A-0883-5FA432C97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Проведение </a:t>
            </a:r>
            <a:r>
              <a:rPr lang="ru-RU" b="1" dirty="0"/>
              <a:t>очное</a:t>
            </a:r>
            <a:r>
              <a:rPr lang="ru-RU" dirty="0"/>
              <a:t>. </a:t>
            </a:r>
          </a:p>
          <a:p>
            <a:r>
              <a:rPr lang="ru-RU" dirty="0"/>
              <a:t>Для </a:t>
            </a:r>
            <a:r>
              <a:rPr lang="ru-RU" b="1" dirty="0"/>
              <a:t>7-9</a:t>
            </a:r>
            <a:r>
              <a:rPr lang="ru-RU" dirty="0"/>
              <a:t> классов, возраст участников 12-14 лет. </a:t>
            </a:r>
          </a:p>
          <a:p>
            <a:r>
              <a:rPr lang="ru-RU" b="1" dirty="0"/>
              <a:t>Седьмой</a:t>
            </a:r>
            <a:r>
              <a:rPr lang="ru-RU" dirty="0"/>
              <a:t> класс – закрепляющие задания по теме. </a:t>
            </a:r>
          </a:p>
          <a:p>
            <a:r>
              <a:rPr lang="ru-RU" b="1" dirty="0"/>
              <a:t>Девятый</a:t>
            </a:r>
            <a:r>
              <a:rPr lang="ru-RU" dirty="0"/>
              <a:t> класс – мотивационный момент.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8C8126F-C16E-3429-1689-746CAE6611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5085184"/>
            <a:ext cx="3412922" cy="139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37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Есть ли смысл брать кредит на такую покупку, как взяла Нюша?</a:t>
            </a:r>
          </a:p>
          <a:p>
            <a:pPr marL="0" indent="0" algn="ctr">
              <a:buNone/>
            </a:pPr>
            <a:r>
              <a:rPr lang="ru-RU" b="1" dirty="0"/>
              <a:t>Почему?</a:t>
            </a:r>
          </a:p>
          <a:p>
            <a:pPr marL="0" indent="0" algn="ctr">
              <a:buNone/>
            </a:pPr>
            <a:r>
              <a:rPr lang="ru-RU" b="1" dirty="0"/>
              <a:t>Аргументируйте Ваше мнение</a:t>
            </a:r>
          </a:p>
        </p:txBody>
      </p:sp>
      <p:pic>
        <p:nvPicPr>
          <p:cNvPr id="1026" name="Picture 2" descr="C:\Users\ДемченкоЕН\Desktop\Без названия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2294" y="3729992"/>
            <a:ext cx="2751706" cy="3128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Понимала ли Нюша, </a:t>
            </a:r>
            <a:r>
              <a:rPr lang="ru-RU" b="1" u="sng" dirty="0"/>
              <a:t>что такое кредит, </a:t>
            </a:r>
            <a:r>
              <a:rPr lang="ru-RU" b="1" dirty="0"/>
              <a:t>когда она решила его взять? </a:t>
            </a:r>
          </a:p>
          <a:p>
            <a:pPr marL="0" indent="0" algn="ctr">
              <a:buNone/>
            </a:pPr>
            <a:r>
              <a:rPr lang="ru-RU" b="1" dirty="0"/>
              <a:t>Почему Вы так думаете?</a:t>
            </a:r>
          </a:p>
        </p:txBody>
      </p:sp>
      <p:pic>
        <p:nvPicPr>
          <p:cNvPr id="2050" name="Picture 2" descr="C:\Users\ДемченкоЕН\Desktop\Без названия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32672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Предложили ли Нюше </a:t>
            </a:r>
            <a:r>
              <a:rPr lang="ru-RU" b="1" u="sng" dirty="0"/>
              <a:t>прочесть договор </a:t>
            </a:r>
            <a:r>
              <a:rPr lang="ru-RU" b="1" dirty="0"/>
              <a:t>кредитования?</a:t>
            </a:r>
          </a:p>
        </p:txBody>
      </p:sp>
      <p:pic>
        <p:nvPicPr>
          <p:cNvPr id="3074" name="Picture 2" descr="C:\Users\ДемченкоЕН\Desktop\Без назва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953159"/>
            <a:ext cx="2664295" cy="345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u="sng" dirty="0"/>
              <a:t>Прочла ли </a:t>
            </a:r>
            <a:r>
              <a:rPr lang="ru-RU" b="1" dirty="0"/>
              <a:t>Нюша договор, который подписала?</a:t>
            </a:r>
          </a:p>
          <a:p>
            <a:endParaRPr lang="ru-RU" dirty="0"/>
          </a:p>
        </p:txBody>
      </p:sp>
      <p:pic>
        <p:nvPicPr>
          <p:cNvPr id="4098" name="Picture 2" descr="C:\Users\ДемченкоЕН\Desktop\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501008"/>
            <a:ext cx="5184576" cy="3043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Как Нюша поняла, что кредит </a:t>
            </a:r>
            <a:r>
              <a:rPr lang="ru-RU" b="1" u="sng" dirty="0"/>
              <a:t>нужно отдавать</a:t>
            </a:r>
            <a:r>
              <a:rPr lang="ru-RU" b="1" dirty="0"/>
              <a:t>?</a:t>
            </a:r>
          </a:p>
        </p:txBody>
      </p:sp>
      <p:pic>
        <p:nvPicPr>
          <p:cNvPr id="6146" name="Picture 2" descr="C:\Users\ДемченкоЕН\Desktop\image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03" y="3166170"/>
            <a:ext cx="3036897" cy="3246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/>
              <a:t>Каким образом Нюша получила </a:t>
            </a:r>
            <a:r>
              <a:rPr lang="ru-RU" b="1" u="sng" dirty="0"/>
              <a:t>средства</a:t>
            </a:r>
            <a:r>
              <a:rPr lang="ru-RU" b="1" dirty="0"/>
              <a:t> для выплаты кредита?</a:t>
            </a:r>
          </a:p>
        </p:txBody>
      </p:sp>
      <p:pic>
        <p:nvPicPr>
          <p:cNvPr id="7170" name="Picture 2" descr="C:\Users\ДемченкоЕН\Desktop\Без названия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3573016"/>
            <a:ext cx="4950874" cy="277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u="sng" dirty="0"/>
              <a:t>Больше или меньше </a:t>
            </a:r>
            <a:r>
              <a:rPr lang="ru-RU" b="1" dirty="0"/>
              <a:t>денег отдала Нюша в конце мультфильма своему кредитору?</a:t>
            </a:r>
          </a:p>
          <a:p>
            <a:pPr marL="0" indent="0" algn="ctr">
              <a:buNone/>
            </a:pPr>
            <a:r>
              <a:rPr lang="ru-RU" b="1" dirty="0"/>
              <a:t>Почему?</a:t>
            </a:r>
          </a:p>
        </p:txBody>
      </p:sp>
      <p:pic>
        <p:nvPicPr>
          <p:cNvPr id="8194" name="Picture 2" descr="C:\Users\ДемченкоЕН\Desktop\images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691934"/>
            <a:ext cx="4968552" cy="2756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</TotalTime>
  <Words>205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Поток</vt:lpstr>
      <vt:lpstr>Вопросы к мультфильму «Золушка»</vt:lpstr>
      <vt:lpstr>Тема занятия – «Кредит». </vt:lpstr>
      <vt:lpstr>Задание 1</vt:lpstr>
      <vt:lpstr>Задание 2</vt:lpstr>
      <vt:lpstr>Задание 3</vt:lpstr>
      <vt:lpstr>Задание 4</vt:lpstr>
      <vt:lpstr>Задание 5</vt:lpstr>
      <vt:lpstr>Задание 6</vt:lpstr>
      <vt:lpstr>Задание 7</vt:lpstr>
      <vt:lpstr>Задание 8</vt:lpstr>
      <vt:lpstr>Задание 9</vt:lpstr>
      <vt:lpstr>Задание 10</vt:lpstr>
      <vt:lpstr>Использованные материалы</vt:lpstr>
    </vt:vector>
  </TitlesOfParts>
  <Company>RePack by SPecialiST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nimirina04@outlook.com</cp:lastModifiedBy>
  <cp:revision>16</cp:revision>
  <dcterms:created xsi:type="dcterms:W3CDTF">2014-10-27T16:33:52Z</dcterms:created>
  <dcterms:modified xsi:type="dcterms:W3CDTF">2024-02-23T11:53:02Z</dcterms:modified>
</cp:coreProperties>
</file>